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25E"/>
    <a:srgbClr val="DCEBFF"/>
    <a:srgbClr val="1F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2"/>
  </p:normalViewPr>
  <p:slideViewPr>
    <p:cSldViewPr snapToGrid="0" snapToObjects="1">
      <p:cViewPr varScale="1">
        <p:scale>
          <a:sx n="154" d="100"/>
          <a:sy n="154" d="100"/>
        </p:scale>
        <p:origin x="6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BE3D-1E4F-EA40-A915-9853E90AA5F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77FD-9B29-3244-98CD-B2FFD024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62C9-8DF8-6A43-9E99-7B6BB59714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104" y="3176336"/>
            <a:ext cx="5467633" cy="526507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Иванов Иван Иванович</a:t>
            </a:r>
            <a:r>
              <a:rPr lang="en-US" sz="28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104" y="3771900"/>
            <a:ext cx="5467633" cy="1241822"/>
          </a:xfrm>
        </p:spPr>
        <p:txBody>
          <a:bodyPr/>
          <a:lstStyle/>
          <a:p>
            <a:pPr algn="l"/>
            <a:r>
              <a:rPr lang="is-IS" sz="1600" b="1" i="1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ПРОФЕССОР, Д.М.Н.,</a:t>
            </a:r>
            <a:endParaRPr lang="is-IS" sz="1600" dirty="0">
              <a:solidFill>
                <a:srgbClr val="1F325E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ru-RU" sz="1600" b="1" i="1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ЗАВЕДУЮЩИЙ КАФЕДРОЙ</a:t>
            </a:r>
            <a:r>
              <a:rPr lang="is-IS" sz="1600" b="1" i="1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i="1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                                             </a:t>
            </a:r>
            <a:r>
              <a:rPr lang="is-IS" sz="1600" b="1" i="1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ПЕРВОГО МГМУ ИМЕНИ И.М. СЕЧЕНОВА</a:t>
            </a:r>
            <a:endParaRPr lang="is-IS" sz="1600" dirty="0">
              <a:solidFill>
                <a:srgbClr val="1F325E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ru-RU" sz="16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01</a:t>
            </a:r>
            <a:r>
              <a:rPr lang="is-IS" sz="16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err="1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янва</a:t>
            </a:r>
            <a:r>
              <a:rPr lang="is-IS" sz="16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ря 201</a:t>
            </a:r>
            <a:r>
              <a:rPr lang="ru-RU" sz="16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is-IS" sz="16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, Москва</a:t>
            </a:r>
          </a:p>
          <a:p>
            <a:pPr algn="l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-2587" y="0"/>
            <a:ext cx="4106795" cy="5143500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795" h="5143500">
                <a:moveTo>
                  <a:pt x="0" y="5128510"/>
                </a:moveTo>
                <a:cubicBezTo>
                  <a:pt x="3923" y="3419528"/>
                  <a:pt x="7847" y="1710547"/>
                  <a:pt x="11770" y="1565"/>
                </a:cubicBezTo>
                <a:lnTo>
                  <a:pt x="4106795" y="0"/>
                </a:lnTo>
                <a:lnTo>
                  <a:pt x="2436527" y="5143500"/>
                </a:lnTo>
                <a:lnTo>
                  <a:pt x="0" y="5128510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6" y="438149"/>
            <a:ext cx="18669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1" y="1183385"/>
            <a:ext cx="7432489" cy="711917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ЗАГОЛОВОК - ТИПОВОЙ ПАКЕТ</a:t>
            </a:r>
            <a:br>
              <a:rPr lang="ru-RU" sz="20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0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РЕГЛАМЕНТИРУЮЩЕЙ ДОКУМЕНТАЦИИ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471" y="2232020"/>
            <a:ext cx="8414266" cy="1796674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Формат обычного текста</a:t>
            </a:r>
            <a:endParaRPr lang="en-US" sz="1400" dirty="0">
              <a:solidFill>
                <a:srgbClr val="1F32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46667"/>
          </a:xfrm>
          <a:prstGeom prst="rect">
            <a:avLst/>
          </a:pr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588" y="13258"/>
            <a:ext cx="892147" cy="6858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ФОРМАТ ЗАГОЛОВКА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СЛАЙДА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410" y="1183385"/>
            <a:ext cx="4826326" cy="711917"/>
          </a:xfrm>
        </p:spPr>
        <p:txBody>
          <a:bodyPr>
            <a:noAutofit/>
          </a:bodyPr>
          <a:lstStyle/>
          <a:p>
            <a:pPr algn="l"/>
            <a:r>
              <a:rPr lang="ru-RU" sz="200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ЗАГОЛОВОК - ТИПОВОЙ </a:t>
            </a:r>
            <a:r>
              <a:rPr lang="ru-RU" sz="20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ПАКЕТ</a:t>
            </a:r>
            <a:br>
              <a:rPr lang="ru-RU" sz="20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0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РЕГЛАМЕНТИРУЮЩЕЙ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6409" y="2232020"/>
            <a:ext cx="4826326" cy="1796674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Формат обычного текста</a:t>
            </a:r>
            <a:endParaRPr lang="en-US" sz="1400" dirty="0">
              <a:solidFill>
                <a:srgbClr val="1F32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46667"/>
          </a:xfrm>
          <a:prstGeom prst="rect">
            <a:avLst/>
          </a:pr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88" y="13258"/>
            <a:ext cx="892147" cy="6858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ФОРМАТ ЗАГОЛОВКА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СЛАЙДА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253" y="1318845"/>
            <a:ext cx="4944200" cy="32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9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32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49</Words>
  <Application>Microsoft Office PowerPoint</Application>
  <PresentationFormat>Экран (16:9)</PresentationFormat>
  <Paragraphs>13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Иванов Иван Иванович </vt:lpstr>
      <vt:lpstr>ЗАГОЛОВОК - ТИПОВОЙ ПАКЕТ РЕГЛАМЕНТИРУЮЩЕЙ ДОКУМЕНТАЦИИ</vt:lpstr>
      <vt:lpstr>ЗАГОЛОВОК - ТИПОВОЙ ПАКЕТ РЕГЛАМЕНТИРУЮЩЕЙ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Глыбочко Петр Витальевич</dc:title>
  <dc:creator>Microsoft Office User</dc:creator>
  <cp:lastModifiedBy>Давыдов Борис Вячеславович</cp:lastModifiedBy>
  <cp:revision>8</cp:revision>
  <dcterms:created xsi:type="dcterms:W3CDTF">2018-01-12T12:25:20Z</dcterms:created>
  <dcterms:modified xsi:type="dcterms:W3CDTF">2018-02-16T07:15:00Z</dcterms:modified>
</cp:coreProperties>
</file>