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3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4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6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1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4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6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0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4FC7-E4CF-4324-9BE3-1CEA9F735F6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A294-980A-4045-BDBB-6A26CE583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4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046" y="5320656"/>
            <a:ext cx="9144000" cy="132077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Учебно-методический блок педиатрического факультета</a:t>
            </a:r>
          </a:p>
          <a:p>
            <a:r>
              <a:rPr lang="ru-RU" sz="3200" dirty="0" smtClean="0"/>
              <a:t>Сообщество функционирует с 6 октября( 5.5 месяцев)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32" y="0"/>
            <a:ext cx="5320656" cy="53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6" y="1493502"/>
            <a:ext cx="4557690" cy="34294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85" y="1690688"/>
            <a:ext cx="4616630" cy="3397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95" y="1690688"/>
            <a:ext cx="40481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5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40"/>
            <a:ext cx="5678905" cy="5937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5" y="472992"/>
            <a:ext cx="6312819" cy="5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82"/>
            <a:ext cx="2972239" cy="40698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7" y="878305"/>
            <a:ext cx="3284661" cy="484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16" y="597137"/>
            <a:ext cx="3050352" cy="5488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1" y="365125"/>
            <a:ext cx="3649579" cy="60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915" y="340704"/>
            <a:ext cx="4841631" cy="1325563"/>
          </a:xfrm>
        </p:spPr>
        <p:txBody>
          <a:bodyPr/>
          <a:lstStyle/>
          <a:p>
            <a:r>
              <a:rPr lang="ru-RU" dirty="0" smtClean="0"/>
              <a:t>Задачи УМБ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2" y="1825625"/>
            <a:ext cx="11113168" cy="49000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Улучшение успеваемости студентов </a:t>
            </a:r>
          </a:p>
          <a:p>
            <a:r>
              <a:rPr lang="ru-RU" dirty="0" smtClean="0"/>
              <a:t>2. Создание учебной базы педиатрического факультета </a:t>
            </a:r>
          </a:p>
          <a:p>
            <a:r>
              <a:rPr lang="ru-RU" dirty="0" smtClean="0"/>
              <a:t>Какую информацию содержит наш блок?</a:t>
            </a:r>
          </a:p>
          <a:p>
            <a:r>
              <a:rPr lang="ru-RU" dirty="0" smtClean="0"/>
              <a:t>✏ Учебная литература</a:t>
            </a:r>
          </a:p>
          <a:p>
            <a:r>
              <a:rPr lang="ru-RU" dirty="0" smtClean="0"/>
              <a:t>✏ Фото актуальных лекций </a:t>
            </a:r>
          </a:p>
          <a:p>
            <a:r>
              <a:rPr lang="ru-RU" dirty="0" smtClean="0"/>
              <a:t>✏Фото информационных стендов кафедр с расписаниями семинаров, лекций, преподавателей (#</a:t>
            </a:r>
            <a:r>
              <a:rPr lang="ru-RU" dirty="0" err="1" smtClean="0"/>
              <a:t>информация_кафедр@umb_pf</a:t>
            </a:r>
            <a:r>
              <a:rPr lang="ru-RU" dirty="0" smtClean="0"/>
              <a:t>)</a:t>
            </a:r>
          </a:p>
          <a:p>
            <a:r>
              <a:rPr lang="ru-RU" dirty="0" smtClean="0"/>
              <a:t>✏ Вопросы, задачи, билеты, ответы к коллоквиумам, зачетам и экзаменам</a:t>
            </a:r>
          </a:p>
          <a:p>
            <a:r>
              <a:rPr lang="ru-RU" dirty="0" smtClean="0"/>
              <a:t>✏ Фото препаратов</a:t>
            </a:r>
          </a:p>
          <a:p>
            <a:r>
              <a:rPr lang="ru-RU" dirty="0" smtClean="0"/>
              <a:t>✏ Информация о предстоящих конференциях и заседаниях научных кружков</a:t>
            </a:r>
          </a:p>
          <a:p>
            <a:pPr marL="0" indent="0">
              <a:buNone/>
            </a:pPr>
            <a:r>
              <a:rPr lang="ru-RU" dirty="0" smtClean="0"/>
              <a:t>И так далее…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15" y="253879"/>
            <a:ext cx="2873618" cy="28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620" y="201124"/>
            <a:ext cx="8787063" cy="653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сообществе состоит 1011(на факультете 1375 человек) студентов педиатрического факультета. Включает учебную информацию для 1-4 курсов. Всего 41 координатор УМБ. На данный момент опубликовано 363 записи с учебными материалами, 62 видеозаписи( в основном анатомия), 3640 фотографий (лекции, препараты, раздаточные материалы, выложены все учебники по всем учебным дисциплинам, создано удобное меню для поиска по материалам группы, постоянно выкладываются анонсы заседаний кружков нашего университета.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62" y="201125"/>
            <a:ext cx="2979125" cy="29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9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6" y="365126"/>
            <a:ext cx="11843591" cy="5951454"/>
          </a:xfrm>
        </p:spPr>
      </p:pic>
    </p:spTree>
    <p:extLst>
      <p:ext uri="{BB962C8B-B14F-4D97-AF65-F5344CB8AC3E}">
        <p14:creationId xmlns:p14="http://schemas.microsoft.com/office/powerpoint/2010/main" val="165519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7" y="361950"/>
            <a:ext cx="9366203" cy="61962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3" y="361950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1"/>
            <a:ext cx="9460898" cy="61000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3" y="361950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9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19334"/>
            <a:ext cx="9111434" cy="657022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3" y="361950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9"/>
            <a:ext cx="9496750" cy="65964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3" y="361950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9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478045"/>
            <a:ext cx="9322398" cy="5982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3" y="361950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96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161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Задачи УМБ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2018-03-26T08:40:52Z</dcterms:created>
  <dcterms:modified xsi:type="dcterms:W3CDTF">2018-03-26T09:11:40Z</dcterms:modified>
</cp:coreProperties>
</file>