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B518-105B-43EE-9CED-353AEAB1986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6AA-E631-4E07-83F2-8B76EB83DC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B518-105B-43EE-9CED-353AEAB1986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6AA-E631-4E07-83F2-8B76EB83D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B518-105B-43EE-9CED-353AEAB1986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6AA-E631-4E07-83F2-8B76EB83D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B518-105B-43EE-9CED-353AEAB1986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6AA-E631-4E07-83F2-8B76EB83D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B518-105B-43EE-9CED-353AEAB1986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6AA-E631-4E07-83F2-8B76EB83DC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B518-105B-43EE-9CED-353AEAB1986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6AA-E631-4E07-83F2-8B76EB83D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B518-105B-43EE-9CED-353AEAB1986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6AA-E631-4E07-83F2-8B76EB83D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B518-105B-43EE-9CED-353AEAB1986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6AA-E631-4E07-83F2-8B76EB83D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B518-105B-43EE-9CED-353AEAB1986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6AA-E631-4E07-83F2-8B76EB83DC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B518-105B-43EE-9CED-353AEAB1986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6AA-E631-4E07-83F2-8B76EB83DC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5B518-105B-43EE-9CED-353AEAB1986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D6AA-E631-4E07-83F2-8B76EB83DC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85B518-105B-43EE-9CED-353AEAB1986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1ED6AA-E631-4E07-83F2-8B76EB83DC8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 /><Relationship Id="rId3" Type="http://schemas.openxmlformats.org/officeDocument/2006/relationships/image" Target="../media/image4.jpeg" /><Relationship Id="rId7" Type="http://schemas.openxmlformats.org/officeDocument/2006/relationships/image" Target="../media/image8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428604"/>
            <a:ext cx="7406640" cy="831974"/>
          </a:xfrm>
        </p:spPr>
        <p:txBody>
          <a:bodyPr/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Информационный сектор</a:t>
            </a:r>
          </a:p>
        </p:txBody>
      </p:sp>
      <p:pic>
        <p:nvPicPr>
          <p:cNvPr id="4" name="Рисунок 3" descr="c34d2ec499d7b7ff7c159039beadf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7844" y="1996237"/>
            <a:ext cx="6724618" cy="46086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i="1" dirty="0"/>
              <a:t>Своевременное информирование студентов о предстоящих мероприятиях и предоставление отчета о проведенной деятельности</a:t>
            </a:r>
          </a:p>
          <a:p>
            <a:r>
              <a:rPr lang="ru-RU" sz="2800" i="1" dirty="0"/>
              <a:t>Управление группой студ. совета </a:t>
            </a:r>
            <a:r>
              <a:rPr lang="ru-RU" sz="2800" i="1" dirty="0" err="1"/>
              <a:t>Вконтакте</a:t>
            </a:r>
            <a:endParaRPr lang="ru-RU" sz="2800" i="1" dirty="0"/>
          </a:p>
          <a:p>
            <a:r>
              <a:rPr lang="ru-RU" sz="2800" i="1" dirty="0"/>
              <a:t>Помощь деканату с различной документацией</a:t>
            </a:r>
          </a:p>
          <a:p>
            <a:r>
              <a:rPr lang="ru-RU" sz="2800" i="1" dirty="0"/>
              <a:t>Ведение информационных стендов деканата</a:t>
            </a:r>
          </a:p>
          <a:p>
            <a:r>
              <a:rPr lang="ru-RU" sz="2800" i="1" dirty="0"/>
              <a:t>Распространение информации в </a:t>
            </a:r>
            <a:r>
              <a:rPr lang="en-US" sz="2800" i="1" dirty="0"/>
              <a:t>Telegram</a:t>
            </a:r>
            <a:endParaRPr lang="ru-RU" sz="2800" i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Ответственные по направлениям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58890"/>
            <a:ext cx="7498080" cy="51244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b="1"/>
              <a:t>Руководитель </a:t>
            </a:r>
            <a:r>
              <a:rPr lang="ru-RU" sz="1600" b="1" dirty="0"/>
              <a:t>сектора:</a:t>
            </a:r>
          </a:p>
          <a:p>
            <a:pPr>
              <a:buNone/>
            </a:pPr>
            <a:r>
              <a:rPr lang="ru-RU" sz="1600" i="1" dirty="0"/>
              <a:t>Морозов Валентин Сергеевич (4 курс 13 группа)</a:t>
            </a:r>
          </a:p>
          <a:p>
            <a:pPr>
              <a:buNone/>
            </a:pPr>
            <a:r>
              <a:rPr lang="ru-RU" sz="1600" b="1" dirty="0"/>
              <a:t>Ответственные за распространение информации по курсам:</a:t>
            </a:r>
          </a:p>
          <a:p>
            <a:pPr>
              <a:buNone/>
            </a:pPr>
            <a:r>
              <a:rPr lang="ru-RU" sz="1600" i="1" dirty="0"/>
              <a:t>Иванова Евгения 1 курс</a:t>
            </a:r>
          </a:p>
          <a:p>
            <a:pPr>
              <a:buNone/>
            </a:pPr>
            <a:r>
              <a:rPr lang="ru-RU" sz="1600" i="1" dirty="0"/>
              <a:t>Морозова Анна 2 курс</a:t>
            </a:r>
          </a:p>
          <a:p>
            <a:pPr>
              <a:buNone/>
            </a:pPr>
            <a:r>
              <a:rPr lang="ru-RU" sz="1600" i="1" dirty="0" err="1"/>
              <a:t>Чотчаева</a:t>
            </a:r>
            <a:r>
              <a:rPr lang="ru-RU" sz="1600" i="1" dirty="0"/>
              <a:t> </a:t>
            </a:r>
            <a:r>
              <a:rPr lang="ru-RU" sz="1600" i="1" dirty="0" err="1"/>
              <a:t>Аминат</a:t>
            </a:r>
            <a:r>
              <a:rPr lang="ru-RU" sz="1600" i="1" dirty="0"/>
              <a:t> 3 курс</a:t>
            </a:r>
          </a:p>
          <a:p>
            <a:pPr>
              <a:buNone/>
            </a:pPr>
            <a:r>
              <a:rPr lang="ru-RU" sz="1600" i="1" dirty="0"/>
              <a:t>Морозов Валентин 4 курс</a:t>
            </a:r>
          </a:p>
          <a:p>
            <a:pPr>
              <a:buNone/>
            </a:pPr>
            <a:r>
              <a:rPr lang="ru-RU" sz="1600" i="1" dirty="0" err="1"/>
              <a:t>Кирющенкова</a:t>
            </a:r>
            <a:r>
              <a:rPr lang="ru-RU" sz="1600" i="1" dirty="0"/>
              <a:t> Татьяна 5 курс</a:t>
            </a:r>
          </a:p>
          <a:p>
            <a:pPr>
              <a:buNone/>
            </a:pPr>
            <a:r>
              <a:rPr lang="ru-RU" sz="1600" i="1" dirty="0"/>
              <a:t>Мельникова Соня 6 курс</a:t>
            </a:r>
          </a:p>
          <a:p>
            <a:pPr>
              <a:buNone/>
            </a:pPr>
            <a:r>
              <a:rPr lang="ru-RU" sz="1600" b="1" dirty="0"/>
              <a:t>Редактор  информационного стенда:</a:t>
            </a:r>
          </a:p>
          <a:p>
            <a:pPr>
              <a:buNone/>
            </a:pPr>
            <a:r>
              <a:rPr lang="ru-RU" sz="1600" i="1" dirty="0"/>
              <a:t>Грошева Мария Николаевна </a:t>
            </a:r>
          </a:p>
          <a:p>
            <a:pPr>
              <a:buNone/>
            </a:pPr>
            <a:r>
              <a:rPr lang="ru-RU" sz="1600" b="1" dirty="0"/>
              <a:t>Редактор группы студенческого </a:t>
            </a:r>
            <a:r>
              <a:rPr lang="ru-RU" sz="1600" b="1"/>
              <a:t>совета Вконтакте</a:t>
            </a:r>
            <a:r>
              <a:rPr lang="ru-RU" sz="1600" b="1" dirty="0"/>
              <a:t>:</a:t>
            </a:r>
          </a:p>
          <a:p>
            <a:pPr>
              <a:buNone/>
            </a:pPr>
            <a:r>
              <a:rPr lang="ru-RU" sz="1600" i="1" dirty="0" err="1"/>
              <a:t>Семизарова</a:t>
            </a:r>
            <a:r>
              <a:rPr lang="ru-RU" sz="1600" i="1" dirty="0"/>
              <a:t> Анастасия Александровна </a:t>
            </a:r>
          </a:p>
          <a:p>
            <a:pPr>
              <a:buNone/>
            </a:pPr>
            <a:r>
              <a:rPr lang="ru-RU" sz="1600" b="1" dirty="0"/>
              <a:t>Редактор </a:t>
            </a:r>
            <a:r>
              <a:rPr lang="en-US" sz="1600" b="1" dirty="0"/>
              <a:t>Telegram</a:t>
            </a:r>
            <a:r>
              <a:rPr lang="ru-RU" sz="1600" b="1" dirty="0"/>
              <a:t>:</a:t>
            </a:r>
          </a:p>
          <a:p>
            <a:pPr>
              <a:buNone/>
            </a:pPr>
            <a:r>
              <a:rPr lang="ru-RU" sz="1600" i="1" dirty="0"/>
              <a:t>Кривобокова Татьяна Евгеньевна</a:t>
            </a:r>
          </a:p>
          <a:p>
            <a:pPr>
              <a:buNone/>
            </a:pPr>
            <a:r>
              <a:rPr lang="ru-RU" sz="1600" b="1" dirty="0"/>
              <a:t>Руководитель УМБ</a:t>
            </a:r>
          </a:p>
          <a:p>
            <a:pPr>
              <a:buNone/>
            </a:pPr>
            <a:r>
              <a:rPr lang="ru-RU" sz="1600" i="1" dirty="0"/>
              <a:t>Ниязов </a:t>
            </a:r>
            <a:r>
              <a:rPr lang="ru-RU" sz="1600" i="1" dirty="0" err="1"/>
              <a:t>Ренат</a:t>
            </a:r>
            <a:r>
              <a:rPr lang="ru-RU" sz="1600" i="1" dirty="0"/>
              <a:t> </a:t>
            </a:r>
            <a:r>
              <a:rPr lang="ru-RU" sz="1600" i="1" dirty="0" err="1"/>
              <a:t>Рустемович</a:t>
            </a:r>
            <a:r>
              <a:rPr lang="ru-RU" sz="1600" i="1" dirty="0"/>
              <a:t> (4 курс 6 </a:t>
            </a:r>
            <a:r>
              <a:rPr lang="ru-RU" sz="1600" i="1"/>
              <a:t>группа)</a:t>
            </a:r>
          </a:p>
          <a:p>
            <a:pPr>
              <a:buNone/>
            </a:pPr>
            <a:r>
              <a:rPr lang="ru-RU" sz="1600" b="1"/>
              <a:t>Ответственный за Инстаграм</a:t>
            </a:r>
          </a:p>
          <a:p>
            <a:pPr>
              <a:buNone/>
            </a:pPr>
            <a:r>
              <a:rPr lang="ru-RU" sz="1600" i="1"/>
              <a:t>Федорина Алена Георгиевна (3 курс)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8tFAmkJhq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9113" y="2736206"/>
            <a:ext cx="2031206" cy="3449218"/>
          </a:xfrm>
          <a:prstGeom prst="rect">
            <a:avLst/>
          </a:prstGeom>
        </p:spPr>
      </p:pic>
      <p:pic>
        <p:nvPicPr>
          <p:cNvPr id="10" name="Рисунок 9" descr="qn0-xtJBC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142852"/>
            <a:ext cx="1982452" cy="2924930"/>
          </a:xfrm>
          <a:prstGeom prst="rect">
            <a:avLst/>
          </a:prstGeom>
        </p:spPr>
      </p:pic>
      <p:pic>
        <p:nvPicPr>
          <p:cNvPr id="4" name="Рисунок 3" descr="Bwju6OC8p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2818" y="4203704"/>
            <a:ext cx="3714776" cy="2786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Наша работа</a:t>
            </a:r>
          </a:p>
        </p:txBody>
      </p:sp>
      <p:pic>
        <p:nvPicPr>
          <p:cNvPr id="7" name="Рисунок 6" descr="wW4bPjQa_8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42852"/>
            <a:ext cx="2655758" cy="3929066"/>
          </a:xfrm>
          <a:prstGeom prst="rect">
            <a:avLst/>
          </a:prstGeom>
        </p:spPr>
      </p:pic>
      <p:pic>
        <p:nvPicPr>
          <p:cNvPr id="9" name="Рисунок 8" descr="xsk7FmipWP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2786058"/>
            <a:ext cx="2122748" cy="3925630"/>
          </a:xfrm>
          <a:prstGeom prst="rect">
            <a:avLst/>
          </a:prstGeom>
        </p:spPr>
      </p:pic>
      <p:pic>
        <p:nvPicPr>
          <p:cNvPr id="5" name="Рисунок 4" descr="yDf_W7DwMM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69908" y="1368384"/>
            <a:ext cx="2428892" cy="3608258"/>
          </a:xfrm>
          <a:prstGeom prst="rect">
            <a:avLst/>
          </a:prstGeom>
        </p:spPr>
      </p:pic>
      <p:pic>
        <p:nvPicPr>
          <p:cNvPr id="3" name="Рисунок 7">
            <a:extLst>
              <a:ext uri="{FF2B5EF4-FFF2-40B4-BE49-F238E27FC236}">
                <a16:creationId xmlns:a16="http://schemas.microsoft.com/office/drawing/2014/main" id="{F2A293C5-FA84-224F-BB08-EA7207CEC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2" y="2925786"/>
            <a:ext cx="2160000" cy="406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4" name="Рисунок 3" descr="wor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3116"/>
            <a:ext cx="7922112" cy="40719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</TotalTime>
  <Words>119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Информационный сектор</vt:lpstr>
      <vt:lpstr>Задачи</vt:lpstr>
      <vt:lpstr>Ответственные по направлениям</vt:lpstr>
      <vt:lpstr>Наша работа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сектор</dc:title>
  <dc:creator>Валентин</dc:creator>
  <cp:lastModifiedBy>Валентин</cp:lastModifiedBy>
  <cp:revision>9</cp:revision>
  <dcterms:created xsi:type="dcterms:W3CDTF">2018-03-25T17:34:38Z</dcterms:created>
  <dcterms:modified xsi:type="dcterms:W3CDTF">2018-03-26T17:28:16Z</dcterms:modified>
</cp:coreProperties>
</file>