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4" r:id="rId10"/>
    <p:sldId id="301" r:id="rId11"/>
    <p:sldId id="302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4" r:id="rId32"/>
    <p:sldId id="292" r:id="rId33"/>
    <p:sldId id="295" r:id="rId34"/>
    <p:sldId id="296" r:id="rId35"/>
    <p:sldId id="297" r:id="rId36"/>
    <p:sldId id="298" r:id="rId37"/>
    <p:sldId id="299" r:id="rId38"/>
    <p:sldId id="300" r:id="rId39"/>
    <p:sldId id="303" r:id="rId40"/>
    <p:sldId id="304" r:id="rId41"/>
    <p:sldId id="305" r:id="rId42"/>
    <p:sldId id="293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282" r:id="rId62"/>
    <p:sldId id="283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2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4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2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1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5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9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7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35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1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15A89-03F6-4980-AA55-99E2523902AA}" type="datetimeFigureOut">
              <a:rPr lang="ru-RU" smtClean="0"/>
              <a:t>30.08.2014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E9F6C-D236-44F9-8187-2BAE53CD41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35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r="2890"/>
          <a:stretch>
            <a:fillRect/>
          </a:stretch>
        </p:blipFill>
        <p:spPr>
          <a:xfrm>
            <a:off x="8574" y="-27384"/>
            <a:ext cx="9135426" cy="685157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22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-1" y="-99392"/>
            <a:ext cx="9283501" cy="6962626"/>
          </a:xfrm>
        </p:spPr>
      </p:pic>
    </p:spTree>
    <p:extLst>
      <p:ext uri="{BB962C8B-B14F-4D97-AF65-F5344CB8AC3E}">
        <p14:creationId xmlns:p14="http://schemas.microsoft.com/office/powerpoint/2010/main" val="1286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09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85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3520" y="-181744"/>
            <a:ext cx="9386325" cy="7039744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93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2" y="0"/>
            <a:ext cx="9144000" cy="6858000"/>
          </a:xfrm>
          <a:ln>
            <a:noFill/>
          </a:ln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1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15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8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8450" y="9293"/>
            <a:ext cx="9152450" cy="6864338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1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2466" y="0"/>
            <a:ext cx="9159814" cy="6869861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46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0" y="-46913"/>
            <a:ext cx="9252520" cy="693939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10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r="548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6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078" y="-86035"/>
            <a:ext cx="9267597" cy="6950698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5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94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b="24979"/>
          <a:stretch>
            <a:fillRect/>
          </a:stretch>
        </p:blipFill>
        <p:spPr>
          <a:xfrm>
            <a:off x="-1" y="0"/>
            <a:ext cx="9144739" cy="6858554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84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297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4680" y="-77880"/>
            <a:ext cx="9247840" cy="693588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69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4" b="24294"/>
          <a:stretch>
            <a:fillRect/>
          </a:stretch>
        </p:blipFill>
        <p:spPr>
          <a:xfrm>
            <a:off x="0" y="-135396"/>
            <a:ext cx="9324528" cy="699339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0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r="807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374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r="10494"/>
          <a:stretch>
            <a:fillRect/>
          </a:stretch>
        </p:blipFill>
        <p:spPr>
          <a:xfrm>
            <a:off x="0" y="6271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7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56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1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r="3103"/>
          <a:stretch>
            <a:fillRect/>
          </a:stretch>
        </p:blipFill>
        <p:spPr>
          <a:xfrm>
            <a:off x="-17418" y="11017"/>
            <a:ext cx="9161417" cy="6871063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9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76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0" b="26770"/>
          <a:stretch>
            <a:fillRect/>
          </a:stretch>
        </p:blipFill>
        <p:spPr>
          <a:xfrm>
            <a:off x="1259632" y="692696"/>
            <a:ext cx="6911169" cy="518457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94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8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r="5629"/>
          <a:stretch>
            <a:fillRect/>
          </a:stretch>
        </p:blipFill>
        <p:spPr>
          <a:xfrm>
            <a:off x="-31584" y="-99392"/>
            <a:ext cx="9422837" cy="7067128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9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1" y="-99392"/>
            <a:ext cx="9276523" cy="6957392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7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1" y="0"/>
            <a:ext cx="9113371" cy="6835028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4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12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23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29242" y="0"/>
            <a:ext cx="9186848" cy="689013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1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23008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9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b="424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87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1" y="0"/>
            <a:ext cx="9290315" cy="696773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54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11307" y="-99392"/>
            <a:ext cx="9276523" cy="6957392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9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-1" y="0"/>
            <a:ext cx="9290315" cy="696773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1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43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31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25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73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68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1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0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91184" cy="6893388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94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10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86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68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2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85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3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9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77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90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548" y="-27554"/>
            <a:ext cx="9174547" cy="688091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670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29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0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/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11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90315" cy="696773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67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38" y="0"/>
            <a:ext cx="9179917" cy="6884938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12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r="5519"/>
          <a:stretch>
            <a:fillRect/>
          </a:stretch>
        </p:blipFill>
        <p:spPr>
          <a:xfrm>
            <a:off x="0" y="-22186"/>
            <a:ext cx="9290315" cy="6967736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1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">
        <p14:reveal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Экран (4:3)</PresentationFormat>
  <Paragraphs>0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Diana Sivers</dc:creator>
  <cp:lastModifiedBy>Diana Sivers</cp:lastModifiedBy>
  <cp:revision>4</cp:revision>
  <dcterms:created xsi:type="dcterms:W3CDTF">2014-08-30T05:29:07Z</dcterms:created>
  <dcterms:modified xsi:type="dcterms:W3CDTF">2014-08-30T06:08:34Z</dcterms:modified>
</cp:coreProperties>
</file>