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59" r:id="rId7"/>
    <p:sldId id="266" r:id="rId8"/>
    <p:sldId id="268" r:id="rId9"/>
    <p:sldId id="270" r:id="rId10"/>
    <p:sldId id="271" r:id="rId11"/>
    <p:sldId id="260" r:id="rId12"/>
    <p:sldId id="264" r:id="rId13"/>
    <p:sldId id="262" r:id="rId14"/>
    <p:sldId id="277" r:id="rId15"/>
    <p:sldId id="273" r:id="rId16"/>
    <p:sldId id="274" r:id="rId17"/>
    <p:sldId id="275" r:id="rId18"/>
    <p:sldId id="279" r:id="rId19"/>
    <p:sldId id="278" r:id="rId20"/>
    <p:sldId id="267" r:id="rId21"/>
    <p:sldId id="265" r:id="rId22"/>
    <p:sldId id="269" r:id="rId23"/>
    <p:sldId id="276" r:id="rId24"/>
    <p:sldId id="272" r:id="rId25"/>
    <p:sldId id="281" r:id="rId26"/>
    <p:sldId id="280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7920-641E-4ADE-9FB5-927853E14B9C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DD493-8C33-46F4-A2C1-955BCF96FE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Диагностика и лечение атрезии двенадцатиперстной кишки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913656"/>
          </a:xfrm>
        </p:spPr>
        <p:txBody>
          <a:bodyPr/>
          <a:lstStyle/>
          <a:p>
            <a:r>
              <a:rPr lang="ru-RU" dirty="0" smtClean="0"/>
              <a:t>Учебная деловая игра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404664"/>
            <a:ext cx="894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Первый Московский государственный медицинский университет имени И.М. Сеченова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4077072"/>
            <a:ext cx="494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Профессор Морозов Д.А., доцент Пименова Е.С.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0728"/>
            <a:ext cx="1325793" cy="118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Невзоров,Дауна ВПС, я опер.с В.Б\IMG_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195736" y="116632"/>
            <a:ext cx="5002019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митрий\Desktop\НИИ ДЕТСКОЙ ХИРУРГИИ НЦЗД РАМН\АРХИВ нии царегородцева 2013\НИИ\Работа НИИ с регионами и ВУЗами, 2013\дорожно-транспортный травматизм 2013\вертолет с ДТП\DSC_0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25" r="4813"/>
          <a:stretch>
            <a:fillRect/>
          </a:stretch>
        </p:blipFill>
        <p:spPr bwMode="auto">
          <a:xfrm>
            <a:off x="-108520" y="0"/>
            <a:ext cx="928903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Детская хирургическая клиника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атрезия 12ПК, 2009\IMG_9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атрезия 12 ПК 2004\IMG_1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?</a:t>
            </a:r>
            <a:endParaRPr lang="ru-RU" b="1" dirty="0"/>
          </a:p>
        </p:txBody>
      </p:sp>
      <p:pic>
        <p:nvPicPr>
          <p:cNvPr id="7" name="Picture 3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3989" t="8627" r="33989" b="43138"/>
          <a:stretch>
            <a:fillRect/>
          </a:stretch>
        </p:blipFill>
        <p:spPr>
          <a:xfrm>
            <a:off x="467544" y="1628800"/>
            <a:ext cx="3713126" cy="3672408"/>
          </a:xfrm>
          <a:noFill/>
          <a:ln/>
        </p:spPr>
      </p:pic>
      <p:pic>
        <p:nvPicPr>
          <p:cNvPr id="8" name="Picture 4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664" t="8627" r="62312" b="43138"/>
          <a:stretch>
            <a:fillRect/>
          </a:stretch>
        </p:blipFill>
        <p:spPr bwMode="auto">
          <a:xfrm>
            <a:off x="4572000" y="1628800"/>
            <a:ext cx="3713358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рентген дуоденальной непроходимости\P214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2411760" y="164637"/>
            <a:ext cx="4968552" cy="6624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рентген дуоденальной непроходимости\P214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рентген дуоденальной непроходимости\P214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  <a:lum bright="-10000" contrast="30000"/>
          </a:blip>
          <a:srcRect l="5452"/>
          <a:stretch>
            <a:fillRect/>
          </a:stretch>
        </p:blipFill>
        <p:spPr bwMode="auto">
          <a:xfrm>
            <a:off x="2123728" y="188640"/>
            <a:ext cx="4680520" cy="6600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АРХИВЫ ПАТОЛОГИЙ\Хирургия новорожденных\фотографии и рисунки новорожденных\Кишечные атрезии и анастомозы\дуоденальная\Барсуков\IMG_3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317"/>
          <a:stretch>
            <a:fillRect/>
          </a:stretch>
        </p:blipFill>
        <p:spPr>
          <a:xfrm>
            <a:off x="2339752" y="332656"/>
            <a:ext cx="4756137" cy="6192688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АРХИВЫ ПАТОЛОГИЙ\Хирургия новорожденных\фотографии и рисунки новорожденных\Кишечные атрезии и анастомозы\тонкая кишка\Шкраб, комбинированная непроходимость, 2006\IMG_1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70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mtClean="0"/>
              <a:t>«Игроки»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Беременная женщина – мама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Врач-генетик медицинской консультации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Врач ультразвуковой диагностики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Врач детский хирург участник </a:t>
            </a:r>
            <a:r>
              <a:rPr lang="ru-RU" dirty="0" err="1" smtClean="0"/>
              <a:t>пренатального</a:t>
            </a:r>
            <a:r>
              <a:rPr lang="ru-RU" dirty="0" smtClean="0"/>
              <a:t> консилиума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Главный врач родильного дома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Врач </a:t>
            </a:r>
            <a:r>
              <a:rPr lang="ru-RU" dirty="0" err="1" smtClean="0"/>
              <a:t>неонатолог</a:t>
            </a:r>
            <a:r>
              <a:rPr lang="ru-RU" dirty="0" smtClean="0"/>
              <a:t> родильного дома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Врач бригады скорой помощи – транспортировка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Главный врач хирургического стационара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Хирург-неонатолог</a:t>
            </a:r>
            <a:r>
              <a:rPr lang="ru-RU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Врач анестезиолог-реаниматолог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высокая непроходимость\IMG_0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Доступ?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атрезия 12ПК, 2009\IMG_9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Коханов\IMG_5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Фугарова, атрезия дуоденум, 2007\IMG_5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Панченко\IMG_2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Оперативный прием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>
            <a:lum bright="-30000" contrast="10000"/>
          </a:blip>
          <a:srcRect/>
          <a:stretch>
            <a:fillRect/>
          </a:stretch>
        </p:blipFill>
        <p:spPr bwMode="auto">
          <a:xfrm>
            <a:off x="539552" y="1772816"/>
            <a:ext cx="4137298" cy="411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 cstate="print">
            <a:lum bright="-30000" contrast="10000"/>
          </a:blip>
          <a:srcRect l="9372" r="8156" b="5869"/>
          <a:stretch>
            <a:fillRect/>
          </a:stretch>
        </p:blipFill>
        <p:spPr bwMode="auto">
          <a:xfrm>
            <a:off x="4860032" y="1772816"/>
            <a:ext cx="3997648" cy="402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2843808" y="476672"/>
            <a:ext cx="35004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n-lt"/>
              </a:rPr>
              <a:t>«diamond-shaped»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анастомоз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Атрезия 12 ПК Щапин, 2004\P109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Послеоперационный период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дмитрий\Desktop\АРХИВЫ ПАТОЛОГИЙ\Хирургия новорожденных\фотографии и рисунки новорожденных\разные малышы 2009\IMG_0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митрий\Desktop\АРХИВЫ ПАТОЛОГИЙ\Хирургия новорожденных\фотографии и рисунки новорожденных\Кишечные атрезии и анастомозы\УЗИ непроходимости\сонограмма ВПР, 2003 непроходимост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9033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</a:rPr>
              <a:t>Пренатальный</a:t>
            </a:r>
            <a:r>
              <a:rPr lang="ru-RU" sz="3600" b="1" dirty="0" smtClean="0">
                <a:solidFill>
                  <a:schemeClr val="bg1"/>
                </a:solidFill>
              </a:rPr>
              <a:t> консилиум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митрий\Desktop\АРХИВЫ ПАТОЛОГИЙ\Хирургия новорожденных\фотографии и рисунки новорожденных\Кишечные атрезии и анастомозы\УЗИ непроходимости\УЗИ дуоденальной непроходимости плода 2009\IMG_0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  <a:lum bright="-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антенатальноя атрезия 12 ПК\IMG_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5400000">
            <a:off x="1391604" y="941301"/>
            <a:ext cx="6597352" cy="4948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SC_0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26" r="7638"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Родильный дом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атрезия ДПК,Маслова 09 2005\IMG_5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дуоденальная 2005\Зелень\Застой с ребенко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митрий\Desktop\АРХИВЫ ПАТОЛОГИЙ\Хирургия новорожденных\фотографии и рисунки новорожденных\Кишечные атрезии и анастомозы\дуоденальная\Невзоров,Дауна ВПС, я опер.с В.Б\IMG_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84</Words>
  <Application>Microsoft Office PowerPoint</Application>
  <PresentationFormat>Экран (4:3)</PresentationFormat>
  <Paragraphs>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Диагностика и лечение атрезии двенадцатиперстной кишки</vt:lpstr>
      <vt:lpstr>«Игроки»</vt:lpstr>
      <vt:lpstr>Пренатальный консилиум </vt:lpstr>
      <vt:lpstr>Презентация PowerPoint</vt:lpstr>
      <vt:lpstr>Презентация PowerPoint</vt:lpstr>
      <vt:lpstr>Родильный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Детская хирургическая клиника</vt:lpstr>
      <vt:lpstr>Презентация PowerPoint</vt:lpstr>
      <vt:lpstr>Презентация PowerPoint</vt:lpstr>
      <vt:lpstr>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Доступ?</vt:lpstr>
      <vt:lpstr>Презентация PowerPoint</vt:lpstr>
      <vt:lpstr>Презентация PowerPoint</vt:lpstr>
      <vt:lpstr>Презентация PowerPoint</vt:lpstr>
      <vt:lpstr>Оперативный прием</vt:lpstr>
      <vt:lpstr>Презентация PowerPoint</vt:lpstr>
      <vt:lpstr>Послеоперационный период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Диагностика и лечение атрезии двенадцатиперстной кишки</dc:title>
  <dc:creator>дмитрий</dc:creator>
  <cp:lastModifiedBy>Morozov</cp:lastModifiedBy>
  <cp:revision>26</cp:revision>
  <dcterms:created xsi:type="dcterms:W3CDTF">2014-09-03T13:04:13Z</dcterms:created>
  <dcterms:modified xsi:type="dcterms:W3CDTF">2014-10-20T08:10:56Z</dcterms:modified>
</cp:coreProperties>
</file>