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E84CB-756A-4D2E-896D-163A4FFBDB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C6D5-D4D8-4BE6-BB1A-A23D76CF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6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371" r="3712" b="402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12207" r="3711" b="39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552724"/>
            <a:ext cx="4464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ГК «ЭРКАФАРМ» - </a:t>
            </a:r>
          </a:p>
          <a:p>
            <a:r>
              <a:rPr lang="ru-RU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АПТЕКИ В ФОРМАТЕ </a:t>
            </a:r>
          </a:p>
          <a:p>
            <a:r>
              <a:rPr lang="ru-RU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МЕГАМАРКЕТОВ ДО КИОСКОВ</a:t>
            </a:r>
          </a:p>
          <a:p>
            <a:endParaRPr lang="ru-RU" sz="1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 ГОДА НА РЫНКЕ</a:t>
            </a:r>
            <a:endParaRPr lang="ru-RU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3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4071" r="24704" b="15617"/>
          <a:stretch/>
        </p:blipFill>
        <p:spPr bwMode="auto">
          <a:xfrm>
            <a:off x="35496" y="0"/>
            <a:ext cx="9082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frishmann.com/wp-content/uploads/2016/01/Samson-pharma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4"/>
          <a:stretch/>
        </p:blipFill>
        <p:spPr bwMode="auto">
          <a:xfrm>
            <a:off x="1043608" y="1772816"/>
            <a:ext cx="7015883" cy="51936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2" name="Picture 4" descr="http://www.carmolis.ru/assets/images/adv/samson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279149" cy="19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222" b="87408"/>
          <a:stretch/>
        </p:blipFill>
        <p:spPr bwMode="auto">
          <a:xfrm>
            <a:off x="1" y="0"/>
            <a:ext cx="711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59819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gradFill flip="none" rotWithShape="1">
                  <a:gsLst>
                    <a:gs pos="0">
                      <a:srgbClr val="FF0000"/>
                    </a:gs>
                    <a:gs pos="77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 2018 года входит в ГК «ЭРКАФАРМ»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ГК «ЭРКАФАРМ» сегодня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83"/>
            <a:ext cx="9144000" cy="65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4071" r="24704" b="15617"/>
          <a:stretch/>
        </p:blipFill>
        <p:spPr bwMode="auto">
          <a:xfrm>
            <a:off x="35496" y="0"/>
            <a:ext cx="9082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222" b="87408"/>
          <a:stretch/>
        </p:blipFill>
        <p:spPr bwMode="auto">
          <a:xfrm>
            <a:off x="1" y="0"/>
            <a:ext cx="711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33456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gradFill flip="none" rotWithShape="1">
                  <a:gsLst>
                    <a:gs pos="0">
                      <a:srgbClr val="FF0000"/>
                    </a:gs>
                    <a:gs pos="77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 нами ВЫ сможете: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ГК «ЭРКАФАРМ» сегодня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6282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ГАРАНТИЯ СООТВЕТСТВИЯ НОРМ ТК РФ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ВОЗМОЖНОСТИ ДЛЯ КАРЬЕРНОГО РОСТА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ПРОГРЕССИВНАЯ СИСТЕМА МОТИВАЦИИ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КОРПОРАТИВНОЕ ОБУЧЕНИЕ ДЛЯ ПРОФЕССИОНАЛЬНОГО И КАРЬЕРНОГО РОСТА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АССОРТИМЕНТНОЕ ОБУЧЕНИЕ ОТ ПРОИЗВОДИТЕЛЯ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987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gradFill flip="none" rotWithShape="1">
                  <a:gsLst>
                    <a:gs pos="0">
                      <a:srgbClr val="FF0000"/>
                    </a:gs>
                    <a:gs pos="77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ГК «ЭРКАФАРМ» – работайте с лучшими, работайте лучше всех!</a:t>
            </a:r>
          </a:p>
        </p:txBody>
      </p:sp>
    </p:spTree>
    <p:extLst>
      <p:ext uri="{BB962C8B-B14F-4D97-AF65-F5344CB8AC3E}">
        <p14:creationId xmlns:p14="http://schemas.microsoft.com/office/powerpoint/2010/main" val="20974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" y="-27384"/>
            <a:ext cx="913482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5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Маркова Юлия Константиновна</dc:creator>
  <cp:lastModifiedBy>Маркова Юлия Константиновна</cp:lastModifiedBy>
  <cp:revision>13</cp:revision>
  <dcterms:created xsi:type="dcterms:W3CDTF">2018-03-27T07:40:40Z</dcterms:created>
  <dcterms:modified xsi:type="dcterms:W3CDTF">2018-03-27T11:11:12Z</dcterms:modified>
</cp:coreProperties>
</file>