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6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0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6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1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38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1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1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81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0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9A26-A614-42E7-98DE-EE01D2877B76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C0EC-0AC0-4847-9CC0-44A5ABA05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0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20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2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31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5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5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70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8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1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1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59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Yana Poskedova</dc:creator>
  <cp:lastModifiedBy>Yana Poskedova</cp:lastModifiedBy>
  <cp:revision>1</cp:revision>
  <dcterms:created xsi:type="dcterms:W3CDTF">2020-06-21T14:37:16Z</dcterms:created>
  <dcterms:modified xsi:type="dcterms:W3CDTF">2020-06-21T14:44:13Z</dcterms:modified>
</cp:coreProperties>
</file>