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5" r:id="rId2"/>
    <p:sldId id="343" r:id="rId3"/>
    <p:sldId id="344" r:id="rId4"/>
    <p:sldId id="345" r:id="rId5"/>
    <p:sldId id="346" r:id="rId6"/>
    <p:sldId id="342" r:id="rId7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A1"/>
    <a:srgbClr val="953735"/>
    <a:srgbClr val="D99694"/>
    <a:srgbClr val="E6B9B8"/>
    <a:srgbClr val="A62136"/>
    <a:srgbClr val="DA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73247" autoAdjust="0"/>
  </p:normalViewPr>
  <p:slideViewPr>
    <p:cSldViewPr snapToGrid="0">
      <p:cViewPr varScale="1">
        <p:scale>
          <a:sx n="62" d="100"/>
          <a:sy n="62" d="100"/>
        </p:scale>
        <p:origin x="7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0DE17-08A7-4F6B-BEB4-12E63F23ED09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4FDF-91AC-4799-A67E-0D7123C58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6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8320D-C98F-49EA-82E2-52FB22C0DA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8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Современный</a:t>
            </a:r>
            <a:r>
              <a:rPr lang="ru-RU" baseline="0" dirty="0"/>
              <a:t> этап развития программного обеспечения позволяет еще сильнее изменить существующие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44FDF-91AC-4799-A67E-0D7123C588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7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Современный</a:t>
            </a:r>
            <a:r>
              <a:rPr lang="ru-RU" baseline="0" dirty="0"/>
              <a:t> этап развития программного обеспечения позволяет еще сильнее изменить существующие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44FDF-91AC-4799-A67E-0D7123C588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8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Современный</a:t>
            </a:r>
            <a:r>
              <a:rPr lang="ru-RU" baseline="0" dirty="0"/>
              <a:t> этап развития программного обеспечения позволяет еще сильнее изменить существующие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44FDF-91AC-4799-A67E-0D7123C588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9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8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1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0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Новый стиль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609600" y="1119188"/>
            <a:ext cx="11049000" cy="0"/>
          </a:xfrm>
          <a:prstGeom prst="line">
            <a:avLst/>
          </a:prstGeom>
          <a:ln w="317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270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36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425098" y="6127749"/>
            <a:ext cx="11470569" cy="557258"/>
            <a:chOff x="425098" y="6127749"/>
            <a:chExt cx="11470569" cy="55725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25098" y="6127749"/>
              <a:ext cx="11470569" cy="557258"/>
              <a:chOff x="425098" y="6127749"/>
              <a:chExt cx="11470569" cy="557258"/>
            </a:xfrm>
          </p:grpSpPr>
          <p:sp>
            <p:nvSpPr>
              <p:cNvPr id="19" name="Пятиугольник 3"/>
              <p:cNvSpPr/>
              <p:nvPr/>
            </p:nvSpPr>
            <p:spPr>
              <a:xfrm>
                <a:off x="4470401" y="6311900"/>
                <a:ext cx="3098799" cy="357166"/>
              </a:xfrm>
              <a:prstGeom prst="homePlat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9CCD8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Нашивка 4"/>
              <p:cNvSpPr/>
              <p:nvPr/>
            </p:nvSpPr>
            <p:spPr>
              <a:xfrm>
                <a:off x="7618684" y="6311900"/>
                <a:ext cx="1159934" cy="357190"/>
              </a:xfrm>
              <a:prstGeom prst="chevron">
                <a:avLst/>
              </a:prstGeom>
              <a:solidFill>
                <a:srgbClr val="BEC2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Нашивка 5"/>
              <p:cNvSpPr/>
              <p:nvPr/>
            </p:nvSpPr>
            <p:spPr>
              <a:xfrm>
                <a:off x="8808347" y="6327817"/>
                <a:ext cx="1065579" cy="357190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Нашивка 6"/>
              <p:cNvSpPr/>
              <p:nvPr/>
            </p:nvSpPr>
            <p:spPr>
              <a:xfrm>
                <a:off x="9858404" y="6327817"/>
                <a:ext cx="1038196" cy="35719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Нашивка 7"/>
              <p:cNvSpPr/>
              <p:nvPr/>
            </p:nvSpPr>
            <p:spPr>
              <a:xfrm>
                <a:off x="10879666" y="6327817"/>
                <a:ext cx="1016001" cy="357190"/>
              </a:xfrm>
              <a:prstGeom prst="chevron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5098" y="6127749"/>
                <a:ext cx="669646" cy="557258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/>
            <p:cNvSpPr/>
            <p:nvPr/>
          </p:nvSpPr>
          <p:spPr>
            <a:xfrm>
              <a:off x="5927437" y="6359003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200" dirty="0">
                <a:solidFill>
                  <a:srgbClr val="364A8A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/>
            <a:srcRect t="76330"/>
            <a:stretch/>
          </p:blipFill>
          <p:spPr>
            <a:xfrm>
              <a:off x="1262493" y="6311900"/>
              <a:ext cx="3012327" cy="27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52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47093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1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>
            <a:lvl1pPr>
              <a:defRPr lang="ru-RU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 algn="ctr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425098" y="6127749"/>
            <a:ext cx="11470569" cy="557258"/>
            <a:chOff x="425098" y="6127749"/>
            <a:chExt cx="11470569" cy="55725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25098" y="6127749"/>
              <a:ext cx="11470569" cy="557258"/>
              <a:chOff x="425098" y="6127749"/>
              <a:chExt cx="11470569" cy="557258"/>
            </a:xfrm>
          </p:grpSpPr>
          <p:sp>
            <p:nvSpPr>
              <p:cNvPr id="20" name="Пятиугольник 3"/>
              <p:cNvSpPr/>
              <p:nvPr/>
            </p:nvSpPr>
            <p:spPr>
              <a:xfrm>
                <a:off x="4470401" y="6311900"/>
                <a:ext cx="3098799" cy="357166"/>
              </a:xfrm>
              <a:prstGeom prst="homePlat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9CCD8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Нашивка 4"/>
              <p:cNvSpPr/>
              <p:nvPr/>
            </p:nvSpPr>
            <p:spPr>
              <a:xfrm>
                <a:off x="7618684" y="6311900"/>
                <a:ext cx="1159934" cy="357190"/>
              </a:xfrm>
              <a:prstGeom prst="chevron">
                <a:avLst/>
              </a:prstGeom>
              <a:solidFill>
                <a:srgbClr val="BEC2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Нашивка 5"/>
              <p:cNvSpPr/>
              <p:nvPr/>
            </p:nvSpPr>
            <p:spPr>
              <a:xfrm>
                <a:off x="8808347" y="6327817"/>
                <a:ext cx="1065579" cy="357190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Нашивка 6"/>
              <p:cNvSpPr/>
              <p:nvPr/>
            </p:nvSpPr>
            <p:spPr>
              <a:xfrm>
                <a:off x="9858404" y="6327817"/>
                <a:ext cx="1038196" cy="35719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Нашивка 7"/>
              <p:cNvSpPr/>
              <p:nvPr/>
            </p:nvSpPr>
            <p:spPr>
              <a:xfrm>
                <a:off x="10879666" y="6327817"/>
                <a:ext cx="1016001" cy="357190"/>
              </a:xfrm>
              <a:prstGeom prst="chevron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5098" y="6127749"/>
                <a:ext cx="669646" cy="557258"/>
              </a:xfrm>
              <a:prstGeom prst="rect">
                <a:avLst/>
              </a:prstGeom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5927437" y="6359003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200" dirty="0">
                <a:solidFill>
                  <a:srgbClr val="364A8A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/>
            <a:srcRect t="76330"/>
            <a:stretch/>
          </p:blipFill>
          <p:spPr>
            <a:xfrm>
              <a:off x="1262493" y="6311900"/>
              <a:ext cx="3012327" cy="27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40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121920" tIns="60960" rIns="121920" bIns="60960" rtlCol="0" anchor="t">
            <a:normAutofit/>
          </a:bodyPr>
          <a:lstStyle>
            <a:lvl1pPr>
              <a:defRPr lang="ru-RU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 algn="ctr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0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>
            <a:lvl1pPr>
              <a:defRPr lang="ru-RU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 algn="ctr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425098" y="6127749"/>
            <a:ext cx="11470569" cy="557258"/>
            <a:chOff x="425098" y="6127749"/>
            <a:chExt cx="11470569" cy="55725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425098" y="6127749"/>
              <a:ext cx="11470569" cy="557258"/>
              <a:chOff x="425098" y="6127749"/>
              <a:chExt cx="11470569" cy="557258"/>
            </a:xfrm>
          </p:grpSpPr>
          <p:sp>
            <p:nvSpPr>
              <p:cNvPr id="18" name="Пятиугольник 3"/>
              <p:cNvSpPr/>
              <p:nvPr/>
            </p:nvSpPr>
            <p:spPr>
              <a:xfrm>
                <a:off x="4470401" y="6311900"/>
                <a:ext cx="3098799" cy="357166"/>
              </a:xfrm>
              <a:prstGeom prst="homePlat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9CCD8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Нашивка 4"/>
              <p:cNvSpPr/>
              <p:nvPr/>
            </p:nvSpPr>
            <p:spPr>
              <a:xfrm>
                <a:off x="7618684" y="6311900"/>
                <a:ext cx="1159934" cy="357190"/>
              </a:xfrm>
              <a:prstGeom prst="chevron">
                <a:avLst/>
              </a:prstGeom>
              <a:solidFill>
                <a:srgbClr val="BEC2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Нашивка 5"/>
              <p:cNvSpPr/>
              <p:nvPr/>
            </p:nvSpPr>
            <p:spPr>
              <a:xfrm>
                <a:off x="8808347" y="6327817"/>
                <a:ext cx="1065579" cy="357190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Нашивка 6"/>
              <p:cNvSpPr/>
              <p:nvPr/>
            </p:nvSpPr>
            <p:spPr>
              <a:xfrm>
                <a:off x="9858404" y="6327817"/>
                <a:ext cx="1038196" cy="35719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Нашивка 7"/>
              <p:cNvSpPr/>
              <p:nvPr/>
            </p:nvSpPr>
            <p:spPr>
              <a:xfrm>
                <a:off x="10879666" y="6327817"/>
                <a:ext cx="1016001" cy="357190"/>
              </a:xfrm>
              <a:prstGeom prst="chevron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5098" y="6127749"/>
                <a:ext cx="669646" cy="557258"/>
              </a:xfrm>
              <a:prstGeom prst="rect">
                <a:avLst/>
              </a:prstGeom>
            </p:spPr>
          </p:pic>
        </p:grpSp>
        <p:sp>
          <p:nvSpPr>
            <p:cNvPr id="16" name="Прямоугольник 15"/>
            <p:cNvSpPr/>
            <p:nvPr/>
          </p:nvSpPr>
          <p:spPr>
            <a:xfrm>
              <a:off x="5927437" y="6359003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200" dirty="0">
                <a:solidFill>
                  <a:srgbClr val="364A8A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t="76330"/>
            <a:stretch/>
          </p:blipFill>
          <p:spPr>
            <a:xfrm>
              <a:off x="1262493" y="6311900"/>
              <a:ext cx="3012327" cy="27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62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425098" y="6127749"/>
            <a:ext cx="11470569" cy="557258"/>
            <a:chOff x="425098" y="6127749"/>
            <a:chExt cx="11470569" cy="55725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25098" y="6127749"/>
              <a:ext cx="11470569" cy="557258"/>
              <a:chOff x="425098" y="6127749"/>
              <a:chExt cx="11470569" cy="557258"/>
            </a:xfrm>
          </p:grpSpPr>
          <p:sp>
            <p:nvSpPr>
              <p:cNvPr id="17" name="Пятиугольник 3"/>
              <p:cNvSpPr/>
              <p:nvPr/>
            </p:nvSpPr>
            <p:spPr>
              <a:xfrm>
                <a:off x="4470401" y="6311900"/>
                <a:ext cx="3098799" cy="357166"/>
              </a:xfrm>
              <a:prstGeom prst="homePlat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9CCD8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Нашивка 4"/>
              <p:cNvSpPr/>
              <p:nvPr/>
            </p:nvSpPr>
            <p:spPr>
              <a:xfrm>
                <a:off x="7618684" y="6311900"/>
                <a:ext cx="1159934" cy="357190"/>
              </a:xfrm>
              <a:prstGeom prst="chevron">
                <a:avLst/>
              </a:prstGeom>
              <a:solidFill>
                <a:srgbClr val="BEC2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Нашивка 5"/>
              <p:cNvSpPr/>
              <p:nvPr/>
            </p:nvSpPr>
            <p:spPr>
              <a:xfrm>
                <a:off x="8808347" y="6327817"/>
                <a:ext cx="1065579" cy="357190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Нашивка 6"/>
              <p:cNvSpPr/>
              <p:nvPr/>
            </p:nvSpPr>
            <p:spPr>
              <a:xfrm>
                <a:off x="9858404" y="6327817"/>
                <a:ext cx="1038196" cy="357190"/>
              </a:xfrm>
              <a:prstGeom prst="chevron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Нашивка 7"/>
              <p:cNvSpPr/>
              <p:nvPr/>
            </p:nvSpPr>
            <p:spPr>
              <a:xfrm>
                <a:off x="10879666" y="6327817"/>
                <a:ext cx="1016001" cy="357190"/>
              </a:xfrm>
              <a:prstGeom prst="chevron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5098" y="6127749"/>
                <a:ext cx="669646" cy="557258"/>
              </a:xfrm>
              <a:prstGeom prst="rect">
                <a:avLst/>
              </a:prstGeom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5927437" y="6359003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1200" dirty="0">
                <a:solidFill>
                  <a:srgbClr val="364A8A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t="76330"/>
            <a:stretch/>
          </p:blipFill>
          <p:spPr>
            <a:xfrm>
              <a:off x="1262493" y="6311900"/>
              <a:ext cx="3012327" cy="27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00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9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7555-FA30-49F2-997F-45D947F07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4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/>
          <a:p>
            <a:pPr lvl="0" algn="ctr" defTabSz="457200">
              <a:spcBef>
                <a:spcPts val="800"/>
              </a:spcBef>
              <a:spcAft>
                <a:spcPts val="1600"/>
              </a:spcAft>
              <a:buFont typeface="Arial"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AA81-02A6-48F8-BC43-0D55014AED21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b="1" kern="1200">
          <a:solidFill>
            <a:srgbClr val="A62136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76330"/>
          <a:stretch/>
        </p:blipFill>
        <p:spPr>
          <a:xfrm>
            <a:off x="2414058" y="1905000"/>
            <a:ext cx="3288023" cy="2963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802" y="3633621"/>
            <a:ext cx="11340120" cy="8787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b="1" dirty="0">
                <a:solidFill>
                  <a:srgbClr val="364A8A"/>
                </a:solidFill>
                <a:latin typeface="+mn-lt"/>
              </a:rPr>
              <a:t>Портал развития карьеры и трудоустройства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116" y="1115969"/>
            <a:ext cx="2705913" cy="96016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610672" y="4959854"/>
            <a:ext cx="5092381" cy="461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Ветлужский Андрей Владимирович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381" y="1020900"/>
            <a:ext cx="1029248" cy="8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50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26100" y="6359003"/>
            <a:ext cx="1987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364A8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Москва  07 июня 2017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8295B2-2AE5-468F-8290-6F6A5298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6" y="1015991"/>
            <a:ext cx="11864887" cy="502834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138A4F9-E365-4E8D-824E-CCA82E9A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5" y="96602"/>
            <a:ext cx="11609988" cy="1325563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algn="l"/>
            <a:r>
              <a:rPr lang="ru-RU" sz="2800" dirty="0">
                <a:solidFill>
                  <a:srgbClr val="364A8A"/>
                </a:solidFill>
                <a:latin typeface="+mn-lt"/>
              </a:rPr>
              <a:t>Цель</a:t>
            </a:r>
            <a:r>
              <a:rPr lang="ru-RU" sz="2800" b="0" dirty="0">
                <a:solidFill>
                  <a:srgbClr val="364A8A"/>
                </a:solidFill>
                <a:latin typeface="+mn-lt"/>
              </a:rPr>
              <a:t> - объединить на одной площадке соискателей и работодателей на медицинском и фармацевтическом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63700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ru-RU" dirty="0">
                <a:solidFill>
                  <a:srgbClr val="364A8A"/>
                </a:solidFill>
                <a:latin typeface="+mn-lt"/>
              </a:rPr>
              <a:t>Возможности для соискателей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44181"/>
            <a:ext cx="10692539" cy="2426372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Долгосрочное планирование карьеры</a:t>
            </a:r>
          </a:p>
          <a:p>
            <a:r>
              <a:rPr lang="ru-RU" sz="2400" dirty="0"/>
              <a:t>Автоматизировать построение резюме</a:t>
            </a:r>
          </a:p>
          <a:p>
            <a:r>
              <a:rPr lang="ru-RU" sz="2400" dirty="0"/>
              <a:t>Дополнительное предварительное тестирования / добровольная сертификация</a:t>
            </a:r>
          </a:p>
          <a:p>
            <a:r>
              <a:rPr lang="ru-RU" sz="2400" dirty="0"/>
              <a:t>Получение дополнительных компетенций дистанционно (например, подготовка к очному собеседованию)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0A0599-45F1-46F8-AC27-51E8A8F57376}"/>
              </a:ext>
            </a:extLst>
          </p:cNvPr>
          <p:cNvSpPr/>
          <p:nvPr/>
        </p:nvSpPr>
        <p:spPr>
          <a:xfrm>
            <a:off x="5026100" y="6359003"/>
            <a:ext cx="1987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364A8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Москва  07 июня 2017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DE1949-C72D-4CC6-8247-A27CD11D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7906"/>
            <a:ext cx="10569844" cy="2264418"/>
          </a:xfrm>
          <a:prstGeom prst="rect">
            <a:avLst/>
          </a:prstGeom>
          <a:ln>
            <a:solidFill>
              <a:srgbClr val="004CA1"/>
            </a:solidFill>
          </a:ln>
        </p:spPr>
      </p:pic>
    </p:spTree>
    <p:extLst>
      <p:ext uri="{BB962C8B-B14F-4D97-AF65-F5344CB8AC3E}">
        <p14:creationId xmlns:p14="http://schemas.microsoft.com/office/powerpoint/2010/main" val="112988502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ru-RU" dirty="0">
                <a:solidFill>
                  <a:srgbClr val="364A8A"/>
                </a:solidFill>
                <a:latin typeface="+mn-lt"/>
              </a:rPr>
              <a:t>Возможности для работодателей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30919"/>
            <a:ext cx="10515600" cy="151197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ru-RU" sz="2400" dirty="0"/>
              <a:t>Объективизация резюме соискателей</a:t>
            </a:r>
          </a:p>
          <a:p>
            <a:r>
              <a:rPr lang="ru-RU" sz="2400" dirty="0"/>
              <a:t>Собственные сценарии взаимодействия с соискателями (предварительное тестирование, дистанционное собеседование)</a:t>
            </a:r>
          </a:p>
          <a:p>
            <a:r>
              <a:rPr lang="ru-RU" sz="2400" dirty="0"/>
              <a:t>История коммуникации с соискателями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6F9072-FF09-48E7-9B96-A1FB862D591E}"/>
              </a:ext>
            </a:extLst>
          </p:cNvPr>
          <p:cNvSpPr/>
          <p:nvPr/>
        </p:nvSpPr>
        <p:spPr>
          <a:xfrm>
            <a:off x="5026100" y="6359003"/>
            <a:ext cx="1987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364A8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Москва  07 июня 2017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0EDC98-4CB7-46DC-8609-B876D1D4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8" y="1197308"/>
            <a:ext cx="11516001" cy="13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27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n-US" dirty="0">
                <a:solidFill>
                  <a:srgbClr val="364A8A"/>
                </a:solidFill>
                <a:latin typeface="+mn-lt"/>
              </a:rPr>
              <a:t>Med-career.ru</a:t>
            </a:r>
            <a:endParaRPr lang="ru-RU" dirty="0">
              <a:solidFill>
                <a:srgbClr val="364A8A"/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6F9072-FF09-48E7-9B96-A1FB862D591E}"/>
              </a:ext>
            </a:extLst>
          </p:cNvPr>
          <p:cNvSpPr/>
          <p:nvPr/>
        </p:nvSpPr>
        <p:spPr>
          <a:xfrm>
            <a:off x="5026100" y="6359003"/>
            <a:ext cx="1987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364A8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Москва  07 июня 2017 года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F3E4A1A-1B46-4435-9688-13D4D7CD6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7B05D3-25FE-4155-8E2E-F2F4E4B5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78" y="903919"/>
            <a:ext cx="9562454" cy="51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273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86443"/>
            <a:ext cx="12192000" cy="50949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364A8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Контакты: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473402" y="5121141"/>
            <a:ext cx="5223265" cy="143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b="1" dirty="0">
                <a:solidFill>
                  <a:srgbClr val="2E75B6"/>
                </a:solidFill>
              </a:rPr>
              <a:t>Тел.: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+ 7 (926) 228 82 48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2E75B6"/>
                </a:solidFill>
              </a:rPr>
              <a:t>E</a:t>
            </a:r>
            <a:r>
              <a:rPr lang="ru-RU" b="1" dirty="0">
                <a:solidFill>
                  <a:srgbClr val="2E75B6"/>
                </a:solidFill>
              </a:rPr>
              <a:t>-</a:t>
            </a:r>
            <a:r>
              <a:rPr lang="en-US" b="1" dirty="0">
                <a:solidFill>
                  <a:srgbClr val="2E75B6"/>
                </a:solidFill>
              </a:rPr>
              <a:t>mail: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a.vetluzhskiy@1msmu.ru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76330"/>
          <a:stretch/>
        </p:blipFill>
        <p:spPr>
          <a:xfrm>
            <a:off x="2414058" y="1905000"/>
            <a:ext cx="3288023" cy="296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116" y="1115969"/>
            <a:ext cx="2705913" cy="960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381" y="1020900"/>
            <a:ext cx="1029248" cy="856507"/>
          </a:xfrm>
          <a:prstGeom prst="rect">
            <a:avLst/>
          </a:prstGeom>
        </p:spPr>
      </p:pic>
      <p:sp>
        <p:nvSpPr>
          <p:cNvPr id="11" name="Текст 10"/>
          <p:cNvSpPr txBox="1">
            <a:spLocks/>
          </p:cNvSpPr>
          <p:nvPr/>
        </p:nvSpPr>
        <p:spPr>
          <a:xfrm>
            <a:off x="2814931" y="3221384"/>
            <a:ext cx="6562138" cy="436215"/>
          </a:xfrm>
          <a:prstGeom prst="rect">
            <a:avLst/>
          </a:prstGeom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3600" b="1" dirty="0">
                <a:solidFill>
                  <a:srgbClr val="364A8A"/>
                </a:solidFill>
                <a:cs typeface="Segoe UI Semibold" panose="020B0702040204020203" pitchFamily="34" charset="0"/>
              </a:rPr>
              <a:t>Приглашаем к сотрудничеству!</a:t>
            </a:r>
          </a:p>
        </p:txBody>
      </p:sp>
    </p:spTree>
    <p:extLst>
      <p:ext uri="{BB962C8B-B14F-4D97-AF65-F5344CB8AC3E}">
        <p14:creationId xmlns:p14="http://schemas.microsoft.com/office/powerpoint/2010/main" val="43741466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93584a2bf4f2e7fdcbc06bc1a9d639df9997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155</Words>
  <Application>Microsoft Office PowerPoint</Application>
  <PresentationFormat>Широкоэкранный</PresentationFormat>
  <Paragraphs>29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 Light</vt:lpstr>
      <vt:lpstr>Segoe UI Semibold</vt:lpstr>
      <vt:lpstr>Segoe UI Semilight</vt:lpstr>
      <vt:lpstr>Times New Roman</vt:lpstr>
      <vt:lpstr>Тема Office</vt:lpstr>
      <vt:lpstr>Портал развития карьеры и трудоустройства</vt:lpstr>
      <vt:lpstr>Цель - объединить на одной площадке соискателей и работодателей на медицинском и фармацевтическом рынке</vt:lpstr>
      <vt:lpstr>Возможности для соискателей</vt:lpstr>
      <vt:lpstr>Возможности для работодателей</vt:lpstr>
      <vt:lpstr>Med-career.ru</vt:lpstr>
      <vt:lpstr>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дистанционного образования врачей</dc:title>
  <dc:creator>Олег</dc:creator>
  <cp:lastModifiedBy>Андрей Ветлужский</cp:lastModifiedBy>
  <cp:revision>101</cp:revision>
  <dcterms:created xsi:type="dcterms:W3CDTF">2016-09-12T08:23:15Z</dcterms:created>
  <dcterms:modified xsi:type="dcterms:W3CDTF">2017-06-07T10:46:55Z</dcterms:modified>
</cp:coreProperties>
</file>