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72" r:id="rId4"/>
    <p:sldId id="266" r:id="rId5"/>
    <p:sldId id="276" r:id="rId6"/>
    <p:sldId id="283" r:id="rId7"/>
    <p:sldId id="290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A13"/>
    <a:srgbClr val="004851"/>
    <a:srgbClr val="009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5928"/>
  </p:normalViewPr>
  <p:slideViewPr>
    <p:cSldViewPr snapToGrid="0">
      <p:cViewPr varScale="1">
        <p:scale>
          <a:sx n="150" d="100"/>
          <a:sy n="150" d="100"/>
        </p:scale>
        <p:origin x="-60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FFC5D-4009-4DF3-9E95-46089B068E9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7A733C-7EC1-4105-9B0B-592FC461A798}">
      <dgm:prSet custT="1"/>
      <dgm:spPr/>
      <dgm:t>
        <a:bodyPr/>
        <a:lstStyle/>
        <a:p>
          <a:pPr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(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B2B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В2С)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7F71A-7A66-4259-88FD-779B483C3178}" type="parTrans" cxnId="{8ADB09BA-57F3-43C2-9D87-AEB5CD1D2CE0}">
      <dgm:prSet/>
      <dgm:spPr/>
      <dgm:t>
        <a:bodyPr/>
        <a:lstStyle/>
        <a:p>
          <a:pPr algn="ctr"/>
          <a:endParaRPr lang="ru-RU"/>
        </a:p>
      </dgm:t>
    </dgm:pt>
    <dgm:pt modelId="{F7692586-E508-4130-9D6F-38ED85E52842}" type="sibTrans" cxnId="{8ADB09BA-57F3-43C2-9D87-AEB5CD1D2CE0}">
      <dgm:prSet/>
      <dgm:spPr/>
      <dgm:t>
        <a:bodyPr/>
        <a:lstStyle/>
        <a:p>
          <a:pPr algn="ctr"/>
          <a:endParaRPr lang="ru-RU"/>
        </a:p>
      </dgm:t>
    </dgm:pt>
    <dgm:pt modelId="{566452D5-C39E-44E1-9747-A0F249402CD4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Франшиза/Мастер-франшиза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63A5F-9184-4BB9-89E6-A6CA15562968}" type="parTrans" cxnId="{715CD538-6C7D-49F2-BD3D-A490AC2CC6C4}">
      <dgm:prSet/>
      <dgm:spPr/>
      <dgm:t>
        <a:bodyPr/>
        <a:lstStyle/>
        <a:p>
          <a:pPr algn="ctr"/>
          <a:endParaRPr lang="ru-RU"/>
        </a:p>
      </dgm:t>
    </dgm:pt>
    <dgm:pt modelId="{6EE2CF49-55A3-4318-9A9D-BA19582CBD17}" type="sibTrans" cxnId="{715CD538-6C7D-49F2-BD3D-A490AC2CC6C4}">
      <dgm:prSet/>
      <dgm:spPr/>
      <dgm:t>
        <a:bodyPr/>
        <a:lstStyle/>
        <a:p>
          <a:pPr algn="ctr"/>
          <a:endParaRPr lang="ru-RU"/>
        </a:p>
      </dgm:t>
    </dgm:pt>
    <dgm:pt modelId="{7DE14AD6-C59D-4502-A85E-CFD150475F50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ЛЕЧУ/МЦ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2581A-FCC4-44D9-BF8E-9DF50DE73B95}" type="parTrans" cxnId="{8EB6296E-9C6B-4FB1-B6DB-402A43AD0CE7}">
      <dgm:prSet/>
      <dgm:spPr/>
      <dgm:t>
        <a:bodyPr/>
        <a:lstStyle/>
        <a:p>
          <a:pPr algn="ctr"/>
          <a:endParaRPr lang="ru-RU"/>
        </a:p>
      </dgm:t>
    </dgm:pt>
    <dgm:pt modelId="{6ECB713C-3288-40CA-83AF-44DF01EB904C}" type="sibTrans" cxnId="{8EB6296E-9C6B-4FB1-B6DB-402A43AD0CE7}">
      <dgm:prSet/>
      <dgm:spPr/>
      <dgm:t>
        <a:bodyPr/>
        <a:lstStyle/>
        <a:p>
          <a:pPr algn="ctr"/>
          <a:endParaRPr lang="ru-RU"/>
        </a:p>
      </dgm:t>
    </dgm:pt>
    <dgm:pt modelId="{292134B0-F389-46A3-83E4-01BE006A16B2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ИНВИТРО-Эксперт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8B83D-D7AB-4F5D-AD01-E359BE10CF3C}" type="parTrans" cxnId="{EC6ECF61-1D57-4D7F-8AF0-FA233FD5C4C1}">
      <dgm:prSet/>
      <dgm:spPr/>
      <dgm:t>
        <a:bodyPr/>
        <a:lstStyle/>
        <a:p>
          <a:pPr algn="ctr"/>
          <a:endParaRPr lang="ru-RU"/>
        </a:p>
      </dgm:t>
    </dgm:pt>
    <dgm:pt modelId="{D593199A-74B8-4C37-9157-45E09BF8F4CD}" type="sibTrans" cxnId="{EC6ECF61-1D57-4D7F-8AF0-FA233FD5C4C1}">
      <dgm:prSet/>
      <dgm:spPr/>
      <dgm:t>
        <a:bodyPr/>
        <a:lstStyle/>
        <a:p>
          <a:pPr algn="ctr"/>
          <a:endParaRPr lang="ru-RU"/>
        </a:p>
      </dgm:t>
    </dgm:pt>
    <dgm:pt modelId="{C0696BEB-ACA4-4915-8D4D-D7726B37081E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испытания лекарственных средств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871F6-C66A-4F85-929A-15C1A9A3B40C}" type="parTrans" cxnId="{F30170B3-0AA2-4549-8B8D-5DA8FED4B20F}">
      <dgm:prSet/>
      <dgm:spPr/>
      <dgm:t>
        <a:bodyPr/>
        <a:lstStyle/>
        <a:p>
          <a:pPr algn="ctr"/>
          <a:endParaRPr lang="ru-RU"/>
        </a:p>
      </dgm:t>
    </dgm:pt>
    <dgm:pt modelId="{156ACC06-6414-4F14-B7A8-58E177DC1379}" type="sibTrans" cxnId="{F30170B3-0AA2-4549-8B8D-5DA8FED4B20F}">
      <dgm:prSet/>
      <dgm:spPr/>
      <dgm:t>
        <a:bodyPr/>
        <a:lstStyle/>
        <a:p>
          <a:pPr algn="ctr"/>
          <a:endParaRPr lang="ru-RU"/>
        </a:p>
      </dgm:t>
    </dgm:pt>
    <dgm:pt modelId="{33A5435B-F9EB-4B1C-8FF8-7FCC7AE27A16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 Bio Printing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1B1A08-4EEC-43F6-95BA-2A5064FB036A}" type="parTrans" cxnId="{4D88416D-9565-4640-A3F0-AFE6F7B0A62E}">
      <dgm:prSet/>
      <dgm:spPr/>
      <dgm:t>
        <a:bodyPr/>
        <a:lstStyle/>
        <a:p>
          <a:pPr algn="ctr"/>
          <a:endParaRPr lang="ru-RU"/>
        </a:p>
      </dgm:t>
    </dgm:pt>
    <dgm:pt modelId="{7EDB34A2-A78E-43A3-9A77-EE7A4A8444AA}" type="sibTrans" cxnId="{4D88416D-9565-4640-A3F0-AFE6F7B0A62E}">
      <dgm:prSet/>
      <dgm:spPr/>
      <dgm:t>
        <a:bodyPr/>
        <a:lstStyle/>
        <a:p>
          <a:pPr algn="ctr"/>
          <a:endParaRPr lang="ru-RU"/>
        </a:p>
      </dgm:t>
    </dgm:pt>
    <dgm:pt modelId="{F76AFFCE-9684-4DD1-A375-7B84C7FA1721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Ветеринарная диагностика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83A92-B9BB-4338-92DC-6C6450B15E9E}" type="parTrans" cxnId="{F6DFF6C5-8615-4C80-A3AB-076AFD35E7E7}">
      <dgm:prSet/>
      <dgm:spPr/>
      <dgm:t>
        <a:bodyPr/>
        <a:lstStyle/>
        <a:p>
          <a:pPr algn="ctr"/>
          <a:endParaRPr lang="ru-RU"/>
        </a:p>
      </dgm:t>
    </dgm:pt>
    <dgm:pt modelId="{07864DE4-6E6D-4ABC-8EEF-E22D69F2BB6C}" type="sibTrans" cxnId="{F6DFF6C5-8615-4C80-A3AB-076AFD35E7E7}">
      <dgm:prSet/>
      <dgm:spPr/>
      <dgm:t>
        <a:bodyPr/>
        <a:lstStyle/>
        <a:p>
          <a:pPr algn="ctr"/>
          <a:endParaRPr lang="ru-RU"/>
        </a:p>
      </dgm:t>
    </dgm:pt>
    <dgm:pt modelId="{58E37825-7852-40E8-8E74-10DECEF560FD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Высшая медицинская школа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38082-BD3B-419B-829D-786C6586C24C}" type="parTrans" cxnId="{E62B1BD8-0A1B-462E-80FC-2ED541071D32}">
      <dgm:prSet/>
      <dgm:spPr/>
      <dgm:t>
        <a:bodyPr/>
        <a:lstStyle/>
        <a:p>
          <a:pPr algn="ctr"/>
          <a:endParaRPr lang="ru-RU"/>
        </a:p>
      </dgm:t>
    </dgm:pt>
    <dgm:pt modelId="{EB4BA43D-7227-4E31-AD0C-25C503861DF3}" type="sibTrans" cxnId="{E62B1BD8-0A1B-462E-80FC-2ED541071D32}">
      <dgm:prSet/>
      <dgm:spPr/>
      <dgm:t>
        <a:bodyPr/>
        <a:lstStyle/>
        <a:p>
          <a:pPr algn="ctr"/>
          <a:endParaRPr lang="ru-RU"/>
        </a:p>
      </dgm:t>
    </dgm:pt>
    <dgm:pt modelId="{5BCAC78D-492E-4BEE-B3D0-E7865EF3B869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кадровая служба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1A760-17C4-4E36-9C82-FC59123F2DD8}" type="parTrans" cxnId="{D642A17A-ABE1-41F5-ADE9-5CD31722D737}">
      <dgm:prSet/>
      <dgm:spPr/>
      <dgm:t>
        <a:bodyPr/>
        <a:lstStyle/>
        <a:p>
          <a:endParaRPr lang="ru-RU"/>
        </a:p>
      </dgm:t>
    </dgm:pt>
    <dgm:pt modelId="{5E0BFA0F-3593-4F2C-B92A-00D27A741D5E}" type="sibTrans" cxnId="{D642A17A-ABE1-41F5-ADE9-5CD31722D737}">
      <dgm:prSet/>
      <dgm:spPr/>
      <dgm:t>
        <a:bodyPr/>
        <a:lstStyle/>
        <a:p>
          <a:endParaRPr lang="ru-RU"/>
        </a:p>
      </dgm:t>
    </dgm:pt>
    <dgm:pt modelId="{4380821A-5915-4E50-9190-4C6F6F2A650B}" type="pres">
      <dgm:prSet presAssocID="{123FFC5D-4009-4DF3-9E95-46089B068E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68955-B8AD-486D-A81D-64C3C77C093E}" type="pres">
      <dgm:prSet presAssocID="{9A7A733C-7EC1-4105-9B0B-592FC461A798}" presName="linNode" presStyleCnt="0"/>
      <dgm:spPr/>
    </dgm:pt>
    <dgm:pt modelId="{41DFC09B-024C-4A85-9335-16A6818F30C8}" type="pres">
      <dgm:prSet presAssocID="{9A7A733C-7EC1-4105-9B0B-592FC461A798}" presName="parentText" presStyleLbl="node1" presStyleIdx="0" presStyleCnt="9" custScaleX="195933" custScaleY="7665" custLinFactNeighborX="791" custLinFactNeighborY="7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E99C4-05FD-4C84-AE06-972C33160EA7}" type="pres">
      <dgm:prSet presAssocID="{F7692586-E508-4130-9D6F-38ED85E52842}" presName="sp" presStyleCnt="0"/>
      <dgm:spPr/>
    </dgm:pt>
    <dgm:pt modelId="{008AF53E-BFEB-4ADF-A36F-7C392C8151F0}" type="pres">
      <dgm:prSet presAssocID="{566452D5-C39E-44E1-9747-A0F249402CD4}" presName="linNode" presStyleCnt="0"/>
      <dgm:spPr/>
    </dgm:pt>
    <dgm:pt modelId="{8AE38974-76AC-4A34-9935-00D8C0294B5D}" type="pres">
      <dgm:prSet presAssocID="{566452D5-C39E-44E1-9747-A0F249402CD4}" presName="parentText" presStyleLbl="node1" presStyleIdx="1" presStyleCnt="9" custScaleX="195933" custScaleY="7649" custLinFactNeighborX="791" custLinFactNeighborY="3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1377-B578-4F6B-A37C-5627A6445BF1}" type="pres">
      <dgm:prSet presAssocID="{6EE2CF49-55A3-4318-9A9D-BA19582CBD17}" presName="sp" presStyleCnt="0"/>
      <dgm:spPr/>
    </dgm:pt>
    <dgm:pt modelId="{9E2D6A80-04FA-47FE-A3B0-5058D3C85A58}" type="pres">
      <dgm:prSet presAssocID="{7DE14AD6-C59D-4502-A85E-CFD150475F50}" presName="linNode" presStyleCnt="0"/>
      <dgm:spPr/>
    </dgm:pt>
    <dgm:pt modelId="{280A0180-B286-4FB8-B7EB-990AEC25A612}" type="pres">
      <dgm:prSet presAssocID="{7DE14AD6-C59D-4502-A85E-CFD150475F50}" presName="parentText" presStyleLbl="node1" presStyleIdx="2" presStyleCnt="9" custScaleX="195933" custScaleY="7713" custLinFactNeighborX="791" custLinFactNeighborY="-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9E326-2448-46BF-9CAE-2E2B1141AE87}" type="pres">
      <dgm:prSet presAssocID="{6ECB713C-3288-40CA-83AF-44DF01EB904C}" presName="sp" presStyleCnt="0"/>
      <dgm:spPr/>
    </dgm:pt>
    <dgm:pt modelId="{6BC79D4F-CABC-4950-B64F-5C58BF2C7299}" type="pres">
      <dgm:prSet presAssocID="{292134B0-F389-46A3-83E4-01BE006A16B2}" presName="linNode" presStyleCnt="0"/>
      <dgm:spPr/>
    </dgm:pt>
    <dgm:pt modelId="{7F1C29D7-61E4-4247-A97E-B0371CD0B2DB}" type="pres">
      <dgm:prSet presAssocID="{292134B0-F389-46A3-83E4-01BE006A16B2}" presName="parentText" presStyleLbl="node1" presStyleIdx="3" presStyleCnt="9" custScaleX="195933" custScaleY="7705" custLinFactNeighborX="791" custLinFactNeighborY="-45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6B36-0F26-45CB-8A2B-9D72F8F5AA4E}" type="pres">
      <dgm:prSet presAssocID="{D593199A-74B8-4C37-9157-45E09BF8F4CD}" presName="sp" presStyleCnt="0"/>
      <dgm:spPr/>
    </dgm:pt>
    <dgm:pt modelId="{0554BB69-453D-48CE-877E-FBDEDBC5EF1C}" type="pres">
      <dgm:prSet presAssocID="{C0696BEB-ACA4-4915-8D4D-D7726B37081E}" presName="linNode" presStyleCnt="0"/>
      <dgm:spPr/>
    </dgm:pt>
    <dgm:pt modelId="{EDA7DB28-547D-4E88-BB64-06613343EBB0}" type="pres">
      <dgm:prSet presAssocID="{C0696BEB-ACA4-4915-8D4D-D7726B37081E}" presName="parentText" presStyleLbl="node1" presStyleIdx="4" presStyleCnt="9" custScaleX="195933" custScaleY="7753" custLinFactNeighborX="664" custLinFactNeighborY="-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B5252-9867-4CE9-B665-413BAFDE981C}" type="pres">
      <dgm:prSet presAssocID="{156ACC06-6414-4F14-B7A8-58E177DC1379}" presName="sp" presStyleCnt="0"/>
      <dgm:spPr/>
    </dgm:pt>
    <dgm:pt modelId="{7A3A9D68-A8DB-4148-B659-3C2C8D2C6EF1}" type="pres">
      <dgm:prSet presAssocID="{33A5435B-F9EB-4B1C-8FF8-7FCC7AE27A16}" presName="linNode" presStyleCnt="0"/>
      <dgm:spPr/>
    </dgm:pt>
    <dgm:pt modelId="{DA8DA01F-915C-4FA0-877A-A0698DAD49B9}" type="pres">
      <dgm:prSet presAssocID="{33A5435B-F9EB-4B1C-8FF8-7FCC7AE27A16}" presName="parentText" presStyleLbl="node1" presStyleIdx="5" presStyleCnt="9" custScaleX="195933" custScaleY="7737" custLinFactNeighborX="664" custLinFactNeighborY="-45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03F01-57AD-493A-917B-644E43079CEB}" type="pres">
      <dgm:prSet presAssocID="{7EDB34A2-A78E-43A3-9A77-EE7A4A8444AA}" presName="sp" presStyleCnt="0"/>
      <dgm:spPr/>
    </dgm:pt>
    <dgm:pt modelId="{1B5CDD95-68D5-400E-8FDF-A0AD51456BA2}" type="pres">
      <dgm:prSet presAssocID="{F76AFFCE-9684-4DD1-A375-7B84C7FA1721}" presName="linNode" presStyleCnt="0"/>
      <dgm:spPr/>
    </dgm:pt>
    <dgm:pt modelId="{42DD2653-4454-4A0D-B98C-665EB6C1B064}" type="pres">
      <dgm:prSet presAssocID="{F76AFFCE-9684-4DD1-A375-7B84C7FA1721}" presName="parentText" presStyleLbl="node1" presStyleIdx="6" presStyleCnt="9" custScaleX="195933" custScaleY="7713" custLinFactNeighborX="791" custLinFactNeighborY="-34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C5DB9-41B2-4F8B-B04F-F438779678B5}" type="pres">
      <dgm:prSet presAssocID="{07864DE4-6E6D-4ABC-8EEF-E22D69F2BB6C}" presName="sp" presStyleCnt="0"/>
      <dgm:spPr/>
    </dgm:pt>
    <dgm:pt modelId="{CACCCBFD-0759-4AEA-9F67-7EBFC5912390}" type="pres">
      <dgm:prSet presAssocID="{58E37825-7852-40E8-8E74-10DECEF560FD}" presName="linNode" presStyleCnt="0"/>
      <dgm:spPr/>
    </dgm:pt>
    <dgm:pt modelId="{34670575-A6C2-4AC0-B26B-D4E5AD942205}" type="pres">
      <dgm:prSet presAssocID="{58E37825-7852-40E8-8E74-10DECEF560FD}" presName="parentText" presStyleLbl="node1" presStyleIdx="7" presStyleCnt="9" custScaleX="195933" custScaleY="7952" custLinFactNeighborX="758" custLinFactNeighborY="-12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7D60A-0DAE-4585-B276-0F59F5318CBC}" type="pres">
      <dgm:prSet presAssocID="{EB4BA43D-7227-4E31-AD0C-25C503861DF3}" presName="sp" presStyleCnt="0"/>
      <dgm:spPr/>
    </dgm:pt>
    <dgm:pt modelId="{C60CF504-373B-4B6D-9D92-B4B27A91E897}" type="pres">
      <dgm:prSet presAssocID="{5BCAC78D-492E-4BEE-B3D0-E7865EF3B869}" presName="linNode" presStyleCnt="0"/>
      <dgm:spPr/>
    </dgm:pt>
    <dgm:pt modelId="{9617BA9E-8B4B-4C3B-88E3-F0ABD25E6AB9}" type="pres">
      <dgm:prSet presAssocID="{5BCAC78D-492E-4BEE-B3D0-E7865EF3B869}" presName="parentText" presStyleLbl="node1" presStyleIdx="8" presStyleCnt="9" custScaleX="195933" custScaleY="7851" custLinFactNeighborX="435" custLinFactNeighborY="-342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5F575-48F7-4BE7-9DF4-3694975B94EA}" type="presOf" srcId="{58E37825-7852-40E8-8E74-10DECEF560FD}" destId="{34670575-A6C2-4AC0-B26B-D4E5AD942205}" srcOrd="0" destOrd="0" presId="urn:microsoft.com/office/officeart/2005/8/layout/vList5"/>
    <dgm:cxn modelId="{F6DFF6C5-8615-4C80-A3AB-076AFD35E7E7}" srcId="{123FFC5D-4009-4DF3-9E95-46089B068E99}" destId="{F76AFFCE-9684-4DD1-A375-7B84C7FA1721}" srcOrd="6" destOrd="0" parTransId="{C6883A92-B9BB-4338-92DC-6C6450B15E9E}" sibTransId="{07864DE4-6E6D-4ABC-8EEF-E22D69F2BB6C}"/>
    <dgm:cxn modelId="{8EB6296E-9C6B-4FB1-B6DB-402A43AD0CE7}" srcId="{123FFC5D-4009-4DF3-9E95-46089B068E99}" destId="{7DE14AD6-C59D-4502-A85E-CFD150475F50}" srcOrd="2" destOrd="0" parTransId="{B472581A-FCC4-44D9-BF8E-9DF50DE73B95}" sibTransId="{6ECB713C-3288-40CA-83AF-44DF01EB904C}"/>
    <dgm:cxn modelId="{F0F022B3-EC51-45A5-9C17-B9B06C363C49}" type="presOf" srcId="{5BCAC78D-492E-4BEE-B3D0-E7865EF3B869}" destId="{9617BA9E-8B4B-4C3B-88E3-F0ABD25E6AB9}" srcOrd="0" destOrd="0" presId="urn:microsoft.com/office/officeart/2005/8/layout/vList5"/>
    <dgm:cxn modelId="{CC7B70D7-2E51-4D5F-A5B9-90AF4EE9191C}" type="presOf" srcId="{C0696BEB-ACA4-4915-8D4D-D7726B37081E}" destId="{EDA7DB28-547D-4E88-BB64-06613343EBB0}" srcOrd="0" destOrd="0" presId="urn:microsoft.com/office/officeart/2005/8/layout/vList5"/>
    <dgm:cxn modelId="{963BC0F4-476C-46FF-9636-1583672D77CE}" type="presOf" srcId="{566452D5-C39E-44E1-9747-A0F249402CD4}" destId="{8AE38974-76AC-4A34-9935-00D8C0294B5D}" srcOrd="0" destOrd="0" presId="urn:microsoft.com/office/officeart/2005/8/layout/vList5"/>
    <dgm:cxn modelId="{BDB040E5-16FF-4FCC-B33D-2DDE4011E486}" type="presOf" srcId="{123FFC5D-4009-4DF3-9E95-46089B068E99}" destId="{4380821A-5915-4E50-9190-4C6F6F2A650B}" srcOrd="0" destOrd="0" presId="urn:microsoft.com/office/officeart/2005/8/layout/vList5"/>
    <dgm:cxn modelId="{AA29AB3B-B482-4807-B4FC-0A75D09524B9}" type="presOf" srcId="{33A5435B-F9EB-4B1C-8FF8-7FCC7AE27A16}" destId="{DA8DA01F-915C-4FA0-877A-A0698DAD49B9}" srcOrd="0" destOrd="0" presId="urn:microsoft.com/office/officeart/2005/8/layout/vList5"/>
    <dgm:cxn modelId="{8ADB09BA-57F3-43C2-9D87-AEB5CD1D2CE0}" srcId="{123FFC5D-4009-4DF3-9E95-46089B068E99}" destId="{9A7A733C-7EC1-4105-9B0B-592FC461A798}" srcOrd="0" destOrd="0" parTransId="{E447F71A-7A66-4259-88FD-779B483C3178}" sibTransId="{F7692586-E508-4130-9D6F-38ED85E52842}"/>
    <dgm:cxn modelId="{246CB7CE-F15A-4769-B70A-1FFBB84EF25B}" type="presOf" srcId="{F76AFFCE-9684-4DD1-A375-7B84C7FA1721}" destId="{42DD2653-4454-4A0D-B98C-665EB6C1B064}" srcOrd="0" destOrd="0" presId="urn:microsoft.com/office/officeart/2005/8/layout/vList5"/>
    <dgm:cxn modelId="{D642A17A-ABE1-41F5-ADE9-5CD31722D737}" srcId="{123FFC5D-4009-4DF3-9E95-46089B068E99}" destId="{5BCAC78D-492E-4BEE-B3D0-E7865EF3B869}" srcOrd="8" destOrd="0" parTransId="{9851A760-17C4-4E36-9C82-FC59123F2DD8}" sibTransId="{5E0BFA0F-3593-4F2C-B92A-00D27A741D5E}"/>
    <dgm:cxn modelId="{71C98967-9D17-4C78-B955-D2A44F2CD2B2}" type="presOf" srcId="{9A7A733C-7EC1-4105-9B0B-592FC461A798}" destId="{41DFC09B-024C-4A85-9335-16A6818F30C8}" srcOrd="0" destOrd="0" presId="urn:microsoft.com/office/officeart/2005/8/layout/vList5"/>
    <dgm:cxn modelId="{F30170B3-0AA2-4549-8B8D-5DA8FED4B20F}" srcId="{123FFC5D-4009-4DF3-9E95-46089B068E99}" destId="{C0696BEB-ACA4-4915-8D4D-D7726B37081E}" srcOrd="4" destOrd="0" parTransId="{F33871F6-C66A-4F85-929A-15C1A9A3B40C}" sibTransId="{156ACC06-6414-4F14-B7A8-58E177DC1379}"/>
    <dgm:cxn modelId="{0A26B977-36B0-4C60-8D43-6DB71A439E4A}" type="presOf" srcId="{7DE14AD6-C59D-4502-A85E-CFD150475F50}" destId="{280A0180-B286-4FB8-B7EB-990AEC25A612}" srcOrd="0" destOrd="0" presId="urn:microsoft.com/office/officeart/2005/8/layout/vList5"/>
    <dgm:cxn modelId="{D0974370-A3F1-4059-8BB6-B44987AFCD29}" type="presOf" srcId="{292134B0-F389-46A3-83E4-01BE006A16B2}" destId="{7F1C29D7-61E4-4247-A97E-B0371CD0B2DB}" srcOrd="0" destOrd="0" presId="urn:microsoft.com/office/officeart/2005/8/layout/vList5"/>
    <dgm:cxn modelId="{4D88416D-9565-4640-A3F0-AFE6F7B0A62E}" srcId="{123FFC5D-4009-4DF3-9E95-46089B068E99}" destId="{33A5435B-F9EB-4B1C-8FF8-7FCC7AE27A16}" srcOrd="5" destOrd="0" parTransId="{1D1B1A08-4EEC-43F6-95BA-2A5064FB036A}" sibTransId="{7EDB34A2-A78E-43A3-9A77-EE7A4A8444AA}"/>
    <dgm:cxn modelId="{715CD538-6C7D-49F2-BD3D-A490AC2CC6C4}" srcId="{123FFC5D-4009-4DF3-9E95-46089B068E99}" destId="{566452D5-C39E-44E1-9747-A0F249402CD4}" srcOrd="1" destOrd="0" parTransId="{06963A5F-9184-4BB9-89E6-A6CA15562968}" sibTransId="{6EE2CF49-55A3-4318-9A9D-BA19582CBD17}"/>
    <dgm:cxn modelId="{EC6ECF61-1D57-4D7F-8AF0-FA233FD5C4C1}" srcId="{123FFC5D-4009-4DF3-9E95-46089B068E99}" destId="{292134B0-F389-46A3-83E4-01BE006A16B2}" srcOrd="3" destOrd="0" parTransId="{8338B83D-D7AB-4F5D-AD01-E359BE10CF3C}" sibTransId="{D593199A-74B8-4C37-9157-45E09BF8F4CD}"/>
    <dgm:cxn modelId="{E62B1BD8-0A1B-462E-80FC-2ED541071D32}" srcId="{123FFC5D-4009-4DF3-9E95-46089B068E99}" destId="{58E37825-7852-40E8-8E74-10DECEF560FD}" srcOrd="7" destOrd="0" parTransId="{C6D38082-BD3B-419B-829D-786C6586C24C}" sibTransId="{EB4BA43D-7227-4E31-AD0C-25C503861DF3}"/>
    <dgm:cxn modelId="{9F44E388-8965-40D1-90B4-6C121B6E5D7A}" type="presParOf" srcId="{4380821A-5915-4E50-9190-4C6F6F2A650B}" destId="{CE668955-B8AD-486D-A81D-64C3C77C093E}" srcOrd="0" destOrd="0" presId="urn:microsoft.com/office/officeart/2005/8/layout/vList5"/>
    <dgm:cxn modelId="{9C22BCB3-2DBC-4563-8F32-045DFF97DF72}" type="presParOf" srcId="{CE668955-B8AD-486D-A81D-64C3C77C093E}" destId="{41DFC09B-024C-4A85-9335-16A6818F30C8}" srcOrd="0" destOrd="0" presId="urn:microsoft.com/office/officeart/2005/8/layout/vList5"/>
    <dgm:cxn modelId="{323E2AD2-703E-4401-8E3F-FE4129DABBA0}" type="presParOf" srcId="{4380821A-5915-4E50-9190-4C6F6F2A650B}" destId="{8E5E99C4-05FD-4C84-AE06-972C33160EA7}" srcOrd="1" destOrd="0" presId="urn:microsoft.com/office/officeart/2005/8/layout/vList5"/>
    <dgm:cxn modelId="{FCAE5034-E2A0-4AB9-8BB5-562B6ABD9CF6}" type="presParOf" srcId="{4380821A-5915-4E50-9190-4C6F6F2A650B}" destId="{008AF53E-BFEB-4ADF-A36F-7C392C8151F0}" srcOrd="2" destOrd="0" presId="urn:microsoft.com/office/officeart/2005/8/layout/vList5"/>
    <dgm:cxn modelId="{9DF320E2-B699-4AC8-85F1-D535832ECF8B}" type="presParOf" srcId="{008AF53E-BFEB-4ADF-A36F-7C392C8151F0}" destId="{8AE38974-76AC-4A34-9935-00D8C0294B5D}" srcOrd="0" destOrd="0" presId="urn:microsoft.com/office/officeart/2005/8/layout/vList5"/>
    <dgm:cxn modelId="{FC3E4D52-1C1E-4AAC-ACFE-DBAD0BFEA26F}" type="presParOf" srcId="{4380821A-5915-4E50-9190-4C6F6F2A650B}" destId="{E4411377-B578-4F6B-A37C-5627A6445BF1}" srcOrd="3" destOrd="0" presId="urn:microsoft.com/office/officeart/2005/8/layout/vList5"/>
    <dgm:cxn modelId="{F81B5FEB-5390-4A1E-BAEA-F21A628BBBE8}" type="presParOf" srcId="{4380821A-5915-4E50-9190-4C6F6F2A650B}" destId="{9E2D6A80-04FA-47FE-A3B0-5058D3C85A58}" srcOrd="4" destOrd="0" presId="urn:microsoft.com/office/officeart/2005/8/layout/vList5"/>
    <dgm:cxn modelId="{5BC5018C-16C8-4CB2-90D3-8A8675D054E6}" type="presParOf" srcId="{9E2D6A80-04FA-47FE-A3B0-5058D3C85A58}" destId="{280A0180-B286-4FB8-B7EB-990AEC25A612}" srcOrd="0" destOrd="0" presId="urn:microsoft.com/office/officeart/2005/8/layout/vList5"/>
    <dgm:cxn modelId="{627315D3-D6FF-4926-B45C-5FE75DF99E69}" type="presParOf" srcId="{4380821A-5915-4E50-9190-4C6F6F2A650B}" destId="{A7F9E326-2448-46BF-9CAE-2E2B1141AE87}" srcOrd="5" destOrd="0" presId="urn:microsoft.com/office/officeart/2005/8/layout/vList5"/>
    <dgm:cxn modelId="{26C4A6C8-FBED-4250-A34D-88B803598DED}" type="presParOf" srcId="{4380821A-5915-4E50-9190-4C6F6F2A650B}" destId="{6BC79D4F-CABC-4950-B64F-5C58BF2C7299}" srcOrd="6" destOrd="0" presId="urn:microsoft.com/office/officeart/2005/8/layout/vList5"/>
    <dgm:cxn modelId="{1DBDAFFD-8BCF-4964-8E58-2C94C0E77087}" type="presParOf" srcId="{6BC79D4F-CABC-4950-B64F-5C58BF2C7299}" destId="{7F1C29D7-61E4-4247-A97E-B0371CD0B2DB}" srcOrd="0" destOrd="0" presId="urn:microsoft.com/office/officeart/2005/8/layout/vList5"/>
    <dgm:cxn modelId="{8B0DC226-696A-4E17-9003-2212E7B63696}" type="presParOf" srcId="{4380821A-5915-4E50-9190-4C6F6F2A650B}" destId="{2A916B36-0F26-45CB-8A2B-9D72F8F5AA4E}" srcOrd="7" destOrd="0" presId="urn:microsoft.com/office/officeart/2005/8/layout/vList5"/>
    <dgm:cxn modelId="{98B2AD96-8A64-45C1-8097-4361E17FAD1D}" type="presParOf" srcId="{4380821A-5915-4E50-9190-4C6F6F2A650B}" destId="{0554BB69-453D-48CE-877E-FBDEDBC5EF1C}" srcOrd="8" destOrd="0" presId="urn:microsoft.com/office/officeart/2005/8/layout/vList5"/>
    <dgm:cxn modelId="{E4BEE074-5505-46D6-8D9F-5E4D76DCE727}" type="presParOf" srcId="{0554BB69-453D-48CE-877E-FBDEDBC5EF1C}" destId="{EDA7DB28-547D-4E88-BB64-06613343EBB0}" srcOrd="0" destOrd="0" presId="urn:microsoft.com/office/officeart/2005/8/layout/vList5"/>
    <dgm:cxn modelId="{CA0CD376-87C7-450E-8517-99ECD1C0D824}" type="presParOf" srcId="{4380821A-5915-4E50-9190-4C6F6F2A650B}" destId="{2AAB5252-9867-4CE9-B665-413BAFDE981C}" srcOrd="9" destOrd="0" presId="urn:microsoft.com/office/officeart/2005/8/layout/vList5"/>
    <dgm:cxn modelId="{4D4494CE-2793-40FE-89FB-E2A0F79E168A}" type="presParOf" srcId="{4380821A-5915-4E50-9190-4C6F6F2A650B}" destId="{7A3A9D68-A8DB-4148-B659-3C2C8D2C6EF1}" srcOrd="10" destOrd="0" presId="urn:microsoft.com/office/officeart/2005/8/layout/vList5"/>
    <dgm:cxn modelId="{EEBB88A4-7942-43CE-B6E3-89AE5780A12F}" type="presParOf" srcId="{7A3A9D68-A8DB-4148-B659-3C2C8D2C6EF1}" destId="{DA8DA01F-915C-4FA0-877A-A0698DAD49B9}" srcOrd="0" destOrd="0" presId="urn:microsoft.com/office/officeart/2005/8/layout/vList5"/>
    <dgm:cxn modelId="{5F604815-E537-45B9-8276-A90E002D6A06}" type="presParOf" srcId="{4380821A-5915-4E50-9190-4C6F6F2A650B}" destId="{09803F01-57AD-493A-917B-644E43079CEB}" srcOrd="11" destOrd="0" presId="urn:microsoft.com/office/officeart/2005/8/layout/vList5"/>
    <dgm:cxn modelId="{7FC20B45-60CC-4D2F-8B00-6C6E4D8B9161}" type="presParOf" srcId="{4380821A-5915-4E50-9190-4C6F6F2A650B}" destId="{1B5CDD95-68D5-400E-8FDF-A0AD51456BA2}" srcOrd="12" destOrd="0" presId="urn:microsoft.com/office/officeart/2005/8/layout/vList5"/>
    <dgm:cxn modelId="{57805044-2128-4B36-B51E-F874E1C3DF84}" type="presParOf" srcId="{1B5CDD95-68D5-400E-8FDF-A0AD51456BA2}" destId="{42DD2653-4454-4A0D-B98C-665EB6C1B064}" srcOrd="0" destOrd="0" presId="urn:microsoft.com/office/officeart/2005/8/layout/vList5"/>
    <dgm:cxn modelId="{8DAF0205-66A9-4D75-A0E6-232B6CACCAD7}" type="presParOf" srcId="{4380821A-5915-4E50-9190-4C6F6F2A650B}" destId="{43CC5DB9-41B2-4F8B-B04F-F438779678B5}" srcOrd="13" destOrd="0" presId="urn:microsoft.com/office/officeart/2005/8/layout/vList5"/>
    <dgm:cxn modelId="{DE52A2FC-AD5F-464C-BD9B-4FCA1AECBAE8}" type="presParOf" srcId="{4380821A-5915-4E50-9190-4C6F6F2A650B}" destId="{CACCCBFD-0759-4AEA-9F67-7EBFC5912390}" srcOrd="14" destOrd="0" presId="urn:microsoft.com/office/officeart/2005/8/layout/vList5"/>
    <dgm:cxn modelId="{51A91967-F9C7-489E-970F-9814A8FD648F}" type="presParOf" srcId="{CACCCBFD-0759-4AEA-9F67-7EBFC5912390}" destId="{34670575-A6C2-4AC0-B26B-D4E5AD942205}" srcOrd="0" destOrd="0" presId="urn:microsoft.com/office/officeart/2005/8/layout/vList5"/>
    <dgm:cxn modelId="{68383071-D389-4E03-BB9B-9CC89471A657}" type="presParOf" srcId="{4380821A-5915-4E50-9190-4C6F6F2A650B}" destId="{7827D60A-0DAE-4585-B276-0F59F5318CBC}" srcOrd="15" destOrd="0" presId="urn:microsoft.com/office/officeart/2005/8/layout/vList5"/>
    <dgm:cxn modelId="{93A14F0F-FA4D-410A-8C4A-CB2C2B538470}" type="presParOf" srcId="{4380821A-5915-4E50-9190-4C6F6F2A650B}" destId="{C60CF504-373B-4B6D-9D92-B4B27A91E897}" srcOrd="16" destOrd="0" presId="urn:microsoft.com/office/officeart/2005/8/layout/vList5"/>
    <dgm:cxn modelId="{6035B4A2-464E-4570-9AD7-11B77DF588E0}" type="presParOf" srcId="{C60CF504-373B-4B6D-9D92-B4B27A91E897}" destId="{9617BA9E-8B4B-4C3B-88E3-F0ABD25E6AB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5E6A5-7352-4EA1-AA08-F061094E8582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EBF8E83-398B-465D-9921-9750C5D2961B}">
      <dgm:prSet phldrT="[Текст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Инструментальная диагностика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82089E47-CFC9-46FD-A1A1-5EDAE3131B4B}" type="parTrans" cxnId="{B7A47DCE-6975-40EE-B564-E6239A9C140A}">
      <dgm:prSet/>
      <dgm:spPr/>
      <dgm:t>
        <a:bodyPr/>
        <a:lstStyle/>
        <a:p>
          <a:endParaRPr lang="ru-RU"/>
        </a:p>
      </dgm:t>
    </dgm:pt>
    <dgm:pt modelId="{C08408B8-0B61-42D4-8148-680F346F75A3}" type="sibTrans" cxnId="{B7A47DCE-6975-40EE-B564-E6239A9C140A}">
      <dgm:prSet/>
      <dgm:spPr/>
      <dgm:t>
        <a:bodyPr/>
        <a:lstStyle/>
        <a:p>
          <a:endParaRPr lang="ru-RU"/>
        </a:p>
      </dgm:t>
    </dgm:pt>
    <dgm:pt modelId="{A787C1C9-2410-44A7-8946-59021C3F914F}">
      <dgm:prSet phldrT="[Текст]"/>
      <dgm:spPr>
        <a:ln>
          <a:solidFill>
            <a:schemeClr val="accent5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Диагностика и лечение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1BC9BED3-0137-4E40-BC18-CEB456245CC6}" type="parTrans" cxnId="{9BFC5DD3-47A8-4C6E-BBE8-0181E1F2C670}">
      <dgm:prSet/>
      <dgm:spPr/>
      <dgm:t>
        <a:bodyPr/>
        <a:lstStyle/>
        <a:p>
          <a:endParaRPr lang="ru-RU"/>
        </a:p>
      </dgm:t>
    </dgm:pt>
    <dgm:pt modelId="{F22B0F97-B448-40F8-803D-AD21B0AC2DDF}" type="sibTrans" cxnId="{9BFC5DD3-47A8-4C6E-BBE8-0181E1F2C670}">
      <dgm:prSet/>
      <dgm:spPr/>
      <dgm:t>
        <a:bodyPr/>
        <a:lstStyle/>
        <a:p>
          <a:endParaRPr lang="ru-RU"/>
        </a:p>
      </dgm:t>
    </dgm:pt>
    <dgm:pt modelId="{2C90C0EC-9603-406C-86F6-06A4BDFB4D10}">
      <dgm:prSet phldrT="[Текст]"/>
      <dgm:spPr>
        <a:ln>
          <a:solidFill>
            <a:schemeClr val="accent5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Лабораторная диагностика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6670A115-02B8-4644-BD7E-25B9FA28C9B5}" type="parTrans" cxnId="{50077F79-0669-47EC-9AED-0B363A32CC48}">
      <dgm:prSet/>
      <dgm:spPr/>
      <dgm:t>
        <a:bodyPr/>
        <a:lstStyle/>
        <a:p>
          <a:endParaRPr lang="ru-RU"/>
        </a:p>
      </dgm:t>
    </dgm:pt>
    <dgm:pt modelId="{B06FFAE7-B6BF-4192-AB7B-9EB6B9644B3A}" type="sibTrans" cxnId="{50077F79-0669-47EC-9AED-0B363A32CC48}">
      <dgm:prSet/>
      <dgm:spPr/>
      <dgm:t>
        <a:bodyPr/>
        <a:lstStyle/>
        <a:p>
          <a:endParaRPr lang="ru-RU"/>
        </a:p>
      </dgm:t>
    </dgm:pt>
    <dgm:pt modelId="{6DDFFD6B-08A9-4DBE-AA1A-A1743073F30E}" type="pres">
      <dgm:prSet presAssocID="{C005E6A5-7352-4EA1-AA08-F061094E85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D3FE7C-E08C-4542-9573-EFA3DB5D419E}" type="pres">
      <dgm:prSet presAssocID="{BEBF8E83-398B-465D-9921-9750C5D2961B}" presName="parentLin" presStyleCnt="0"/>
      <dgm:spPr/>
    </dgm:pt>
    <dgm:pt modelId="{2277AD63-D0E1-4452-9660-23B850480F71}" type="pres">
      <dgm:prSet presAssocID="{BEBF8E83-398B-465D-9921-9750C5D2961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3A0A74-5D63-4254-A009-1363F9CC9D77}" type="pres">
      <dgm:prSet presAssocID="{BEBF8E83-398B-465D-9921-9750C5D2961B}" presName="parentText" presStyleLbl="node1" presStyleIdx="0" presStyleCnt="3" custLinFactNeighborX="-62487" custLinFactNeighborY="23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6FFA2-E091-4DAB-8F4F-31E9D7820521}" type="pres">
      <dgm:prSet presAssocID="{BEBF8E83-398B-465D-9921-9750C5D2961B}" presName="negativeSpace" presStyleCnt="0"/>
      <dgm:spPr/>
    </dgm:pt>
    <dgm:pt modelId="{16B7DBC4-3EBD-46E2-910D-CF5C4D504222}" type="pres">
      <dgm:prSet presAssocID="{BEBF8E83-398B-465D-9921-9750C5D2961B}" presName="childText" presStyleLbl="conFgAcc1" presStyleIdx="0" presStyleCnt="3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5ED70DFD-D123-433B-9831-9187C861CB09}" type="pres">
      <dgm:prSet presAssocID="{C08408B8-0B61-42D4-8148-680F346F75A3}" presName="spaceBetweenRectangles" presStyleCnt="0"/>
      <dgm:spPr/>
    </dgm:pt>
    <dgm:pt modelId="{9E6E2148-3F07-4CB5-9981-FFA176D38455}" type="pres">
      <dgm:prSet presAssocID="{A787C1C9-2410-44A7-8946-59021C3F914F}" presName="parentLin" presStyleCnt="0"/>
      <dgm:spPr/>
    </dgm:pt>
    <dgm:pt modelId="{EC74B8D9-1468-4BBD-83AB-2D1205477038}" type="pres">
      <dgm:prSet presAssocID="{A787C1C9-2410-44A7-8946-59021C3F914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782629-7AAE-4C6F-8370-406DB0FFF09E}" type="pres">
      <dgm:prSet presAssocID="{A787C1C9-2410-44A7-8946-59021C3F914F}" presName="parentText" presStyleLbl="node1" presStyleIdx="1" presStyleCnt="3" custLinFactX="7144" custLinFactNeighborX="100000" custLinFactNeighborY="1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24F34-5969-4A87-8866-48EB2C99935E}" type="pres">
      <dgm:prSet presAssocID="{A787C1C9-2410-44A7-8946-59021C3F914F}" presName="negativeSpace" presStyleCnt="0"/>
      <dgm:spPr/>
    </dgm:pt>
    <dgm:pt modelId="{8F358991-31CA-414F-903C-8BEC32D4F6B4}" type="pres">
      <dgm:prSet presAssocID="{A787C1C9-2410-44A7-8946-59021C3F914F}" presName="childText" presStyleLbl="conFgAcc1" presStyleIdx="1" presStyleCnt="3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  <dgm:pt modelId="{2B8109E0-64E7-4086-A7B9-2A2920004807}" type="pres">
      <dgm:prSet presAssocID="{F22B0F97-B448-40F8-803D-AD21B0AC2DDF}" presName="spaceBetweenRectangles" presStyleCnt="0"/>
      <dgm:spPr/>
    </dgm:pt>
    <dgm:pt modelId="{9A004103-DF0F-49D3-8910-581CA48D352A}" type="pres">
      <dgm:prSet presAssocID="{2C90C0EC-9603-406C-86F6-06A4BDFB4D10}" presName="parentLin" presStyleCnt="0"/>
      <dgm:spPr/>
    </dgm:pt>
    <dgm:pt modelId="{C2232CA2-AC04-4347-AED2-6BF5A79E2970}" type="pres">
      <dgm:prSet presAssocID="{2C90C0EC-9603-406C-86F6-06A4BDFB4D1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4E438B0-D637-428E-940B-F2964DC7B8E6}" type="pres">
      <dgm:prSet presAssocID="{2C90C0EC-9603-406C-86F6-06A4BDFB4D10}" presName="parentText" presStyleLbl="node1" presStyleIdx="2" presStyleCnt="3" custLinFactX="25893" custLinFactNeighborX="100000" custLinFactNeighborY="-2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87B48-B872-4CE4-B790-878A7D410BC5}" type="pres">
      <dgm:prSet presAssocID="{2C90C0EC-9603-406C-86F6-06A4BDFB4D10}" presName="negativeSpace" presStyleCnt="0"/>
      <dgm:spPr/>
    </dgm:pt>
    <dgm:pt modelId="{613F0931-E973-48C0-9086-49EBC24BCB46}" type="pres">
      <dgm:prSet presAssocID="{2C90C0EC-9603-406C-86F6-06A4BDFB4D10}" presName="childText" presStyleLbl="conFgAcc1" presStyleIdx="2" presStyleCnt="3">
        <dgm:presLayoutVars>
          <dgm:bulletEnabled val="1"/>
        </dgm:presLayoutVars>
      </dgm:prSet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</dgm:ptLst>
  <dgm:cxnLst>
    <dgm:cxn modelId="{2C512FD3-C71E-4075-97B2-D1D365C19E8C}" type="presOf" srcId="{BEBF8E83-398B-465D-9921-9750C5D2961B}" destId="{2277AD63-D0E1-4452-9660-23B850480F71}" srcOrd="0" destOrd="0" presId="urn:microsoft.com/office/officeart/2005/8/layout/list1"/>
    <dgm:cxn modelId="{043C6AB6-9405-4793-8D37-451FD8B86B4D}" type="presOf" srcId="{2C90C0EC-9603-406C-86F6-06A4BDFB4D10}" destId="{C2232CA2-AC04-4347-AED2-6BF5A79E2970}" srcOrd="0" destOrd="0" presId="urn:microsoft.com/office/officeart/2005/8/layout/list1"/>
    <dgm:cxn modelId="{1177B115-60DC-4289-B1F0-0F49F1FA15E5}" type="presOf" srcId="{BEBF8E83-398B-465D-9921-9750C5D2961B}" destId="{673A0A74-5D63-4254-A009-1363F9CC9D77}" srcOrd="1" destOrd="0" presId="urn:microsoft.com/office/officeart/2005/8/layout/list1"/>
    <dgm:cxn modelId="{B7A47DCE-6975-40EE-B564-E6239A9C140A}" srcId="{C005E6A5-7352-4EA1-AA08-F061094E8582}" destId="{BEBF8E83-398B-465D-9921-9750C5D2961B}" srcOrd="0" destOrd="0" parTransId="{82089E47-CFC9-46FD-A1A1-5EDAE3131B4B}" sibTransId="{C08408B8-0B61-42D4-8148-680F346F75A3}"/>
    <dgm:cxn modelId="{9BFC5DD3-47A8-4C6E-BBE8-0181E1F2C670}" srcId="{C005E6A5-7352-4EA1-AA08-F061094E8582}" destId="{A787C1C9-2410-44A7-8946-59021C3F914F}" srcOrd="1" destOrd="0" parTransId="{1BC9BED3-0137-4E40-BC18-CEB456245CC6}" sibTransId="{F22B0F97-B448-40F8-803D-AD21B0AC2DDF}"/>
    <dgm:cxn modelId="{152AA57D-6D42-4A89-8CBF-9334FC627750}" type="presOf" srcId="{A787C1C9-2410-44A7-8946-59021C3F914F}" destId="{17782629-7AAE-4C6F-8370-406DB0FFF09E}" srcOrd="1" destOrd="0" presId="urn:microsoft.com/office/officeart/2005/8/layout/list1"/>
    <dgm:cxn modelId="{0DD3CA97-0339-47D3-994A-D337992694E4}" type="presOf" srcId="{A787C1C9-2410-44A7-8946-59021C3F914F}" destId="{EC74B8D9-1468-4BBD-83AB-2D1205477038}" srcOrd="0" destOrd="0" presId="urn:microsoft.com/office/officeart/2005/8/layout/list1"/>
    <dgm:cxn modelId="{78F1D259-2475-48C3-9789-937E92F308D5}" type="presOf" srcId="{2C90C0EC-9603-406C-86F6-06A4BDFB4D10}" destId="{94E438B0-D637-428E-940B-F2964DC7B8E6}" srcOrd="1" destOrd="0" presId="urn:microsoft.com/office/officeart/2005/8/layout/list1"/>
    <dgm:cxn modelId="{50077F79-0669-47EC-9AED-0B363A32CC48}" srcId="{C005E6A5-7352-4EA1-AA08-F061094E8582}" destId="{2C90C0EC-9603-406C-86F6-06A4BDFB4D10}" srcOrd="2" destOrd="0" parTransId="{6670A115-02B8-4644-BD7E-25B9FA28C9B5}" sibTransId="{B06FFAE7-B6BF-4192-AB7B-9EB6B9644B3A}"/>
    <dgm:cxn modelId="{BF1AD5F8-B293-436F-AE45-9B184BFF53B6}" type="presOf" srcId="{C005E6A5-7352-4EA1-AA08-F061094E8582}" destId="{6DDFFD6B-08A9-4DBE-AA1A-A1743073F30E}" srcOrd="0" destOrd="0" presId="urn:microsoft.com/office/officeart/2005/8/layout/list1"/>
    <dgm:cxn modelId="{AB7535E7-B097-49D8-9C49-7802E9090491}" type="presParOf" srcId="{6DDFFD6B-08A9-4DBE-AA1A-A1743073F30E}" destId="{26D3FE7C-E08C-4542-9573-EFA3DB5D419E}" srcOrd="0" destOrd="0" presId="urn:microsoft.com/office/officeart/2005/8/layout/list1"/>
    <dgm:cxn modelId="{2967744C-B04E-4EA2-8F29-6E60BBCF63A2}" type="presParOf" srcId="{26D3FE7C-E08C-4542-9573-EFA3DB5D419E}" destId="{2277AD63-D0E1-4452-9660-23B850480F71}" srcOrd="0" destOrd="0" presId="urn:microsoft.com/office/officeart/2005/8/layout/list1"/>
    <dgm:cxn modelId="{CFB09250-9EE0-4C5D-B6B6-37817FF93A92}" type="presParOf" srcId="{26D3FE7C-E08C-4542-9573-EFA3DB5D419E}" destId="{673A0A74-5D63-4254-A009-1363F9CC9D77}" srcOrd="1" destOrd="0" presId="urn:microsoft.com/office/officeart/2005/8/layout/list1"/>
    <dgm:cxn modelId="{91BAA581-0C2E-4015-B7E3-1FC832144651}" type="presParOf" srcId="{6DDFFD6B-08A9-4DBE-AA1A-A1743073F30E}" destId="{A306FFA2-E091-4DAB-8F4F-31E9D7820521}" srcOrd="1" destOrd="0" presId="urn:microsoft.com/office/officeart/2005/8/layout/list1"/>
    <dgm:cxn modelId="{D9F2B7EE-465C-41DD-9F40-1451EFDDCC43}" type="presParOf" srcId="{6DDFFD6B-08A9-4DBE-AA1A-A1743073F30E}" destId="{16B7DBC4-3EBD-46E2-910D-CF5C4D504222}" srcOrd="2" destOrd="0" presId="urn:microsoft.com/office/officeart/2005/8/layout/list1"/>
    <dgm:cxn modelId="{D35F99C3-02EF-4D57-98A6-7C084F35F280}" type="presParOf" srcId="{6DDFFD6B-08A9-4DBE-AA1A-A1743073F30E}" destId="{5ED70DFD-D123-433B-9831-9187C861CB09}" srcOrd="3" destOrd="0" presId="urn:microsoft.com/office/officeart/2005/8/layout/list1"/>
    <dgm:cxn modelId="{C8409438-47F0-422E-B693-FB83C076F523}" type="presParOf" srcId="{6DDFFD6B-08A9-4DBE-AA1A-A1743073F30E}" destId="{9E6E2148-3F07-4CB5-9981-FFA176D38455}" srcOrd="4" destOrd="0" presId="urn:microsoft.com/office/officeart/2005/8/layout/list1"/>
    <dgm:cxn modelId="{05AD5CD3-FC89-45B4-928B-1F7DD9FCFA2E}" type="presParOf" srcId="{9E6E2148-3F07-4CB5-9981-FFA176D38455}" destId="{EC74B8D9-1468-4BBD-83AB-2D1205477038}" srcOrd="0" destOrd="0" presId="urn:microsoft.com/office/officeart/2005/8/layout/list1"/>
    <dgm:cxn modelId="{6ED0BFF8-907D-4835-AD68-276935D529B5}" type="presParOf" srcId="{9E6E2148-3F07-4CB5-9981-FFA176D38455}" destId="{17782629-7AAE-4C6F-8370-406DB0FFF09E}" srcOrd="1" destOrd="0" presId="urn:microsoft.com/office/officeart/2005/8/layout/list1"/>
    <dgm:cxn modelId="{F2E33B38-ADB6-4B46-9A77-9FE486936D72}" type="presParOf" srcId="{6DDFFD6B-08A9-4DBE-AA1A-A1743073F30E}" destId="{7CA24F34-5969-4A87-8866-48EB2C99935E}" srcOrd="5" destOrd="0" presId="urn:microsoft.com/office/officeart/2005/8/layout/list1"/>
    <dgm:cxn modelId="{544788D5-E4EE-4AFB-B3F5-52E7F327BB39}" type="presParOf" srcId="{6DDFFD6B-08A9-4DBE-AA1A-A1743073F30E}" destId="{8F358991-31CA-414F-903C-8BEC32D4F6B4}" srcOrd="6" destOrd="0" presId="urn:microsoft.com/office/officeart/2005/8/layout/list1"/>
    <dgm:cxn modelId="{773613BC-DB59-4291-8038-7CC83F1062DD}" type="presParOf" srcId="{6DDFFD6B-08A9-4DBE-AA1A-A1743073F30E}" destId="{2B8109E0-64E7-4086-A7B9-2A2920004807}" srcOrd="7" destOrd="0" presId="urn:microsoft.com/office/officeart/2005/8/layout/list1"/>
    <dgm:cxn modelId="{D0050B10-2D4C-4A2E-B6FE-7DEFC09329EF}" type="presParOf" srcId="{6DDFFD6B-08A9-4DBE-AA1A-A1743073F30E}" destId="{9A004103-DF0F-49D3-8910-581CA48D352A}" srcOrd="8" destOrd="0" presId="urn:microsoft.com/office/officeart/2005/8/layout/list1"/>
    <dgm:cxn modelId="{41FA80DA-06F0-47E7-A6F6-062F0E1715F8}" type="presParOf" srcId="{9A004103-DF0F-49D3-8910-581CA48D352A}" destId="{C2232CA2-AC04-4347-AED2-6BF5A79E2970}" srcOrd="0" destOrd="0" presId="urn:microsoft.com/office/officeart/2005/8/layout/list1"/>
    <dgm:cxn modelId="{7EEEF5CE-E6E7-474F-8106-31FD9BF8B3C5}" type="presParOf" srcId="{9A004103-DF0F-49D3-8910-581CA48D352A}" destId="{94E438B0-D637-428E-940B-F2964DC7B8E6}" srcOrd="1" destOrd="0" presId="urn:microsoft.com/office/officeart/2005/8/layout/list1"/>
    <dgm:cxn modelId="{9D44282E-0E51-4328-AA21-464737AF729D}" type="presParOf" srcId="{6DDFFD6B-08A9-4DBE-AA1A-A1743073F30E}" destId="{F7B87B48-B872-4CE4-B790-878A7D410BC5}" srcOrd="9" destOrd="0" presId="urn:microsoft.com/office/officeart/2005/8/layout/list1"/>
    <dgm:cxn modelId="{C3F114DE-CAC9-469E-BDF5-8865D2954CFE}" type="presParOf" srcId="{6DDFFD6B-08A9-4DBE-AA1A-A1743073F30E}" destId="{613F0931-E973-48C0-9086-49EBC24BCB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FC09B-024C-4A85-9335-16A6818F30C8}">
      <dsp:nvSpPr>
        <dsp:cNvPr id="0" name=""/>
        <dsp:cNvSpPr/>
      </dsp:nvSpPr>
      <dsp:spPr>
        <a:xfrm>
          <a:off x="1302927" y="316972"/>
          <a:ext cx="6120014" cy="3221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 (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B2B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В2С)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655" y="332700"/>
        <a:ext cx="6088558" cy="290739"/>
      </dsp:txXfrm>
    </dsp:sp>
    <dsp:sp modelId="{8AE38974-76AC-4A34-9935-00D8C0294B5D}">
      <dsp:nvSpPr>
        <dsp:cNvPr id="0" name=""/>
        <dsp:cNvSpPr/>
      </dsp:nvSpPr>
      <dsp:spPr>
        <a:xfrm>
          <a:off x="1302927" y="673426"/>
          <a:ext cx="6120014" cy="321523"/>
        </a:xfrm>
        <a:prstGeom prst="round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Франшиза/Мастер-франшиза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622" y="689121"/>
        <a:ext cx="6088624" cy="290133"/>
      </dsp:txXfrm>
    </dsp:sp>
    <dsp:sp modelId="{280A0180-B286-4FB8-B7EB-990AEC25A612}">
      <dsp:nvSpPr>
        <dsp:cNvPr id="0" name=""/>
        <dsp:cNvSpPr/>
      </dsp:nvSpPr>
      <dsp:spPr>
        <a:xfrm>
          <a:off x="1302927" y="1038834"/>
          <a:ext cx="6120014" cy="324213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ЛЕЧУ/МЦ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754" y="1054661"/>
        <a:ext cx="6088360" cy="292559"/>
      </dsp:txXfrm>
    </dsp:sp>
    <dsp:sp modelId="{7F1C29D7-61E4-4247-A97E-B0371CD0B2DB}">
      <dsp:nvSpPr>
        <dsp:cNvPr id="0" name=""/>
        <dsp:cNvSpPr/>
      </dsp:nvSpPr>
      <dsp:spPr>
        <a:xfrm>
          <a:off x="1302927" y="1408444"/>
          <a:ext cx="6120014" cy="323877"/>
        </a:xfrm>
        <a:prstGeom prst="roundRect">
          <a:avLst/>
        </a:prstGeom>
        <a:solidFill>
          <a:schemeClr val="accent5">
            <a:hueOff val="-2757505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ИНВИТРО-Эксперт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737" y="1424254"/>
        <a:ext cx="6088394" cy="292257"/>
      </dsp:txXfrm>
    </dsp:sp>
    <dsp:sp modelId="{EDA7DB28-547D-4E88-BB64-06613343EBB0}">
      <dsp:nvSpPr>
        <dsp:cNvPr id="0" name=""/>
        <dsp:cNvSpPr/>
      </dsp:nvSpPr>
      <dsp:spPr>
        <a:xfrm>
          <a:off x="1298960" y="2125430"/>
          <a:ext cx="6120014" cy="325894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Клинические испытания лекарственных средств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869" y="2141339"/>
        <a:ext cx="6088196" cy="294076"/>
      </dsp:txXfrm>
    </dsp:sp>
    <dsp:sp modelId="{DA8DA01F-915C-4FA0-877A-A0698DAD49B9}">
      <dsp:nvSpPr>
        <dsp:cNvPr id="0" name=""/>
        <dsp:cNvSpPr/>
      </dsp:nvSpPr>
      <dsp:spPr>
        <a:xfrm>
          <a:off x="1298960" y="2476041"/>
          <a:ext cx="6120014" cy="325222"/>
        </a:xfrm>
        <a:prstGeom prst="roundRect">
          <a:avLst/>
        </a:prstGeom>
        <a:solidFill>
          <a:schemeClr val="accent5">
            <a:hueOff val="-4595841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 Bio Printing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836" y="2491917"/>
        <a:ext cx="6088262" cy="293470"/>
      </dsp:txXfrm>
    </dsp:sp>
    <dsp:sp modelId="{42DD2653-4454-4A0D-B98C-665EB6C1B064}">
      <dsp:nvSpPr>
        <dsp:cNvPr id="0" name=""/>
        <dsp:cNvSpPr/>
      </dsp:nvSpPr>
      <dsp:spPr>
        <a:xfrm>
          <a:off x="1302927" y="1765823"/>
          <a:ext cx="6120014" cy="324213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Ветеринарная диагностика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754" y="1781650"/>
        <a:ext cx="6088360" cy="292559"/>
      </dsp:txXfrm>
    </dsp:sp>
    <dsp:sp modelId="{34670575-A6C2-4AC0-B26B-D4E5AD942205}">
      <dsp:nvSpPr>
        <dsp:cNvPr id="0" name=""/>
        <dsp:cNvSpPr/>
      </dsp:nvSpPr>
      <dsp:spPr>
        <a:xfrm>
          <a:off x="1301897" y="3225940"/>
          <a:ext cx="6120014" cy="334259"/>
        </a:xfrm>
        <a:prstGeom prst="roundRect">
          <a:avLst/>
        </a:prstGeom>
        <a:solidFill>
          <a:schemeClr val="accent5">
            <a:hueOff val="-6434177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Высшая медицинская школа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8214" y="3242257"/>
        <a:ext cx="6087380" cy="301625"/>
      </dsp:txXfrm>
    </dsp:sp>
    <dsp:sp modelId="{9617BA9E-8B4B-4C3B-88E3-F0ABD25E6AB9}">
      <dsp:nvSpPr>
        <dsp:cNvPr id="0" name=""/>
        <dsp:cNvSpPr/>
      </dsp:nvSpPr>
      <dsp:spPr>
        <a:xfrm>
          <a:off x="1291808" y="2845022"/>
          <a:ext cx="6120014" cy="330014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Медицинская кадровая служба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7918" y="2861132"/>
        <a:ext cx="6087794" cy="297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7DBC4-3EBD-46E2-910D-CF5C4D504222}">
      <dsp:nvSpPr>
        <dsp:cNvPr id="0" name=""/>
        <dsp:cNvSpPr/>
      </dsp:nvSpPr>
      <dsp:spPr>
        <a:xfrm>
          <a:off x="0" y="318568"/>
          <a:ext cx="5251621" cy="4788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A0A74-5D63-4254-A009-1363F9CC9D77}">
      <dsp:nvSpPr>
        <dsp:cNvPr id="0" name=""/>
        <dsp:cNvSpPr/>
      </dsp:nvSpPr>
      <dsp:spPr>
        <a:xfrm>
          <a:off x="98502" y="51573"/>
          <a:ext cx="367613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949" tIns="0" rIns="13894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50000"/>
                </a:schemeClr>
              </a:solidFill>
            </a:rPr>
            <a:t>Инструментальная диагностика</a:t>
          </a:r>
          <a:endParaRPr lang="ru-RU" sz="19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25882" y="78953"/>
        <a:ext cx="3621374" cy="506120"/>
      </dsp:txXfrm>
    </dsp:sp>
    <dsp:sp modelId="{8F358991-31CA-414F-903C-8BEC32D4F6B4}">
      <dsp:nvSpPr>
        <dsp:cNvPr id="0" name=""/>
        <dsp:cNvSpPr/>
      </dsp:nvSpPr>
      <dsp:spPr>
        <a:xfrm>
          <a:off x="0" y="1180408"/>
          <a:ext cx="5251621" cy="4788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82629-7AAE-4C6F-8370-406DB0FFF09E}">
      <dsp:nvSpPr>
        <dsp:cNvPr id="0" name=""/>
        <dsp:cNvSpPr/>
      </dsp:nvSpPr>
      <dsp:spPr>
        <a:xfrm>
          <a:off x="787785" y="900771"/>
          <a:ext cx="367613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949" tIns="0" rIns="13894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50000"/>
                </a:schemeClr>
              </a:solidFill>
            </a:rPr>
            <a:t>Диагностика и лечение</a:t>
          </a:r>
          <a:endParaRPr lang="ru-RU" sz="19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15165" y="928151"/>
        <a:ext cx="3621374" cy="506120"/>
      </dsp:txXfrm>
    </dsp:sp>
    <dsp:sp modelId="{613F0931-E973-48C0-9086-49EBC24BCB46}">
      <dsp:nvSpPr>
        <dsp:cNvPr id="0" name=""/>
        <dsp:cNvSpPr/>
      </dsp:nvSpPr>
      <dsp:spPr>
        <a:xfrm>
          <a:off x="0" y="2042249"/>
          <a:ext cx="5251621" cy="4788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438B0-D637-428E-940B-F2964DC7B8E6}">
      <dsp:nvSpPr>
        <dsp:cNvPr id="0" name=""/>
        <dsp:cNvSpPr/>
      </dsp:nvSpPr>
      <dsp:spPr>
        <a:xfrm>
          <a:off x="1477023" y="1749968"/>
          <a:ext cx="3676134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949" tIns="0" rIns="13894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5">
                  <a:lumMod val="50000"/>
                </a:schemeClr>
              </a:solidFill>
            </a:rPr>
            <a:t>Лабораторная диагностика</a:t>
          </a:r>
          <a:endParaRPr lang="ru-RU" sz="19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504403" y="1777348"/>
        <a:ext cx="362137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2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9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1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2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7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9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5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5FD7-831D-4FCB-BD4E-DF1198E5A8B8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5B6E-60D8-4EE9-B706-36EB5BCA6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36179" y="1586280"/>
            <a:ext cx="4415907" cy="15995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 пожаловать </a:t>
            </a:r>
          </a:p>
          <a:p>
            <a:r>
              <a:rPr lang="ru-RU" sz="28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28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</a:p>
          <a:p>
            <a:r>
              <a:rPr lang="ru-RU" sz="28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ИНВИТРО</a:t>
            </a:r>
            <a:endParaRPr lang="ru-RU" sz="28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1552" y="3233241"/>
            <a:ext cx="6858000" cy="124182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91552" y="4427668"/>
            <a:ext cx="6858000" cy="62077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endParaRPr lang="ru-RU" sz="14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967172" y="4699584"/>
            <a:ext cx="800744" cy="23375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0000"/>
              </a:lnSpc>
              <a:buNone/>
            </a:pPr>
            <a:r>
              <a:rPr lang="ru-RU" sz="900" dirty="0" smtClean="0">
                <a:solidFill>
                  <a:srgbClr val="0048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2017</a:t>
            </a:r>
            <a:endParaRPr lang="ru-RU" sz="9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291" cy="51435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7212" y="1485930"/>
            <a:ext cx="8027256" cy="28142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 ТК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график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предоставления корпоративного жилья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на услуги компании для всей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Фитнес, изучение англ. языка</a:t>
            </a:r>
          </a:p>
          <a:p>
            <a:endParaRPr lang="ru-RU" sz="1400" b="1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77212" y="599844"/>
            <a:ext cx="8027256" cy="65230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Условия работы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09"/>
            <a:ext cx="9141291" cy="51435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53834" y="1229511"/>
            <a:ext cx="7633619" cy="65695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+mn-lt"/>
              </a:rPr>
              <a:t>Экспедиция </a:t>
            </a:r>
            <a:endParaRPr lang="ru-RU" sz="2000" b="1" dirty="0">
              <a:latin typeface="+mn-lt"/>
            </a:endParaRPr>
          </a:p>
          <a:p>
            <a:pPr algn="ctr"/>
            <a:r>
              <a:rPr lang="ru-RU" sz="2000" b="1" dirty="0">
                <a:latin typeface="+mn-lt"/>
              </a:rPr>
              <a:t>«В поисках самого здорового человека»</a:t>
            </a:r>
          </a:p>
          <a:p>
            <a:endParaRPr lang="ru-RU" sz="1400" b="1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57016" y="549370"/>
            <a:ext cx="8027256" cy="79339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Внутри ИНВИТРО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19" y="2435963"/>
            <a:ext cx="2611395" cy="20924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ic.pics.livejournal.com/evri4ka/5155620/1144633/1144633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3" y="2298854"/>
            <a:ext cx="4213582" cy="23666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7768281" y="4695569"/>
            <a:ext cx="1178011" cy="3770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#инвитревел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3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291" cy="51435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77213" y="483580"/>
            <a:ext cx="8027256" cy="636766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Театр ИНВИТРО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58" y="1328170"/>
            <a:ext cx="2224876" cy="148093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22" y="1204964"/>
            <a:ext cx="2538201" cy="168949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70" y="2305941"/>
            <a:ext cx="2618398" cy="174287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2" y="3294459"/>
            <a:ext cx="2091388" cy="154293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68" y="3294459"/>
            <a:ext cx="1098307" cy="16526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291" cy="51435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77213" y="459802"/>
            <a:ext cx="8027256" cy="91903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Клубные встречи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8" y="1710028"/>
            <a:ext cx="2475497" cy="24754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56" y="1710028"/>
            <a:ext cx="2469687" cy="24754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21" y="1834836"/>
            <a:ext cx="2967840" cy="2225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5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985319" y="822266"/>
            <a:ext cx="5535827" cy="186326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Будем рады видеть Вас в нашей команде!</a:t>
            </a:r>
            <a:endParaRPr lang="ru-RU" sz="36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10681" y="2949147"/>
            <a:ext cx="4819135" cy="19606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lvl="0" indent="0" algn="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en-US" sz="1600" i="1" dirty="0" smtClean="0">
              <a:solidFill>
                <a:schemeClr val="accent2">
                  <a:lumMod val="75000"/>
                </a:schemeClr>
              </a:solidFill>
              <a:latin typeface="Lucida Sans Unicode"/>
            </a:endParaRPr>
          </a:p>
          <a:p>
            <a:pPr marL="0" lvl="0" indent="0" algn="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Екатерина Домовцева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,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Lucida Sans Unicode"/>
            </a:endParaRPr>
          </a:p>
          <a:p>
            <a:pPr marL="0" lvl="0" indent="0" algn="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Менеджер по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работе с персоналом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Lucida Sans Unicode"/>
            </a:endParaRPr>
          </a:p>
          <a:p>
            <a:pPr marL="0" lvl="0" indent="0" algn="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«Медицинская компания ИНВИТРО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»</a:t>
            </a:r>
          </a:p>
          <a:p>
            <a:pPr marL="0" lvl="0" indent="0" algn="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EDomovtseva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@invitro.ru</a:t>
            </a:r>
            <a:endParaRPr lang="en-US" sz="1600" i="1" dirty="0">
              <a:solidFill>
                <a:schemeClr val="accent2">
                  <a:lumMod val="75000"/>
                </a:schemeClr>
              </a:solidFill>
              <a:latin typeface="Lucida Sans Unicode"/>
            </a:endParaRPr>
          </a:p>
          <a:p>
            <a:pPr marL="0" lvl="0" indent="0" algn="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8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903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578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30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 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Lucida Sans Unicode"/>
              </a:rPr>
              <a:t>08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Lucida Sans Unicode"/>
            </a:endParaRP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98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47725" y="2112231"/>
            <a:ext cx="8027256" cy="91903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97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3000" b="1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0898" y="4061321"/>
            <a:ext cx="201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97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www.invitro.ru</a:t>
            </a:r>
            <a:endParaRPr lang="ru-RU" sz="1200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0898" y="4337389"/>
            <a:ext cx="201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97A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(800) 200-363-0 </a:t>
            </a:r>
            <a:endParaRPr lang="ru-RU" sz="1200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291" cy="5143500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767037" y="700143"/>
            <a:ext cx="2923514" cy="91903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 присутствия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01458" y="1688755"/>
            <a:ext cx="703898" cy="650789"/>
          </a:xfrm>
          <a:prstGeom prst="ellipse">
            <a:avLst/>
          </a:prstGeom>
          <a:solidFill>
            <a:srgbClr val="E16A13"/>
          </a:solidFill>
          <a:ln>
            <a:solidFill>
              <a:srgbClr val="E1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21376" y="2339544"/>
            <a:ext cx="549268" cy="502509"/>
          </a:xfrm>
          <a:prstGeom prst="ellipse">
            <a:avLst/>
          </a:prstGeom>
          <a:solidFill>
            <a:srgbClr val="E16A13"/>
          </a:solidFill>
          <a:ln>
            <a:solidFill>
              <a:srgbClr val="E1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58164" y="3667370"/>
            <a:ext cx="549268" cy="502509"/>
          </a:xfrm>
          <a:prstGeom prst="ellipse">
            <a:avLst/>
          </a:prstGeom>
          <a:solidFill>
            <a:srgbClr val="E16A13"/>
          </a:solidFill>
          <a:ln>
            <a:solidFill>
              <a:srgbClr val="E1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73776" y="3529911"/>
            <a:ext cx="549268" cy="502509"/>
          </a:xfrm>
          <a:prstGeom prst="ellipse">
            <a:avLst/>
          </a:prstGeom>
          <a:solidFill>
            <a:srgbClr val="E16A13"/>
          </a:solidFill>
          <a:ln>
            <a:solidFill>
              <a:srgbClr val="E16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701458" y="2292215"/>
            <a:ext cx="172981" cy="274918"/>
          </a:xfrm>
          <a:prstGeom prst="line">
            <a:avLst/>
          </a:prstGeom>
          <a:ln w="28575">
            <a:solidFill>
              <a:srgbClr val="E1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50063" y="3392452"/>
            <a:ext cx="172981" cy="274918"/>
          </a:xfrm>
          <a:prstGeom prst="line">
            <a:avLst/>
          </a:prstGeom>
          <a:ln w="28575">
            <a:solidFill>
              <a:srgbClr val="E1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7018638" y="3458355"/>
            <a:ext cx="137235" cy="274918"/>
          </a:xfrm>
          <a:prstGeom prst="line">
            <a:avLst/>
          </a:prstGeom>
          <a:ln w="28575">
            <a:solidFill>
              <a:srgbClr val="E1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372337" y="2804981"/>
            <a:ext cx="76073" cy="137459"/>
          </a:xfrm>
          <a:prstGeom prst="line">
            <a:avLst/>
          </a:prstGeom>
          <a:ln w="28575">
            <a:solidFill>
              <a:srgbClr val="E16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7211" y="632797"/>
            <a:ext cx="8027256" cy="58640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холдинг ИНВИТРО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77211" y="1741303"/>
            <a:ext cx="5069373" cy="315669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4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777618" y="1479843"/>
            <a:ext cx="7327287" cy="36636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34290" rIns="68580" bIns="3429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 (</a:t>
            </a:r>
            <a:r>
              <a:rPr lang="en-US" sz="1800" b="1" kern="1200" dirty="0" smtClean="0"/>
              <a:t>B2B</a:t>
            </a:r>
            <a:r>
              <a:rPr lang="ru-RU" sz="1800" b="1" kern="1200" dirty="0" smtClean="0"/>
              <a:t>, В2С)</a:t>
            </a:r>
            <a:endParaRPr lang="ru-RU" sz="1800" b="1" kern="1200" dirty="0"/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490271318"/>
              </p:ext>
            </p:extLst>
          </p:nvPr>
        </p:nvGraphicFramePr>
        <p:xfrm>
          <a:off x="340003" y="1273897"/>
          <a:ext cx="8676456" cy="4613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5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78359" y="583368"/>
            <a:ext cx="8027256" cy="7594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Лаборатория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78359" y="1696997"/>
            <a:ext cx="4330248" cy="262787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комплексов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Более 2200 корпоративных клиентов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928 медицинских офисов</a:t>
            </a: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ru-RU" sz="14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81" y="1871533"/>
            <a:ext cx="3783395" cy="140043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" y="0"/>
            <a:ext cx="9141291" cy="51435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9447" y="644134"/>
            <a:ext cx="8027256" cy="91903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деятельности врачей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77211" y="1741303"/>
            <a:ext cx="4526309" cy="328392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4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022824"/>
              </p:ext>
            </p:extLst>
          </p:nvPr>
        </p:nvGraphicFramePr>
        <p:xfrm>
          <a:off x="1643450" y="1741304"/>
          <a:ext cx="5251621" cy="255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0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1291" cy="51435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7212" y="1426760"/>
            <a:ext cx="8027256" cy="3252332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Денситометрия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Гистеросальпингография (ГСГ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Гастроскопия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колоноскопия</a:t>
            </a:r>
          </a:p>
          <a:p>
            <a:endParaRPr lang="ru-RU" sz="1400" b="1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81986" y="583368"/>
            <a:ext cx="8027256" cy="69349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Инструментальная диагностика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87" y="3507490"/>
            <a:ext cx="2174299" cy="13555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4" y="1741304"/>
            <a:ext cx="2183398" cy="14531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7213" y="1741304"/>
            <a:ext cx="8027256" cy="44666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77212" y="583368"/>
            <a:ext cx="8027256" cy="68525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Диагностика и лечение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77213" y="1717513"/>
            <a:ext cx="8284409" cy="3265849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Педиатрия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Акушерство-гинекология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Урология</a:t>
            </a:r>
          </a:p>
          <a:p>
            <a:pPr marL="0" indent="0" algn="r">
              <a:buNone/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r">
              <a:buNone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Кардиология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Оториноларингология</a:t>
            </a:r>
          </a:p>
          <a:p>
            <a:pPr marL="0" indent="0" algn="r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Аллергология-иммунология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2" descr="C:\Users\Самородова\Desktop\л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06" y="1771488"/>
            <a:ext cx="2385585" cy="15719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Самородова\Desktop\12966754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29" y="3578631"/>
            <a:ext cx="2567588" cy="14047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7213" y="1741304"/>
            <a:ext cx="8027256" cy="2814220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Гематологические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Общеклинические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Серологические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Цитологические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истологические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77212" y="599844"/>
            <a:ext cx="8027256" cy="74292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Лабораторная диагностика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3" descr="C:\Users\Самородова\Desktop\3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55" y="1859377"/>
            <a:ext cx="2121616" cy="14135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Самородова\Desktop\14477629-profilaktika-nosheniya-kolgotok-pri-prost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37" y="2803177"/>
            <a:ext cx="1979220" cy="13175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Самородова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55" y="3599438"/>
            <a:ext cx="2147975" cy="14079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1291" cy="51435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77212" y="1260389"/>
            <a:ext cx="7946002" cy="32319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Сертификационные курсы и курсы повышения квалификации за счет компании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обучение (конференции, тренинги, семинары, вебинары, круглые столы)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карьерного роста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вести научно-исследовательскую работу и участвовать в разработке инноваций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корпоративная культура</a:t>
            </a:r>
          </a:p>
          <a:p>
            <a:endParaRPr lang="ru-RU" sz="1400" b="1" dirty="0">
              <a:solidFill>
                <a:srgbClr val="0097A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77213" y="606564"/>
            <a:ext cx="8027256" cy="65382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E16A1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С нами интересно!</a:t>
            </a:r>
            <a:endParaRPr lang="ru-RU" sz="2000" b="1" dirty="0">
              <a:solidFill>
                <a:srgbClr val="E16A1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77212" y="2566141"/>
            <a:ext cx="3180640" cy="155463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sz="1200" dirty="0">
              <a:solidFill>
                <a:srgbClr val="0048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239</Words>
  <Application>Microsoft Office PowerPoint</Application>
  <PresentationFormat>Экран (16:9)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Князятова</dc:creator>
  <cp:lastModifiedBy>Домовцева</cp:lastModifiedBy>
  <cp:revision>177</cp:revision>
  <dcterms:created xsi:type="dcterms:W3CDTF">2016-09-26T09:59:44Z</dcterms:created>
  <dcterms:modified xsi:type="dcterms:W3CDTF">2017-06-07T09:40:59Z</dcterms:modified>
</cp:coreProperties>
</file>