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9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0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7" r:id="rId5"/>
    <p:sldMasterId id="2147483744" r:id="rId6"/>
    <p:sldMasterId id="2147483778" r:id="rId7"/>
    <p:sldMasterId id="2147483795" r:id="rId8"/>
    <p:sldMasterId id="2147483812" r:id="rId9"/>
    <p:sldMasterId id="2147483837" r:id="rId10"/>
    <p:sldMasterId id="2147483859" r:id="rId11"/>
    <p:sldMasterId id="2147483879" r:id="rId12"/>
    <p:sldMasterId id="2147483897" r:id="rId13"/>
    <p:sldMasterId id="2147483914" r:id="rId14"/>
  </p:sldMasterIdLst>
  <p:notesMasterIdLst>
    <p:notesMasterId r:id="rId28"/>
  </p:notesMasterIdLst>
  <p:handoutMasterIdLst>
    <p:handoutMasterId r:id="rId29"/>
  </p:handoutMasterIdLst>
  <p:sldIdLst>
    <p:sldId id="599" r:id="rId15"/>
    <p:sldId id="600" r:id="rId16"/>
    <p:sldId id="601" r:id="rId17"/>
    <p:sldId id="602" r:id="rId18"/>
    <p:sldId id="603" r:id="rId19"/>
    <p:sldId id="604" r:id="rId20"/>
    <p:sldId id="605" r:id="rId21"/>
    <p:sldId id="587" r:id="rId22"/>
    <p:sldId id="588" r:id="rId23"/>
    <p:sldId id="570" r:id="rId24"/>
    <p:sldId id="595" r:id="rId25"/>
    <p:sldId id="598" r:id="rId26"/>
    <p:sldId id="596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orient="horz" pos="4115">
          <p15:clr>
            <a:srgbClr val="A4A3A4"/>
          </p15:clr>
        </p15:guide>
        <p15:guide id="3" orient="horz" pos="881">
          <p15:clr>
            <a:srgbClr val="A4A3A4"/>
          </p15:clr>
        </p15:guide>
        <p15:guide id="4" orient="horz" pos="3887">
          <p15:clr>
            <a:srgbClr val="A4A3A4"/>
          </p15:clr>
        </p15:guide>
        <p15:guide id="5" orient="horz" pos="3531">
          <p15:clr>
            <a:srgbClr val="A4A3A4"/>
          </p15:clr>
        </p15:guide>
        <p15:guide id="6" orient="horz" pos="3028">
          <p15:clr>
            <a:srgbClr val="A4A3A4"/>
          </p15:clr>
        </p15:guide>
        <p15:guide id="7" orient="horz" pos="2881">
          <p15:clr>
            <a:srgbClr val="A4A3A4"/>
          </p15:clr>
        </p15:guide>
        <p15:guide id="8" pos="2887">
          <p15:clr>
            <a:srgbClr val="A4A3A4"/>
          </p15:clr>
        </p15:guide>
        <p15:guide id="9" pos="3021">
          <p15:clr>
            <a:srgbClr val="A4A3A4"/>
          </p15:clr>
        </p15:guide>
        <p15:guide id="10" pos="5542">
          <p15:clr>
            <a:srgbClr val="A4A3A4"/>
          </p15:clr>
        </p15:guide>
        <p15:guide id="11" pos="2754">
          <p15:clr>
            <a:srgbClr val="A4A3A4"/>
          </p15:clr>
        </p15:guide>
        <p15:guide id="12" pos="232">
          <p15:clr>
            <a:srgbClr val="A4A3A4"/>
          </p15:clr>
        </p15:guide>
        <p15:guide id="13" pos="1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ilya Ishmukhametova" initials="KI" lastIdx="6" clrIdx="0">
    <p:extLst>
      <p:ext uri="{19B8F6BF-5375-455C-9EA6-DF929625EA0E}">
        <p15:presenceInfo xmlns:p15="http://schemas.microsoft.com/office/powerpoint/2012/main" userId="Kamilya Ishmukhametova" providerId="None"/>
      </p:ext>
    </p:extLst>
  </p:cmAuthor>
  <p:cmAuthor id="2" name="Svetlana Kvasha" initials="SK" lastIdx="2" clrIdx="1">
    <p:extLst>
      <p:ext uri="{19B8F6BF-5375-455C-9EA6-DF929625EA0E}">
        <p15:presenceInfo xmlns:p15="http://schemas.microsoft.com/office/powerpoint/2012/main" userId="Svetlana Kvasha" providerId="None"/>
      </p:ext>
    </p:extLst>
  </p:cmAuthor>
  <p:cmAuthor id="3" name="Bella Guzhavina" initials="BG" lastIdx="0" clrIdx="2">
    <p:extLst>
      <p:ext uri="{19B8F6BF-5375-455C-9EA6-DF929625EA0E}">
        <p15:presenceInfo xmlns:p15="http://schemas.microsoft.com/office/powerpoint/2012/main" userId="Bella Guzhav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88D"/>
    <a:srgbClr val="FF0000"/>
    <a:srgbClr val="0000FF"/>
    <a:srgbClr val="FF6600"/>
    <a:srgbClr val="FFD3CD"/>
    <a:srgbClr val="FFEAE7"/>
    <a:srgbClr val="000000"/>
    <a:srgbClr val="FFFFCC"/>
    <a:srgbClr val="0099FF"/>
    <a:srgbClr val="0AC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4211" autoAdjust="0"/>
  </p:normalViewPr>
  <p:slideViewPr>
    <p:cSldViewPr snapToGrid="0" showGuides="1">
      <p:cViewPr varScale="1">
        <p:scale>
          <a:sx n="57" d="100"/>
          <a:sy n="57" d="100"/>
        </p:scale>
        <p:origin x="1770" y="66"/>
      </p:cViewPr>
      <p:guideLst>
        <p:guide orient="horz" pos="360"/>
        <p:guide orient="horz" pos="4115"/>
        <p:guide orient="horz" pos="881"/>
        <p:guide orient="horz" pos="3887"/>
        <p:guide orient="horz" pos="3531"/>
        <p:guide orient="horz" pos="3028"/>
        <p:guide orient="horz" pos="2881"/>
        <p:guide pos="2887"/>
        <p:guide pos="3021"/>
        <p:guide pos="5542"/>
        <p:guide pos="2754"/>
        <p:guide pos="232"/>
        <p:guide pos="1947"/>
      </p:guideLst>
    </p:cSldViewPr>
  </p:slideViewPr>
  <p:outlineViewPr>
    <p:cViewPr>
      <p:scale>
        <a:sx n="33" d="100"/>
        <a:sy n="33" d="100"/>
      </p:scale>
      <p:origin x="0" y="-10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2130" y="-123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FA78B-BCB7-4264-994B-FEE0603BB491}" type="datetimeFigureOut">
              <a:rPr lang="en-GB" smtClean="0"/>
              <a:pPr/>
              <a:t>27/03/2018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413B4-7A32-4EE2-8EEC-5776729CC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A8971-52B8-4C5A-99D8-986A596F2912}" type="datetimeFigureOut">
              <a:rPr lang="en-GB" smtClean="0"/>
              <a:pPr/>
              <a:t>27/03/2018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B53C8-14E4-49A7-A1A5-3BF810B81E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03273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19528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30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1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1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7632183" y="361923"/>
            <a:ext cx="1167432" cy="474569"/>
            <a:chOff x="7280906" y="310911"/>
            <a:chExt cx="1507104" cy="612649"/>
          </a:xfrm>
        </p:grpSpPr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8270" y="2012423"/>
            <a:ext cx="3996587" cy="485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44" y="4383320"/>
            <a:ext cx="2739246" cy="666849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44" y="5400907"/>
            <a:ext cx="2721600" cy="246221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60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8" y="1181108"/>
            <a:ext cx="3986213" cy="49990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801131" y="1181102"/>
            <a:ext cx="3996794" cy="4635500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1" y="5884349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35345808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89654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375" y="6476255"/>
            <a:ext cx="288032" cy="365125"/>
          </a:xfrm>
        </p:spPr>
        <p:txBody>
          <a:bodyPr/>
          <a:lstStyle>
            <a:lvl1pPr algn="r">
              <a:defRPr/>
            </a:lvl1pPr>
          </a:lstStyle>
          <a:p>
            <a:fld id="{2FE18977-94FB-415F-B497-03350E8854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907" y="707464"/>
            <a:ext cx="7419454" cy="417287"/>
          </a:xfrm>
        </p:spPr>
        <p:txBody>
          <a:bodyPr/>
          <a:lstStyle>
            <a:lvl1pPr marL="0" indent="0">
              <a:buNone/>
              <a:defRPr sz="2300">
                <a:latin typeface="+mj-lt"/>
              </a:defRPr>
            </a:lvl1pPr>
            <a:lvl2pPr marL="478222" indent="0">
              <a:buNone/>
              <a:defRPr>
                <a:latin typeface="Cambria" pitchFamily="18" charset="0"/>
              </a:defRPr>
            </a:lvl2pPr>
            <a:lvl3pPr marL="956448" indent="0">
              <a:buNone/>
              <a:defRPr>
                <a:latin typeface="Cambria" pitchFamily="18" charset="0"/>
              </a:defRPr>
            </a:lvl3pPr>
            <a:lvl4pPr marL="1434670" indent="0">
              <a:buNone/>
              <a:defRPr>
                <a:latin typeface="Cambria" pitchFamily="18" charset="0"/>
              </a:defRPr>
            </a:lvl4pPr>
            <a:lvl5pPr marL="1912894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710431" y="6476255"/>
            <a:ext cx="863871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Insert your date / confidentiality text here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313" y="6476255"/>
            <a:ext cx="131513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97650993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spcBef>
                <a:spcPts val="1800"/>
              </a:spcBef>
              <a:buClr>
                <a:schemeClr val="bg2"/>
              </a:buClr>
              <a:buFont typeface="+mj-lt"/>
              <a:buAutoNum type="arabicPeriod"/>
              <a:defRPr sz="1800" b="0"/>
            </a:lvl1pPr>
            <a:lvl2pPr marL="701675" indent="-342900">
              <a:buFont typeface="+mj-lt"/>
              <a:buAutoNum type="arabicPeriod"/>
              <a:defRPr sz="1800"/>
            </a:lvl2pPr>
            <a:lvl3pPr marL="1060450" indent="-342900">
              <a:buFont typeface="+mj-lt"/>
              <a:buAutoNum type="arabicPeriod"/>
              <a:defRPr sz="1600"/>
            </a:lvl3pPr>
            <a:lvl4pPr marL="1419225" indent="-342900">
              <a:buFont typeface="+mj-lt"/>
              <a:buAutoNum type="arabicPeriod"/>
              <a:defRPr sz="1600"/>
            </a:lvl4pPr>
            <a:lvl5pPr marL="17780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375" y="6476218"/>
            <a:ext cx="288032" cy="365125"/>
          </a:xfrm>
        </p:spPr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907" y="707459"/>
            <a:ext cx="7419454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63440" y="6476218"/>
            <a:ext cx="109406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ru-RU">
                <a:solidFill>
                  <a:srgbClr val="635A54"/>
                </a:solidFill>
              </a:rPr>
              <a:t>Insert your date / confidentiality text here</a:t>
            </a:r>
            <a:endParaRPr lang="en-GB">
              <a:solidFill>
                <a:srgbClr val="635A54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6476218"/>
            <a:ext cx="136815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635A54"/>
                </a:solidFill>
              </a:rPr>
              <a:t>Presentation title</a:t>
            </a:r>
            <a:endParaRPr lang="en-GB">
              <a:solidFill>
                <a:srgbClr val="635A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61984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39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6" y="1196153"/>
            <a:ext cx="8423275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82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ru-RU"/>
              <a:t>Insert your date / confidentiality text here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118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314054882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/>
          <p:nvPr userDrawn="1"/>
        </p:nvGrpSpPr>
        <p:grpSpPr>
          <a:xfrm>
            <a:off x="7632183" y="361923"/>
            <a:ext cx="1167432" cy="474569"/>
            <a:chOff x="7280906" y="310911"/>
            <a:chExt cx="1507104" cy="612649"/>
          </a:xfrm>
        </p:grpSpPr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8270" y="2012423"/>
            <a:ext cx="3996587" cy="485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44" y="4383320"/>
            <a:ext cx="2739246" cy="666849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44" y="5400907"/>
            <a:ext cx="2721600" cy="246221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6070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 logo 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60117"/>
            <a:ext cx="554400" cy="476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8270" y="2012423"/>
            <a:ext cx="3996587" cy="485882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4944" y="4383320"/>
            <a:ext cx="2739246" cy="666849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4944" y="5400907"/>
            <a:ext cx="2721600" cy="246221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8008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6" y="1196153"/>
            <a:ext cx="8423275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102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3140548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65128" y="1533538"/>
            <a:ext cx="8418513" cy="4456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8" y="1184794"/>
            <a:ext cx="8418513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bg2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Subheading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102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5123329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65126" y="1184281"/>
            <a:ext cx="8423275" cy="48053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058102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3172251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65128" y="1184281"/>
            <a:ext cx="3986213" cy="4805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797233" y="1184281"/>
            <a:ext cx="4000709" cy="4805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605810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02189" y="605810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7060525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365126" y="1185885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0"/>
          </p:nvPr>
        </p:nvSpPr>
        <p:spPr>
          <a:xfrm>
            <a:off x="365126" y="1524004"/>
            <a:ext cx="3992925" cy="4465639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1"/>
          </p:nvPr>
        </p:nvSpPr>
        <p:spPr>
          <a:xfrm>
            <a:off x="4783175" y="1185885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2"/>
          </p:nvPr>
        </p:nvSpPr>
        <p:spPr>
          <a:xfrm>
            <a:off x="4783165" y="1524004"/>
            <a:ext cx="4014970" cy="4465639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65125" y="605810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802189" y="605810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61803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8" y="1181105"/>
            <a:ext cx="3986213" cy="5008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4801131" y="1180572"/>
            <a:ext cx="39967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801131" y="3310475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4801131" y="3754440"/>
            <a:ext cx="39967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1" y="5884349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11272122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795746" y="1377913"/>
            <a:ext cx="5557520" cy="4168141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film icon to insert your Standard (4x3 video)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8513491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 x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870331" y="1381127"/>
            <a:ext cx="7405070" cy="4182564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film icon to insert your widescreen (16x9) video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5993227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8" y="1181108"/>
            <a:ext cx="3986213" cy="49990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801131" y="1181102"/>
            <a:ext cx="3996794" cy="4635500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1" y="5884349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35345808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8" y="1181105"/>
            <a:ext cx="3986213" cy="5008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4801131" y="1180572"/>
            <a:ext cx="39967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801131" y="3310475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4801131" y="3754440"/>
            <a:ext cx="39967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1" y="5884349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11272122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7691909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374651" y="6323289"/>
            <a:ext cx="8416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236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9657223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2406" y="5906119"/>
            <a:ext cx="2393433" cy="246221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2402" y="4544981"/>
            <a:ext cx="6870542" cy="333425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Header title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2402" y="1519769"/>
            <a:ext cx="6864352" cy="400110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your statement text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58385"/>
            <a:ext cx="554400" cy="4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9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/>
          <p:nvPr userDrawn="1"/>
        </p:nvGrpSpPr>
        <p:grpSpPr>
          <a:xfrm>
            <a:off x="7632183" y="361923"/>
            <a:ext cx="1167432" cy="474569"/>
            <a:chOff x="7280906" y="310911"/>
            <a:chExt cx="1507104" cy="612649"/>
          </a:xfrm>
        </p:grpSpPr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8270" y="2012423"/>
            <a:ext cx="3996587" cy="485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44" y="4383320"/>
            <a:ext cx="2739246" cy="666849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44" y="5400907"/>
            <a:ext cx="2721600" cy="246221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6070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 logo 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60117"/>
            <a:ext cx="554400" cy="476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8270" y="2012423"/>
            <a:ext cx="3996587" cy="485882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4944" y="4383320"/>
            <a:ext cx="2739246" cy="666849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4944" y="5400907"/>
            <a:ext cx="2721600" cy="246221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80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7691909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6" y="1196153"/>
            <a:ext cx="8423275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102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3140548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65128" y="1533538"/>
            <a:ext cx="8418513" cy="4456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8" y="1184794"/>
            <a:ext cx="8418513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bg2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Subheading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102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5123329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65126" y="1184281"/>
            <a:ext cx="8423275" cy="48053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058102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3172251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65128" y="1184281"/>
            <a:ext cx="3986213" cy="4805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797233" y="1184281"/>
            <a:ext cx="4000709" cy="4805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605810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02189" y="605810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7060525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365126" y="1185885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0"/>
          </p:nvPr>
        </p:nvSpPr>
        <p:spPr>
          <a:xfrm>
            <a:off x="365126" y="1524004"/>
            <a:ext cx="3992925" cy="4465639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1"/>
          </p:nvPr>
        </p:nvSpPr>
        <p:spPr>
          <a:xfrm>
            <a:off x="4783175" y="1185885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2"/>
          </p:nvPr>
        </p:nvSpPr>
        <p:spPr>
          <a:xfrm>
            <a:off x="4783165" y="1524004"/>
            <a:ext cx="4014970" cy="4465639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65125" y="605810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802189" y="605810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6180366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795746" y="1377913"/>
            <a:ext cx="5557520" cy="4168141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the film icon to insert your Standard (4x3 video)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8513491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 x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870331" y="1381127"/>
            <a:ext cx="7405070" cy="4182564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the film icon to insert your widescreen (16x9) video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5993227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8" y="1181108"/>
            <a:ext cx="3986213" cy="49990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801131" y="1181102"/>
            <a:ext cx="3996794" cy="4635500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1" y="5884349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35345808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8" y="1181105"/>
            <a:ext cx="3986213" cy="5008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4801131" y="1180572"/>
            <a:ext cx="39967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801131" y="3310475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4801131" y="3754440"/>
            <a:ext cx="39967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1" y="5884349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11272122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76919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374651" y="6323289"/>
            <a:ext cx="8416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236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374651" y="6323289"/>
            <a:ext cx="8416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236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9657223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yh694006\Documents\Photos\Removable Disk\GSK\GSK 045.jpg"/>
          <p:cNvPicPr>
            <a:picLocks noChangeAspect="1" noChangeArrowheads="1"/>
          </p:cNvPicPr>
          <p:nvPr userDrawn="1"/>
        </p:nvPicPr>
        <p:blipFill>
          <a:blip r:embed="rId2" cstate="print"/>
          <a:srcRect l="10552" r="1104" b="6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8270" y="2012420"/>
            <a:ext cx="3996587" cy="4858821"/>
          </a:xfrm>
          <a:prstGeom prst="rect">
            <a:avLst/>
          </a:prstGeom>
        </p:spPr>
      </p:pic>
      <p:grpSp>
        <p:nvGrpSpPr>
          <p:cNvPr id="2" name="Group 16"/>
          <p:cNvGrpSpPr/>
          <p:nvPr userDrawn="1"/>
        </p:nvGrpSpPr>
        <p:grpSpPr>
          <a:xfrm>
            <a:off x="7632183" y="361923"/>
            <a:ext cx="1167432" cy="474569"/>
            <a:chOff x="7280906" y="310911"/>
            <a:chExt cx="1507104" cy="612649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  <p:sp>
        <p:nvSpPr>
          <p:cNvPr id="21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48548" y="4384628"/>
            <a:ext cx="2737552" cy="666849"/>
          </a:xfrm>
        </p:spPr>
        <p:txBody>
          <a:bodyPr anchor="ctr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49201" y="5400685"/>
            <a:ext cx="2720975" cy="246221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228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/>
          <p:nvPr userDrawn="1"/>
        </p:nvGrpSpPr>
        <p:grpSpPr>
          <a:xfrm>
            <a:off x="7632183" y="361923"/>
            <a:ext cx="1167432" cy="474569"/>
            <a:chOff x="7280906" y="310911"/>
            <a:chExt cx="1507104" cy="612649"/>
          </a:xfrm>
        </p:grpSpPr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8270" y="2012423"/>
            <a:ext cx="3996587" cy="485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44" y="4383320"/>
            <a:ext cx="2739246" cy="666849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44" y="5400907"/>
            <a:ext cx="2721600" cy="246221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6070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6" y="1196153"/>
            <a:ext cx="8423275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102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3140548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65128" y="1533538"/>
            <a:ext cx="8418513" cy="4456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8" y="1184794"/>
            <a:ext cx="8418513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bg2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Subheading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102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5123329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65126" y="1184281"/>
            <a:ext cx="8423275" cy="48053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058102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3172251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2406" y="5906119"/>
            <a:ext cx="2393433" cy="246221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2402" y="4544981"/>
            <a:ext cx="6870542" cy="333425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Header title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2402" y="1519769"/>
            <a:ext cx="6864352" cy="400110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your statement text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58385"/>
            <a:ext cx="554400" cy="4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9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65128" y="1184281"/>
            <a:ext cx="3986213" cy="4805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797233" y="1184281"/>
            <a:ext cx="4000709" cy="4805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605810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02189" y="605810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7060525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365126" y="1185885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0"/>
          </p:nvPr>
        </p:nvSpPr>
        <p:spPr>
          <a:xfrm>
            <a:off x="365126" y="1524004"/>
            <a:ext cx="3992925" cy="4465639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1"/>
          </p:nvPr>
        </p:nvSpPr>
        <p:spPr>
          <a:xfrm>
            <a:off x="4783175" y="1185885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2"/>
          </p:nvPr>
        </p:nvSpPr>
        <p:spPr>
          <a:xfrm>
            <a:off x="4783165" y="1524004"/>
            <a:ext cx="4014970" cy="4465639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65125" y="605810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802189" y="605810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618036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338554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Insert your date / confidentiality text here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8A04-D616-4476-9492-3F720F865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795746" y="1377913"/>
            <a:ext cx="5557520" cy="4168141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the film icon to insert your Standard (4x3 video)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8513491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 x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870331" y="1381127"/>
            <a:ext cx="7405070" cy="4182564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the film icon to insert your widescreen (16x9) video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5993227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8" y="1181108"/>
            <a:ext cx="3986213" cy="49990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801131" y="1181102"/>
            <a:ext cx="3996794" cy="4635500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1" y="5884349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35345808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8" y="1181105"/>
            <a:ext cx="3986213" cy="5008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4801131" y="1180572"/>
            <a:ext cx="39967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801131" y="3310475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4801131" y="3754440"/>
            <a:ext cx="39967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1" y="5884349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11272122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7691909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374651" y="6323289"/>
            <a:ext cx="8416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236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338554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US">
              <a:solidFill>
                <a:srgbClr val="9A8B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8A04-D616-4476-9492-3F720F865DED}" type="slidenum">
              <a:rPr lang="en-US" smtClean="0">
                <a:solidFill>
                  <a:srgbClr val="9A8B7D"/>
                </a:solidFill>
              </a:rPr>
              <a:pPr/>
              <a:t>‹#›</a:t>
            </a:fld>
            <a:endParaRPr lang="en-US">
              <a:solidFill>
                <a:srgbClr val="9A8B7D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yh694006\Documents\Photos\Removable Disk\GSK\GSK 045.jpg"/>
          <p:cNvPicPr>
            <a:picLocks noChangeAspect="1" noChangeArrowheads="1"/>
          </p:cNvPicPr>
          <p:nvPr userDrawn="1"/>
        </p:nvPicPr>
        <p:blipFill>
          <a:blip r:embed="rId2" cstate="print"/>
          <a:srcRect l="10552" r="1104" b="6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8270" y="2012420"/>
            <a:ext cx="3996587" cy="4858821"/>
          </a:xfrm>
          <a:prstGeom prst="rect">
            <a:avLst/>
          </a:prstGeom>
        </p:spPr>
      </p:pic>
      <p:grpSp>
        <p:nvGrpSpPr>
          <p:cNvPr id="2" name="Group 16"/>
          <p:cNvGrpSpPr/>
          <p:nvPr userDrawn="1"/>
        </p:nvGrpSpPr>
        <p:grpSpPr>
          <a:xfrm>
            <a:off x="7632183" y="361923"/>
            <a:ext cx="1167432" cy="474569"/>
            <a:chOff x="7280906" y="310911"/>
            <a:chExt cx="1507104" cy="612649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  <p:sp>
        <p:nvSpPr>
          <p:cNvPr id="21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48548" y="4384628"/>
            <a:ext cx="2737552" cy="666849"/>
          </a:xfrm>
        </p:spPr>
        <p:txBody>
          <a:bodyPr anchor="ctr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49201" y="5400685"/>
            <a:ext cx="2720975" cy="246221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228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No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4903" y="1181100"/>
            <a:ext cx="3995928" cy="5033087"/>
          </a:xfrm>
        </p:spPr>
        <p:txBody>
          <a:bodyPr/>
          <a:lstStyle>
            <a:lvl1pPr marL="0" indent="0">
              <a:buNone/>
              <a:defRPr/>
            </a:lvl1pPr>
            <a:lvl2pPr marL="268163" indent="0">
              <a:buNone/>
              <a:defRPr/>
            </a:lvl2pPr>
            <a:lvl3pPr marL="540000" indent="0">
              <a:buNone/>
              <a:defRPr/>
            </a:lvl3pPr>
            <a:lvl4pPr marL="811088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 algn="ctr"/>
            <a:r>
              <a:rPr lang="ru-RU"/>
              <a:t>Insert your date / confidentiality text here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icture Placeholder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1131" y="1181098"/>
            <a:ext cx="3995928" cy="5048039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374073" y="294810"/>
            <a:ext cx="7568190" cy="338554"/>
          </a:xfrm>
        </p:spPr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74096" y="692554"/>
            <a:ext cx="7588803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41194530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2565-DAF5-492F-9849-DEC9749F73E1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A54D-DB82-42A5-A82E-B342F815D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5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8270" y="2012423"/>
            <a:ext cx="3996587" cy="485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44" y="4383320"/>
            <a:ext cx="2739246" cy="666849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44" y="5400907"/>
            <a:ext cx="2721600" cy="246221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6070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2565-DAF5-492F-9849-DEC9749F73E1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A54D-DB82-42A5-A82E-B342F815D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7987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2565-DAF5-492F-9849-DEC9749F73E1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A54D-DB82-42A5-A82E-B342F815D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923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2565-DAF5-492F-9849-DEC9749F73E1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A54D-DB82-42A5-A82E-B342F815D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561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2565-DAF5-492F-9849-DEC9749F73E1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A54D-DB82-42A5-A82E-B342F815D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9954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2565-DAF5-492F-9849-DEC9749F73E1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A54D-DB82-42A5-A82E-B342F815D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8943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2565-DAF5-492F-9849-DEC9749F73E1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A54D-DB82-42A5-A82E-B342F815D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9320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2565-DAF5-492F-9849-DEC9749F73E1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A54D-DB82-42A5-A82E-B342F815D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9577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2565-DAF5-492F-9849-DEC9749F73E1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A54D-DB82-42A5-A82E-B342F815D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847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2565-DAF5-492F-9849-DEC9749F73E1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A54D-DB82-42A5-A82E-B342F815D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502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2565-DAF5-492F-9849-DEC9749F73E1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A54D-DB82-42A5-A82E-B342F815D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79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 logo 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60117"/>
            <a:ext cx="554400" cy="476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8270" y="2012423"/>
            <a:ext cx="3996587" cy="485882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4944" y="4383320"/>
            <a:ext cx="2739246" cy="666849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4944" y="5400907"/>
            <a:ext cx="2721600" cy="246221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800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6" y="1196153"/>
            <a:ext cx="8423275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102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314054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65128" y="1533538"/>
            <a:ext cx="8418513" cy="4456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8" y="1184794"/>
            <a:ext cx="8418513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bg2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Subheading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102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512332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65126" y="1184281"/>
            <a:ext cx="8423275" cy="48053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058102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31722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6" y="1196153"/>
            <a:ext cx="8423275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102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314054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65128" y="1184281"/>
            <a:ext cx="3986213" cy="4805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797233" y="1184281"/>
            <a:ext cx="4000709" cy="4805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605810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02189" y="605810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706052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365126" y="1185885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0"/>
          </p:nvPr>
        </p:nvSpPr>
        <p:spPr>
          <a:xfrm>
            <a:off x="365126" y="1524004"/>
            <a:ext cx="3992925" cy="4465639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1"/>
          </p:nvPr>
        </p:nvSpPr>
        <p:spPr>
          <a:xfrm>
            <a:off x="4783175" y="1185885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2"/>
          </p:nvPr>
        </p:nvSpPr>
        <p:spPr>
          <a:xfrm>
            <a:off x="4783165" y="1524004"/>
            <a:ext cx="4014970" cy="4465639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65125" y="605810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802189" y="605810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618036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795746" y="1377913"/>
            <a:ext cx="5557520" cy="4168141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film icon to insert your Standard (4x3 video)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851349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 x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870331" y="1381127"/>
            <a:ext cx="7405070" cy="4182564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film icon to insert your widescreen (16x9) video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599322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8" y="1181108"/>
            <a:ext cx="3986213" cy="49990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801131" y="1181102"/>
            <a:ext cx="3996794" cy="4635500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1" y="5884349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3534580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8" y="1181105"/>
            <a:ext cx="3986213" cy="5008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4801131" y="1180572"/>
            <a:ext cx="39967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801131" y="3310475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4801131" y="3754440"/>
            <a:ext cx="39967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1" y="5884349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1127212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769190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374651" y="6323289"/>
            <a:ext cx="8416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23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965722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59156" y="1589852"/>
            <a:ext cx="8423275" cy="41018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924739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9152" y="5803740"/>
            <a:ext cx="8424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155" y="384852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>
          <a:xfrm>
            <a:off x="7967386" y="6272004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3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65128" y="1533538"/>
            <a:ext cx="8418513" cy="4456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8" y="1184794"/>
            <a:ext cx="8418513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bg2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Subheading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102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5123329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60002" y="2040213"/>
            <a:ext cx="8418513" cy="3638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9156" y="1588958"/>
            <a:ext cx="8418513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bg2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Subheading here if required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924739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9152" y="5803740"/>
            <a:ext cx="8424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7967386" y="6272004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70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60002" y="1739156"/>
            <a:ext cx="8423275" cy="395256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24739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5803740"/>
            <a:ext cx="8424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60001" y="384852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7967386" y="6272004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63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10353" b="10238"/>
          <a:stretch/>
        </p:blipFill>
        <p:spPr>
          <a:xfrm>
            <a:off x="0" y="1"/>
            <a:ext cx="9154197" cy="6862531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906115"/>
            <a:ext cx="6872400" cy="246221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495930"/>
            <a:ext cx="6870542" cy="333425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Header title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519769"/>
            <a:ext cx="6864352" cy="400110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your statement text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45" y="476379"/>
            <a:ext cx="552823" cy="63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24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59153" y="1589912"/>
            <a:ext cx="3986213" cy="4101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797232" y="1589912"/>
            <a:ext cx="4000709" cy="4101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55" y="384852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924739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59152" y="5803740"/>
            <a:ext cx="3996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97217" y="5803740"/>
            <a:ext cx="3996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>
          <a:xfrm>
            <a:off x="7967386" y="6272004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35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360000" y="1592280"/>
            <a:ext cx="4006849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1"/>
          </p:nvPr>
        </p:nvSpPr>
        <p:spPr>
          <a:xfrm>
            <a:off x="4798813" y="1592280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384852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7"/>
          </p:nvPr>
        </p:nvSpPr>
        <p:spPr>
          <a:xfrm>
            <a:off x="360000" y="2021984"/>
            <a:ext cx="3999600" cy="3657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/>
          </p:nvPr>
        </p:nvSpPr>
        <p:spPr>
          <a:xfrm>
            <a:off x="4798815" y="2021980"/>
            <a:ext cx="4000709" cy="3634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60000" y="5803740"/>
            <a:ext cx="3996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98800" y="5803740"/>
            <a:ext cx="3996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24739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4"/>
          </p:nvPr>
        </p:nvSpPr>
        <p:spPr>
          <a:xfrm>
            <a:off x="7967386" y="6272004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27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795746" y="1695412"/>
            <a:ext cx="5557520" cy="4168141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film icon to insert your Standard (4x3 video)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924739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7967386" y="6272004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80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 x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983006" y="1637357"/>
            <a:ext cx="7178095" cy="4054363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film icon to insert your widescreen (16x9) video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152" y="924739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967386" y="6272004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18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9153" y="1590987"/>
            <a:ext cx="3986213" cy="4100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98815" y="1562101"/>
            <a:ext cx="3982697" cy="3873499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798800" y="5568834"/>
            <a:ext cx="3996266" cy="46566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9155" y="384852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59152" y="924739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0"/>
          </p:nvPr>
        </p:nvSpPr>
        <p:spPr>
          <a:xfrm>
            <a:off x="7967386" y="6272004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5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9153" y="1587503"/>
            <a:ext cx="3986213" cy="4100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98800" y="1587501"/>
            <a:ext cx="3996794" cy="1638299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798800" y="3357045"/>
            <a:ext cx="3996266" cy="338665"/>
          </a:xfr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4798800" y="3793069"/>
            <a:ext cx="3996794" cy="1638299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98800" y="5562612"/>
            <a:ext cx="3996266" cy="338665"/>
          </a:xfr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152" y="924739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2"/>
          </p:nvPr>
        </p:nvSpPr>
        <p:spPr>
          <a:xfrm>
            <a:off x="7967386" y="6272004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19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152" y="924739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2"/>
          </p:nvPr>
        </p:nvSpPr>
        <p:spPr>
          <a:xfrm>
            <a:off x="7967386" y="6272004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4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65126" y="1184281"/>
            <a:ext cx="8423275" cy="48053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058102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317225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59156" y="1589852"/>
            <a:ext cx="8423275" cy="41018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924739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9152" y="5803734"/>
            <a:ext cx="8424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155" y="384852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>
          <a:xfrm>
            <a:off x="7967386" y="6272004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54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60002" y="2040213"/>
            <a:ext cx="8418513" cy="3638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9156" y="1588951"/>
            <a:ext cx="8418513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bg2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Subheading here if required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924739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9152" y="5803734"/>
            <a:ext cx="8424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7967386" y="6272004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2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60002" y="1739154"/>
            <a:ext cx="8423275" cy="395256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24739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5803734"/>
            <a:ext cx="8424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60001" y="384852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7967386" y="6272004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251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10353" b="10238"/>
          <a:stretch/>
        </p:blipFill>
        <p:spPr>
          <a:xfrm>
            <a:off x="0" y="1"/>
            <a:ext cx="9154197" cy="6862531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906105"/>
            <a:ext cx="6872400" cy="246221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495924"/>
            <a:ext cx="6870542" cy="333425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Header title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519769"/>
            <a:ext cx="6864352" cy="400110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your statement text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36" y="476379"/>
            <a:ext cx="552823" cy="63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59153" y="1589912"/>
            <a:ext cx="3986213" cy="4101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797222" y="1589912"/>
            <a:ext cx="4000709" cy="4101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55" y="384852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924739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59152" y="5803734"/>
            <a:ext cx="3996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97217" y="5803734"/>
            <a:ext cx="3996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>
          <a:xfrm>
            <a:off x="7967386" y="6272004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52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360000" y="1592275"/>
            <a:ext cx="4006849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1"/>
          </p:nvPr>
        </p:nvSpPr>
        <p:spPr>
          <a:xfrm>
            <a:off x="4798805" y="1592275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384852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7"/>
          </p:nvPr>
        </p:nvSpPr>
        <p:spPr>
          <a:xfrm>
            <a:off x="360000" y="2021982"/>
            <a:ext cx="3999600" cy="3657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/>
          </p:nvPr>
        </p:nvSpPr>
        <p:spPr>
          <a:xfrm>
            <a:off x="4798805" y="2021980"/>
            <a:ext cx="4000709" cy="3634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60000" y="5803734"/>
            <a:ext cx="3996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98800" y="5803734"/>
            <a:ext cx="3996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24739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4"/>
          </p:nvPr>
        </p:nvSpPr>
        <p:spPr>
          <a:xfrm>
            <a:off x="7967386" y="6272004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36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795746" y="1695412"/>
            <a:ext cx="5557520" cy="4168141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film icon to insert your Standard (4x3 video)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924739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7967386" y="6272004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491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 x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983006" y="1637357"/>
            <a:ext cx="7178095" cy="4054363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film icon to insert your widescreen (16x9) video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152" y="924739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967386" y="6272004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227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9153" y="1590987"/>
            <a:ext cx="3986213" cy="4100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98805" y="1562101"/>
            <a:ext cx="3982697" cy="3873499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798800" y="5568828"/>
            <a:ext cx="3996266" cy="46566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9155" y="384852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59152" y="924739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0"/>
          </p:nvPr>
        </p:nvSpPr>
        <p:spPr>
          <a:xfrm>
            <a:off x="7967386" y="6272004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80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9153" y="1587503"/>
            <a:ext cx="3986213" cy="4100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98800" y="1587501"/>
            <a:ext cx="3996794" cy="1638299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798800" y="3357038"/>
            <a:ext cx="3996266" cy="338665"/>
          </a:xfr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4798800" y="3793069"/>
            <a:ext cx="3996794" cy="1638299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98800" y="5562605"/>
            <a:ext cx="3996266" cy="338665"/>
          </a:xfr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152" y="924739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2"/>
          </p:nvPr>
        </p:nvSpPr>
        <p:spPr>
          <a:xfrm>
            <a:off x="7967386" y="6272004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1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2406" y="5906119"/>
            <a:ext cx="2393433" cy="246221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2402" y="4544981"/>
            <a:ext cx="6870542" cy="333425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Header title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2402" y="1519769"/>
            <a:ext cx="6864352" cy="400110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your statement text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58385"/>
            <a:ext cx="554400" cy="4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9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152" y="924739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2"/>
          </p:nvPr>
        </p:nvSpPr>
        <p:spPr>
          <a:xfrm>
            <a:off x="7967386" y="6272004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90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/>
          <p:nvPr userDrawn="1"/>
        </p:nvGrpSpPr>
        <p:grpSpPr>
          <a:xfrm>
            <a:off x="7632183" y="361918"/>
            <a:ext cx="1167432" cy="474569"/>
            <a:chOff x="7280906" y="310911"/>
            <a:chExt cx="1507104" cy="612649"/>
          </a:xfrm>
        </p:grpSpPr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8270" y="2012420"/>
            <a:ext cx="3996587" cy="485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43" y="4460256"/>
            <a:ext cx="2739246" cy="51296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1950"/>
              </a:lnSpc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43" y="5400893"/>
            <a:ext cx="2721600" cy="246221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9975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677" y="1295400"/>
            <a:ext cx="4290646" cy="487680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2677" y="1295400"/>
            <a:ext cx="4290646" cy="487680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643711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6" y="1196152"/>
            <a:ext cx="8423275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7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350"/>
            </a:lvl1pPr>
            <a:lvl2pPr marL="203597" indent="0">
              <a:buNone/>
              <a:defRPr/>
            </a:lvl2pPr>
            <a:lvl3pPr marL="400050" indent="0">
              <a:buNone/>
              <a:defRPr/>
            </a:lvl3pPr>
            <a:lvl4pPr marL="611981" indent="0">
              <a:buNone/>
              <a:defRPr/>
            </a:lvl4pPr>
            <a:lvl5pPr marL="828675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6219" y="6565395"/>
            <a:ext cx="323723" cy="285879"/>
          </a:xfrm>
          <a:prstGeom prst="rect">
            <a:avLst/>
          </a:prstGeom>
        </p:spPr>
        <p:txBody>
          <a:bodyPr lIns="36000" tIns="36000" rIns="36000" bIns="36000" anchor="ctr" anchorCtr="1"/>
          <a:lstStyle>
            <a:lvl1pPr algn="r">
              <a:defRPr sz="750" smtClean="0"/>
            </a:lvl1pPr>
          </a:lstStyle>
          <a:p>
            <a:pPr>
              <a:defRPr/>
            </a:pPr>
            <a:fld id="{4BC82C3E-F29B-4D3B-859E-CC989619F03B}" type="slidenum">
              <a:rPr lang="en-GB">
                <a:solidFill>
                  <a:srgbClr val="9A8B7D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196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59153" y="1589851"/>
            <a:ext cx="8423275" cy="41018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924738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9152" y="5803731"/>
            <a:ext cx="8424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153" y="384852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>
          <a:xfrm>
            <a:off x="7967384" y="6272002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54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60001" y="2040213"/>
            <a:ext cx="8418513" cy="3638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9153" y="1588949"/>
            <a:ext cx="8418513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bg2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Subheading here if required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924738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9152" y="5803731"/>
            <a:ext cx="8424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7967384" y="6272002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2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60001" y="1739151"/>
            <a:ext cx="8423275" cy="395256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24738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5803731"/>
            <a:ext cx="8424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60001" y="384852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7967384" y="6272002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25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10353" b="10238"/>
          <a:stretch/>
        </p:blipFill>
        <p:spPr>
          <a:xfrm>
            <a:off x="0" y="1"/>
            <a:ext cx="9154197" cy="6862531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906101"/>
            <a:ext cx="6872400" cy="246221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495921"/>
            <a:ext cx="6870542" cy="333425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Header title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519769"/>
            <a:ext cx="6864352" cy="400110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your statement text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32" y="476378"/>
            <a:ext cx="552823" cy="63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9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59153" y="1589912"/>
            <a:ext cx="3986213" cy="4101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797218" y="1589912"/>
            <a:ext cx="4000709" cy="4101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53" y="384852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924738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59152" y="5803731"/>
            <a:ext cx="3996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97217" y="5803731"/>
            <a:ext cx="3996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>
          <a:xfrm>
            <a:off x="7967384" y="6272002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525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360000" y="1592273"/>
            <a:ext cx="4006849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1"/>
          </p:nvPr>
        </p:nvSpPr>
        <p:spPr>
          <a:xfrm>
            <a:off x="4798801" y="1592273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384852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7"/>
          </p:nvPr>
        </p:nvSpPr>
        <p:spPr>
          <a:xfrm>
            <a:off x="360000" y="2021979"/>
            <a:ext cx="3999600" cy="3657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/>
          </p:nvPr>
        </p:nvSpPr>
        <p:spPr>
          <a:xfrm>
            <a:off x="4798801" y="2021979"/>
            <a:ext cx="4000709" cy="3634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60000" y="5803731"/>
            <a:ext cx="3996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98800" y="5803731"/>
            <a:ext cx="3996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24738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4"/>
          </p:nvPr>
        </p:nvSpPr>
        <p:spPr>
          <a:xfrm>
            <a:off x="7967384" y="6272002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3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65128" y="1184281"/>
            <a:ext cx="3986213" cy="4805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797233" y="1184281"/>
            <a:ext cx="4000709" cy="4805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605810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02189" y="605810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7060525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795746" y="1695412"/>
            <a:ext cx="5557520" cy="4168141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film icon to insert your Standard (4x3 video)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924738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7967384" y="6272002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491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 x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983006" y="1637355"/>
            <a:ext cx="7178095" cy="4054363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film icon to insert your widescreen (16x9) video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152" y="924738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967384" y="6272002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227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9153" y="1590986"/>
            <a:ext cx="3986213" cy="4100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98801" y="1562101"/>
            <a:ext cx="3982697" cy="3873499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798800" y="5568825"/>
            <a:ext cx="3996266" cy="46566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9153" y="384852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59152" y="924738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0"/>
          </p:nvPr>
        </p:nvSpPr>
        <p:spPr>
          <a:xfrm>
            <a:off x="7967384" y="6272002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808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9153" y="1587502"/>
            <a:ext cx="3986213" cy="4100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98800" y="1587501"/>
            <a:ext cx="3996794" cy="1638299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798800" y="3357036"/>
            <a:ext cx="3996266" cy="338665"/>
          </a:xfr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4798800" y="3793068"/>
            <a:ext cx="3996794" cy="1638299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98800" y="5562602"/>
            <a:ext cx="3996266" cy="338665"/>
          </a:xfr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152" y="924738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2"/>
          </p:nvPr>
        </p:nvSpPr>
        <p:spPr>
          <a:xfrm>
            <a:off x="7967384" y="6272002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122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152" y="924738"/>
            <a:ext cx="7578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2"/>
          </p:nvPr>
        </p:nvSpPr>
        <p:spPr>
          <a:xfrm>
            <a:off x="7967384" y="6272002"/>
            <a:ext cx="83012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909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/>
          <p:nvPr userDrawn="1"/>
        </p:nvGrpSpPr>
        <p:grpSpPr>
          <a:xfrm>
            <a:off x="7632183" y="361916"/>
            <a:ext cx="1167432" cy="474569"/>
            <a:chOff x="7280906" y="310911"/>
            <a:chExt cx="1507104" cy="612649"/>
          </a:xfrm>
        </p:grpSpPr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8270" y="2012419"/>
            <a:ext cx="3996587" cy="485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43" y="4460256"/>
            <a:ext cx="2739246" cy="51296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1950"/>
              </a:lnSpc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43" y="5400889"/>
            <a:ext cx="2721600" cy="246221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9975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677" y="1295400"/>
            <a:ext cx="4290646" cy="487680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2677" y="1295400"/>
            <a:ext cx="4290646" cy="487680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643711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6" y="1196152"/>
            <a:ext cx="8423275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350"/>
            </a:lvl1pPr>
            <a:lvl2pPr marL="203597" indent="0">
              <a:buNone/>
              <a:defRPr/>
            </a:lvl2pPr>
            <a:lvl3pPr marL="400050" indent="0">
              <a:buNone/>
              <a:defRPr/>
            </a:lvl3pPr>
            <a:lvl4pPr marL="611981" indent="0">
              <a:buNone/>
              <a:defRPr/>
            </a:lvl4pPr>
            <a:lvl5pPr marL="828675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6215" y="6565393"/>
            <a:ext cx="323723" cy="285879"/>
          </a:xfrm>
          <a:prstGeom prst="rect">
            <a:avLst/>
          </a:prstGeom>
        </p:spPr>
        <p:txBody>
          <a:bodyPr lIns="36000" tIns="36000" rIns="36000" bIns="36000" anchor="ctr" anchorCtr="1"/>
          <a:lstStyle>
            <a:lvl1pPr algn="r">
              <a:defRPr sz="750" smtClean="0"/>
            </a:lvl1pPr>
          </a:lstStyle>
          <a:p>
            <a:pPr>
              <a:defRPr/>
            </a:pPr>
            <a:fld id="{4BC82C3E-F29B-4D3B-859E-CC989619F03B}" type="slidenum">
              <a:rPr lang="en-GB">
                <a:solidFill>
                  <a:srgbClr val="9A8B7D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196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/>
          <p:nvPr userDrawn="1"/>
        </p:nvGrpSpPr>
        <p:grpSpPr>
          <a:xfrm>
            <a:off x="7632183" y="361918"/>
            <a:ext cx="1167432" cy="474569"/>
            <a:chOff x="7280906" y="310911"/>
            <a:chExt cx="1507104" cy="612649"/>
          </a:xfrm>
        </p:grpSpPr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8270" y="2012422"/>
            <a:ext cx="3996587" cy="485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44" y="4383317"/>
            <a:ext cx="2739246" cy="666849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44" y="5400893"/>
            <a:ext cx="2721600" cy="246221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6070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 logo 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60114"/>
            <a:ext cx="554400" cy="476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b="15723"/>
          <a:stretch/>
        </p:blipFill>
        <p:spPr>
          <a:xfrm>
            <a:off x="-8270" y="2012422"/>
            <a:ext cx="3996587" cy="485882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4944" y="4383317"/>
            <a:ext cx="2739246" cy="666849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4944" y="5400893"/>
            <a:ext cx="2721600" cy="246221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80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365126" y="1185885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0"/>
          </p:nvPr>
        </p:nvSpPr>
        <p:spPr>
          <a:xfrm>
            <a:off x="365126" y="1524004"/>
            <a:ext cx="3992925" cy="4465639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1"/>
          </p:nvPr>
        </p:nvSpPr>
        <p:spPr>
          <a:xfrm>
            <a:off x="4783175" y="1185885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2"/>
          </p:nvPr>
        </p:nvSpPr>
        <p:spPr>
          <a:xfrm>
            <a:off x="4783165" y="1524004"/>
            <a:ext cx="4014970" cy="4465639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65125" y="605810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802189" y="605810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6180366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6" y="1196153"/>
            <a:ext cx="8423275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092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3140548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65127" y="1533529"/>
            <a:ext cx="8418513" cy="4456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1184785"/>
            <a:ext cx="8418513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bg2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Subheading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092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5123329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65126" y="1184278"/>
            <a:ext cx="8423275" cy="48053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058092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3172251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65128" y="1184278"/>
            <a:ext cx="3986213" cy="4805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797219" y="1184278"/>
            <a:ext cx="4000709" cy="4805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605809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02189" y="605809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7060525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365126" y="1185876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0"/>
          </p:nvPr>
        </p:nvSpPr>
        <p:spPr>
          <a:xfrm>
            <a:off x="365126" y="1524002"/>
            <a:ext cx="3992925" cy="4465639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1"/>
          </p:nvPr>
        </p:nvSpPr>
        <p:spPr>
          <a:xfrm>
            <a:off x="4783169" y="1185876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2"/>
          </p:nvPr>
        </p:nvSpPr>
        <p:spPr>
          <a:xfrm>
            <a:off x="4783165" y="1524002"/>
            <a:ext cx="4014970" cy="4465639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65125" y="605809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802189" y="6058092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6180366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795746" y="1377913"/>
            <a:ext cx="5557520" cy="4168141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film icon to insert your Standard (4x3 video)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8513491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 x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870331" y="1381126"/>
            <a:ext cx="7405070" cy="4182564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film icon to insert your widescreen (16x9) video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5993227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8" y="1181103"/>
            <a:ext cx="3986213" cy="49990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801131" y="1181101"/>
            <a:ext cx="3996794" cy="4635500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4" y="69255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1" y="5884339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35345808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8" y="1181103"/>
            <a:ext cx="3986213" cy="5008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9255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4801131" y="1180572"/>
            <a:ext cx="39967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801131" y="3310472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4801131" y="3754440"/>
            <a:ext cx="39967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1" y="5884339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11272122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76919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795746" y="1377913"/>
            <a:ext cx="5557520" cy="4168141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film icon to insert your Standard (4x3 video)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8513491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374651" y="6323289"/>
            <a:ext cx="8416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236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69255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9657223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2404" y="5906106"/>
            <a:ext cx="2393433" cy="246221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2402" y="4544972"/>
            <a:ext cx="6870542" cy="333425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Header title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2402" y="1519769"/>
            <a:ext cx="6864352" cy="400110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your statement text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58385"/>
            <a:ext cx="554400" cy="4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9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77800"/>
            <a:ext cx="8503920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1000"/>
              </a:spcAft>
              <a:defRPr sz="1800"/>
            </a:lvl1pPr>
            <a:lvl2pPr>
              <a:spcAft>
                <a:spcPts val="800"/>
              </a:spcAft>
              <a:buFont typeface="Arial" pitchFamily="34" charset="0"/>
              <a:buChar char="–"/>
              <a:defRPr lang="en-GB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600"/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itchFamily="34" charset="0"/>
              <a:buChar char="–"/>
              <a:defRPr sz="1600"/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itchFamily="34" charset="0"/>
              <a:buChar char="–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1075" y="1600204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Aft>
                <a:spcPts val="1000"/>
              </a:spcAft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778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778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778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778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0"/>
            <a:ext cx="7772400" cy="3385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5776" y="1590675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776" y="3724275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48175" y="15906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602" y="6248142"/>
            <a:ext cx="1905000" cy="45772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US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403" y="6248142"/>
            <a:ext cx="2895203" cy="45772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399" y="6248142"/>
            <a:ext cx="1905000" cy="45772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150E25-210A-4551-B1D1-9DA0EBC2E236}" type="slidenum">
              <a:rPr lang="en-US">
                <a:solidFill>
                  <a:srgbClr val="9A8B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8B7D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77800"/>
            <a:ext cx="8503920" cy="1003300"/>
          </a:xfr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1300" y="1351280"/>
            <a:ext cx="8503920" cy="539242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buClr>
                <a:schemeClr val="accent1"/>
              </a:buClr>
              <a:defRPr/>
            </a:lvl1pPr>
            <a:lvl2pPr>
              <a:spcAft>
                <a:spcPts val="600"/>
              </a:spcAft>
              <a:buClr>
                <a:schemeClr val="accent1"/>
              </a:buClr>
              <a:defRPr/>
            </a:lvl2pPr>
            <a:lvl3pPr>
              <a:spcAft>
                <a:spcPts val="400"/>
              </a:spcAft>
              <a:buClr>
                <a:schemeClr val="accent1"/>
              </a:buClr>
              <a:defRPr/>
            </a:lvl3pPr>
            <a:lvl4pPr marL="1313976" indent="-171388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4pPr>
            <a:lvl5pPr marL="1713882" indent="-171388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5pPr>
            <a:lvl6pPr marL="2170917" indent="-171388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6pPr>
            <a:lvl7pPr marL="2627952" indent="-171388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7pPr>
            <a:lvl8pPr marL="3027858" indent="-171388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8pPr>
            <a:lvl9pPr marL="3484893" indent="-171388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9pPr>
          </a:lstStyle>
          <a:p>
            <a:pPr marL="177736" marR="0" lvl="0" indent="-177736" algn="l" defTabSz="914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/>
              <a:t>Click to edit Master text styles</a:t>
            </a:r>
          </a:p>
          <a:p>
            <a:pPr marL="177736" marR="0" lvl="1" indent="-177736" algn="l" defTabSz="914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/>
              <a:t>Second level</a:t>
            </a:r>
          </a:p>
          <a:p>
            <a:pPr marL="177736" marR="0" lvl="2" indent="-177736" algn="l" defTabSz="914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/>
              <a:t>Third level</a:t>
            </a:r>
          </a:p>
          <a:p>
            <a:pPr marL="177736" marR="0" lvl="3" indent="-177736" algn="l" defTabSz="914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/>
              <a:t>Fourth level</a:t>
            </a:r>
          </a:p>
          <a:p>
            <a:pPr marL="177736" marR="0" lvl="4" indent="-177736" algn="l" defTabSz="914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89654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375" y="6476253"/>
            <a:ext cx="288032" cy="365125"/>
          </a:xfrm>
        </p:spPr>
        <p:txBody>
          <a:bodyPr/>
          <a:lstStyle>
            <a:lvl1pPr algn="r">
              <a:defRPr/>
            </a:lvl1pPr>
          </a:lstStyle>
          <a:p>
            <a:fld id="{2FE18977-94FB-415F-B497-03350E8854FC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907" y="707464"/>
            <a:ext cx="7419454" cy="417287"/>
          </a:xfrm>
        </p:spPr>
        <p:txBody>
          <a:bodyPr/>
          <a:lstStyle>
            <a:lvl1pPr marL="0" indent="0">
              <a:buNone/>
              <a:defRPr sz="1700">
                <a:latin typeface="+mj-lt"/>
              </a:defRPr>
            </a:lvl1pPr>
            <a:lvl2pPr marL="358622" indent="0">
              <a:buNone/>
              <a:defRPr>
                <a:latin typeface="Cambria" pitchFamily="18" charset="0"/>
              </a:defRPr>
            </a:lvl2pPr>
            <a:lvl3pPr marL="717246" indent="0">
              <a:buNone/>
              <a:defRPr>
                <a:latin typeface="Cambria" pitchFamily="18" charset="0"/>
              </a:defRPr>
            </a:lvl3pPr>
            <a:lvl4pPr marL="1075868" indent="0">
              <a:buNone/>
              <a:defRPr>
                <a:latin typeface="Cambria" pitchFamily="18" charset="0"/>
              </a:defRPr>
            </a:lvl4pPr>
            <a:lvl5pPr marL="1434491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710428" y="6476253"/>
            <a:ext cx="863871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311" y="6476253"/>
            <a:ext cx="131513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976509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46" y="294815"/>
            <a:ext cx="7577139" cy="32829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4" y="1196155"/>
            <a:ext cx="8423275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5124" y="692570"/>
            <a:ext cx="7597776" cy="234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700"/>
            </a:lvl1pPr>
            <a:lvl2pPr marL="271309" indent="0">
              <a:buNone/>
              <a:defRPr/>
            </a:lvl2pPr>
            <a:lvl3pPr marL="533096" indent="0">
              <a:buNone/>
              <a:defRPr/>
            </a:lvl3pPr>
            <a:lvl4pPr marL="815511" indent="0">
              <a:buNone/>
              <a:defRPr/>
            </a:lvl4pPr>
            <a:lvl5pPr marL="1104274" indent="0">
              <a:buNone/>
              <a:defRPr/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69568" y="6058127"/>
            <a:ext cx="8445820" cy="123111"/>
          </a:xfrm>
        </p:spPr>
        <p:txBody>
          <a:bodyPr anchor="b">
            <a:spAutoFit/>
          </a:bodyPr>
          <a:lstStyle>
            <a:lvl1pPr marL="0" indent="0">
              <a:buNone/>
              <a:defRPr sz="800" baseline="0"/>
            </a:lvl1pPr>
            <a:lvl2pPr marL="268012" indent="0">
              <a:buNone/>
              <a:defRPr sz="800"/>
            </a:lvl2pPr>
            <a:lvl3pPr marL="539694" indent="0">
              <a:buNone/>
              <a:defRPr sz="800"/>
            </a:lvl3pPr>
            <a:lvl4pPr marL="810629" indent="0">
              <a:buNone/>
              <a:defRPr sz="800"/>
            </a:lvl4pPr>
            <a:lvl5pPr marL="1079390" indent="0">
              <a:buNone/>
              <a:defRPr sz="800"/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BF6B8-E4EF-476A-85D3-ABC979D45D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Insert your date / confidentiality text here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46" y="294815"/>
            <a:ext cx="7577139" cy="32829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65146" y="1533539"/>
            <a:ext cx="8418513" cy="4456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5146" y="1184820"/>
            <a:ext cx="8418513" cy="246221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bg2"/>
                </a:solidFill>
              </a:defRPr>
            </a:lvl1pPr>
            <a:lvl2pPr marL="271309" indent="0">
              <a:buNone/>
              <a:defRPr/>
            </a:lvl2pPr>
            <a:lvl3pPr marL="533096" indent="0">
              <a:buNone/>
              <a:defRPr/>
            </a:lvl3pPr>
            <a:lvl4pPr marL="815511" indent="0">
              <a:buNone/>
              <a:defRPr/>
            </a:lvl4pPr>
            <a:lvl5pPr marL="1104274" indent="0">
              <a:buNone/>
              <a:defRPr/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5124" y="692570"/>
            <a:ext cx="7597776" cy="234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700"/>
            </a:lvl1pPr>
            <a:lvl2pPr marL="271309" indent="0">
              <a:buNone/>
              <a:defRPr/>
            </a:lvl2pPr>
            <a:lvl3pPr marL="533096" indent="0">
              <a:buNone/>
              <a:defRPr/>
            </a:lvl3pPr>
            <a:lvl4pPr marL="815511" indent="0">
              <a:buNone/>
              <a:defRPr/>
            </a:lvl4pPr>
            <a:lvl5pPr marL="1104274" indent="0">
              <a:buNone/>
              <a:defRPr/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69568" y="6058127"/>
            <a:ext cx="8445820" cy="123111"/>
          </a:xfrm>
        </p:spPr>
        <p:txBody>
          <a:bodyPr anchor="b">
            <a:spAutoFit/>
          </a:bodyPr>
          <a:lstStyle>
            <a:lvl1pPr marL="0" indent="0">
              <a:buNone/>
              <a:defRPr sz="800" baseline="0"/>
            </a:lvl1pPr>
            <a:lvl2pPr marL="268012" indent="0">
              <a:buNone/>
              <a:defRPr sz="800"/>
            </a:lvl2pPr>
            <a:lvl3pPr marL="539694" indent="0">
              <a:buNone/>
              <a:defRPr sz="800"/>
            </a:lvl3pPr>
            <a:lvl4pPr marL="810629" indent="0">
              <a:buNone/>
              <a:defRPr sz="800"/>
            </a:lvl4pPr>
            <a:lvl5pPr marL="1079390" indent="0">
              <a:buNone/>
              <a:defRPr sz="800"/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EBDF-75E5-44D8-BDEB-9068273350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Insert your date / confidentiality text here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46" y="294815"/>
            <a:ext cx="7577139" cy="32829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65124" y="1184284"/>
            <a:ext cx="8423275" cy="48053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5124" y="692570"/>
            <a:ext cx="7597776" cy="234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700"/>
            </a:lvl1pPr>
            <a:lvl2pPr marL="271309" indent="0">
              <a:buNone/>
              <a:defRPr/>
            </a:lvl2pPr>
            <a:lvl3pPr marL="533096" indent="0">
              <a:buNone/>
              <a:defRPr/>
            </a:lvl3pPr>
            <a:lvl4pPr marL="815511" indent="0">
              <a:buNone/>
              <a:defRPr/>
            </a:lvl4pPr>
            <a:lvl5pPr marL="1104274" indent="0">
              <a:buNone/>
              <a:defRPr/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65124" y="6058127"/>
            <a:ext cx="8445820" cy="123111"/>
          </a:xfrm>
        </p:spPr>
        <p:txBody>
          <a:bodyPr anchor="b">
            <a:spAutoFit/>
          </a:bodyPr>
          <a:lstStyle>
            <a:lvl1pPr marL="0" indent="0">
              <a:buNone/>
              <a:defRPr sz="800" baseline="0"/>
            </a:lvl1pPr>
            <a:lvl2pPr marL="268012" indent="0">
              <a:buNone/>
              <a:defRPr sz="800"/>
            </a:lvl2pPr>
            <a:lvl3pPr marL="539694" indent="0">
              <a:buNone/>
              <a:defRPr sz="800"/>
            </a:lvl3pPr>
            <a:lvl4pPr marL="810629" indent="0">
              <a:buNone/>
              <a:defRPr sz="800"/>
            </a:lvl4pPr>
            <a:lvl5pPr marL="1079390" indent="0">
              <a:buNone/>
              <a:defRPr sz="800"/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2CF9B-96F6-442F-9EE4-F8C9569E5D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Insert your date / confidentiality text here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 x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870331" y="1381127"/>
            <a:ext cx="7405070" cy="4182564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film icon to insert your widescreen (16x9) video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66"/>
            <a:ext cx="7597776" cy="234951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5993227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/>
          <a:srcRect r="57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2775" y="358782"/>
            <a:ext cx="554038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2424" y="5659918"/>
            <a:ext cx="2393433" cy="492443"/>
          </a:xfrm>
        </p:spPr>
        <p:txBody>
          <a:bodyPr anchor="b"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71309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096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511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274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2402" y="4545009"/>
            <a:ext cx="6870542" cy="333425"/>
          </a:xfrm>
        </p:spPr>
        <p:txBody>
          <a:bodyPr anchor="ctr">
            <a:spAutoFit/>
          </a:bodyPr>
          <a:lstStyle>
            <a:lvl1pPr marL="0" indent="0">
              <a:lnSpc>
                <a:spcPts val="2599"/>
              </a:lnSpc>
              <a:spcAft>
                <a:spcPts val="0"/>
              </a:spcAft>
              <a:buNone/>
              <a:defRPr sz="2500" b="1">
                <a:solidFill>
                  <a:schemeClr val="bg1"/>
                </a:solidFill>
              </a:defRPr>
            </a:lvl1pPr>
            <a:lvl2pPr marL="271309" indent="0">
              <a:buNone/>
              <a:defRPr sz="2500" b="1">
                <a:solidFill>
                  <a:schemeClr val="bg1"/>
                </a:solidFill>
              </a:defRPr>
            </a:lvl2pPr>
            <a:lvl3pPr marL="533096" indent="0">
              <a:buNone/>
              <a:defRPr sz="2500" b="1">
                <a:solidFill>
                  <a:schemeClr val="bg1"/>
                </a:solidFill>
              </a:defRPr>
            </a:lvl3pPr>
            <a:lvl4pPr marL="815511" indent="0">
              <a:buNone/>
              <a:defRPr sz="2500" b="1">
                <a:solidFill>
                  <a:schemeClr val="bg1"/>
                </a:solidFill>
              </a:defRPr>
            </a:lvl4pPr>
            <a:lvl5pPr marL="1104274" indent="0">
              <a:buNone/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62402" y="1519773"/>
            <a:ext cx="6864352" cy="389851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500" b="1">
                <a:solidFill>
                  <a:schemeClr val="bg1"/>
                </a:solidFill>
              </a:defRPr>
            </a:lvl1pPr>
            <a:lvl2pPr marL="271309" indent="0">
              <a:buNone/>
              <a:defRPr>
                <a:solidFill>
                  <a:schemeClr val="bg1"/>
                </a:solidFill>
              </a:defRPr>
            </a:lvl2pPr>
            <a:lvl3pPr marL="533096" indent="0">
              <a:buNone/>
              <a:defRPr>
                <a:solidFill>
                  <a:schemeClr val="bg1"/>
                </a:solidFill>
              </a:defRPr>
            </a:lvl3pPr>
            <a:lvl4pPr marL="815511" indent="0">
              <a:buNone/>
              <a:defRPr>
                <a:solidFill>
                  <a:schemeClr val="bg1"/>
                </a:solidFill>
              </a:defRPr>
            </a:lvl4pPr>
            <a:lvl5pPr marL="110427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46" y="294815"/>
            <a:ext cx="7577139" cy="32829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65146" y="1184284"/>
            <a:ext cx="3986213" cy="4805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797216" y="1184284"/>
            <a:ext cx="4000709" cy="4805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5124" y="692570"/>
            <a:ext cx="7597776" cy="234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700"/>
            </a:lvl1pPr>
            <a:lvl2pPr marL="271309" indent="0">
              <a:buNone/>
              <a:defRPr/>
            </a:lvl2pPr>
            <a:lvl3pPr marL="533096" indent="0">
              <a:buNone/>
              <a:defRPr/>
            </a:lvl3pPr>
            <a:lvl4pPr marL="815511" indent="0">
              <a:buNone/>
              <a:defRPr/>
            </a:lvl4pPr>
            <a:lvl5pPr marL="1104274" indent="0">
              <a:buNone/>
              <a:defRPr/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65125" y="6058127"/>
            <a:ext cx="3960000" cy="123111"/>
          </a:xfrm>
        </p:spPr>
        <p:txBody>
          <a:bodyPr anchor="b">
            <a:spAutoFit/>
          </a:bodyPr>
          <a:lstStyle>
            <a:lvl1pPr marL="0" indent="0">
              <a:buNone/>
              <a:defRPr sz="800" baseline="0"/>
            </a:lvl1pPr>
            <a:lvl2pPr marL="268012" indent="0">
              <a:buNone/>
              <a:defRPr sz="800"/>
            </a:lvl2pPr>
            <a:lvl3pPr marL="539694" indent="0">
              <a:buNone/>
              <a:defRPr sz="800"/>
            </a:lvl3pPr>
            <a:lvl4pPr marL="810629" indent="0">
              <a:buNone/>
              <a:defRPr sz="800"/>
            </a:lvl4pPr>
            <a:lvl5pPr marL="1079390" indent="0">
              <a:buNone/>
              <a:defRPr sz="800"/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4802189" y="6058127"/>
            <a:ext cx="3960000" cy="123111"/>
          </a:xfrm>
        </p:spPr>
        <p:txBody>
          <a:bodyPr anchor="b">
            <a:spAutoFit/>
          </a:bodyPr>
          <a:lstStyle>
            <a:lvl1pPr marL="0" indent="0">
              <a:buNone/>
              <a:defRPr sz="800" baseline="0"/>
            </a:lvl1pPr>
            <a:lvl2pPr marL="268012" indent="0">
              <a:buNone/>
              <a:defRPr sz="800"/>
            </a:lvl2pPr>
            <a:lvl3pPr marL="539694" indent="0">
              <a:buNone/>
              <a:defRPr sz="800"/>
            </a:lvl3pPr>
            <a:lvl4pPr marL="810629" indent="0">
              <a:buNone/>
              <a:defRPr sz="800"/>
            </a:lvl4pPr>
            <a:lvl5pPr marL="1079390" indent="0">
              <a:buNone/>
              <a:defRPr sz="800"/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1C99-3C51-48E4-B762-4440430016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Insert your date / confidentiality text here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46" y="294815"/>
            <a:ext cx="7577139" cy="32829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365146" y="1185908"/>
            <a:ext cx="4011975" cy="246221"/>
          </a:xfrm>
        </p:spPr>
        <p:txBody>
          <a:bodyPr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6944" indent="0">
              <a:buNone/>
              <a:defRPr sz="2000" b="1"/>
            </a:lvl2pPr>
            <a:lvl3pPr marL="913882" indent="0">
              <a:buNone/>
              <a:defRPr sz="1700" b="1"/>
            </a:lvl3pPr>
            <a:lvl4pPr marL="1370823" indent="0">
              <a:buNone/>
              <a:defRPr sz="1600" b="1"/>
            </a:lvl4pPr>
            <a:lvl5pPr marL="1827764" indent="0">
              <a:buNone/>
              <a:defRPr sz="1600" b="1"/>
            </a:lvl5pPr>
            <a:lvl6pPr marL="2284704" indent="0">
              <a:buNone/>
              <a:defRPr sz="1600" b="1"/>
            </a:lvl6pPr>
            <a:lvl7pPr marL="2741647" indent="0">
              <a:buNone/>
              <a:defRPr sz="1600" b="1"/>
            </a:lvl7pPr>
            <a:lvl8pPr marL="3198586" indent="0">
              <a:buNone/>
              <a:defRPr sz="1600" b="1"/>
            </a:lvl8pPr>
            <a:lvl9pPr marL="36555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0"/>
          </p:nvPr>
        </p:nvSpPr>
        <p:spPr>
          <a:xfrm>
            <a:off x="365126" y="1524004"/>
            <a:ext cx="3992925" cy="4465639"/>
          </a:xfrm>
        </p:spPr>
        <p:txBody>
          <a:bodyPr/>
          <a:lstStyle>
            <a:lvl1pPr>
              <a:defRPr sz="1600"/>
            </a:lvl1pPr>
            <a:lvl2pPr marL="537859" indent="-266549">
              <a:buFont typeface="Arial" pitchFamily="34" charset="0"/>
              <a:buChar char="–"/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1"/>
          </p:nvPr>
        </p:nvSpPr>
        <p:spPr>
          <a:xfrm>
            <a:off x="4783187" y="1185908"/>
            <a:ext cx="4011975" cy="246221"/>
          </a:xfrm>
        </p:spPr>
        <p:txBody>
          <a:bodyPr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6944" indent="0">
              <a:buNone/>
              <a:defRPr sz="2000" b="1"/>
            </a:lvl2pPr>
            <a:lvl3pPr marL="913882" indent="0">
              <a:buNone/>
              <a:defRPr sz="1700" b="1"/>
            </a:lvl3pPr>
            <a:lvl4pPr marL="1370823" indent="0">
              <a:buNone/>
              <a:defRPr sz="1600" b="1"/>
            </a:lvl4pPr>
            <a:lvl5pPr marL="1827764" indent="0">
              <a:buNone/>
              <a:defRPr sz="1600" b="1"/>
            </a:lvl5pPr>
            <a:lvl6pPr marL="2284704" indent="0">
              <a:buNone/>
              <a:defRPr sz="1600" b="1"/>
            </a:lvl6pPr>
            <a:lvl7pPr marL="2741647" indent="0">
              <a:buNone/>
              <a:defRPr sz="1600" b="1"/>
            </a:lvl7pPr>
            <a:lvl8pPr marL="3198586" indent="0">
              <a:buNone/>
              <a:defRPr sz="1600" b="1"/>
            </a:lvl8pPr>
            <a:lvl9pPr marL="36555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2"/>
          </p:nvPr>
        </p:nvSpPr>
        <p:spPr>
          <a:xfrm>
            <a:off x="4783165" y="1524004"/>
            <a:ext cx="4014970" cy="4465639"/>
          </a:xfrm>
        </p:spPr>
        <p:txBody>
          <a:bodyPr/>
          <a:lstStyle>
            <a:lvl1pPr>
              <a:defRPr sz="1600"/>
            </a:lvl1pPr>
            <a:lvl2pPr marL="537859" indent="-266549">
              <a:buFont typeface="Arial" pitchFamily="34" charset="0"/>
              <a:buChar char="–"/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5124" y="692570"/>
            <a:ext cx="7597776" cy="234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700"/>
            </a:lvl1pPr>
            <a:lvl2pPr marL="271309" indent="0">
              <a:buNone/>
              <a:defRPr/>
            </a:lvl2pPr>
            <a:lvl3pPr marL="533096" indent="0">
              <a:buNone/>
              <a:defRPr/>
            </a:lvl3pPr>
            <a:lvl4pPr marL="815511" indent="0">
              <a:buNone/>
              <a:defRPr/>
            </a:lvl4pPr>
            <a:lvl5pPr marL="1104274" indent="0">
              <a:buNone/>
              <a:defRPr/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365125" y="6058127"/>
            <a:ext cx="3960000" cy="123111"/>
          </a:xfrm>
        </p:spPr>
        <p:txBody>
          <a:bodyPr anchor="b">
            <a:spAutoFit/>
          </a:bodyPr>
          <a:lstStyle>
            <a:lvl1pPr marL="0" indent="0">
              <a:buNone/>
              <a:defRPr sz="800" baseline="0"/>
            </a:lvl1pPr>
            <a:lvl2pPr marL="268012" indent="0">
              <a:buNone/>
              <a:defRPr sz="800"/>
            </a:lvl2pPr>
            <a:lvl3pPr marL="539694" indent="0">
              <a:buNone/>
              <a:defRPr sz="800"/>
            </a:lvl3pPr>
            <a:lvl4pPr marL="810629" indent="0">
              <a:buNone/>
              <a:defRPr sz="800"/>
            </a:lvl4pPr>
            <a:lvl5pPr marL="1079390" indent="0">
              <a:buNone/>
              <a:defRPr sz="800"/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802189" y="6058127"/>
            <a:ext cx="3960000" cy="123111"/>
          </a:xfrm>
        </p:spPr>
        <p:txBody>
          <a:bodyPr anchor="b">
            <a:spAutoFit/>
          </a:bodyPr>
          <a:lstStyle>
            <a:lvl1pPr marL="0" indent="0">
              <a:buNone/>
              <a:defRPr sz="800" baseline="0"/>
            </a:lvl1pPr>
            <a:lvl2pPr marL="268012" indent="0">
              <a:buNone/>
              <a:defRPr sz="800"/>
            </a:lvl2pPr>
            <a:lvl3pPr marL="539694" indent="0">
              <a:buNone/>
              <a:defRPr sz="800"/>
            </a:lvl3pPr>
            <a:lvl4pPr marL="810629" indent="0">
              <a:buNone/>
              <a:defRPr sz="800"/>
            </a:lvl4pPr>
            <a:lvl5pPr marL="1079390" indent="0">
              <a:buNone/>
              <a:defRPr sz="800"/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FA95-80AD-4BAC-97EB-F1376922C2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Insert your date / confidentiality text here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/>
          </p:nvPr>
        </p:nvSpPr>
        <p:spPr>
          <a:xfrm>
            <a:off x="1795746" y="1377915"/>
            <a:ext cx="5557520" cy="4168141"/>
          </a:xfrm>
        </p:spPr>
        <p:txBody>
          <a:bodyPr lIns="107936" tIns="107936" rtlCol="0">
            <a:no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tr-TR" noProof="0"/>
              <a:t>Click icon to add media</a:t>
            </a:r>
            <a:endParaRPr lang="en-GB" noProof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146" y="294815"/>
            <a:ext cx="7577139" cy="32829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5124" y="692570"/>
            <a:ext cx="7597776" cy="234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700"/>
            </a:lvl1pPr>
            <a:lvl2pPr marL="271309" indent="0">
              <a:buNone/>
              <a:defRPr/>
            </a:lvl2pPr>
            <a:lvl3pPr marL="533096" indent="0">
              <a:buNone/>
              <a:defRPr/>
            </a:lvl3pPr>
            <a:lvl4pPr marL="815511" indent="0">
              <a:buNone/>
              <a:defRPr/>
            </a:lvl4pPr>
            <a:lvl5pPr marL="1104274" indent="0">
              <a:buNone/>
              <a:defRPr/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9540-A056-4FB1-83C4-707A7B6112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Insert your date / confidentiality text here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 x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 noChangeAspect="1"/>
          </p:cNvSpPr>
          <p:nvPr>
            <p:ph type="media" sz="quarter" idx="12"/>
          </p:nvPr>
        </p:nvSpPr>
        <p:spPr>
          <a:xfrm>
            <a:off x="870331" y="1381127"/>
            <a:ext cx="7405070" cy="4182564"/>
          </a:xfrm>
        </p:spPr>
        <p:txBody>
          <a:bodyPr lIns="107936" tIns="107936" rtlCol="0">
            <a:no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tr-TR" noProof="0"/>
              <a:t>Click icon to add media</a:t>
            </a:r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5146" y="294815"/>
            <a:ext cx="7577139" cy="32829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5124" y="692570"/>
            <a:ext cx="7597776" cy="234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700"/>
            </a:lvl1pPr>
            <a:lvl2pPr marL="271309" indent="0">
              <a:buNone/>
              <a:defRPr/>
            </a:lvl2pPr>
            <a:lvl3pPr marL="533096" indent="0">
              <a:buNone/>
              <a:defRPr/>
            </a:lvl3pPr>
            <a:lvl4pPr marL="815511" indent="0">
              <a:buNone/>
              <a:defRPr/>
            </a:lvl4pPr>
            <a:lvl5pPr marL="1104274" indent="0">
              <a:buNone/>
              <a:defRPr/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1367-890F-4986-B3F4-35078932E8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Insert your date / confidentiality text here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46" y="294815"/>
            <a:ext cx="7577139" cy="32829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46" y="1181107"/>
            <a:ext cx="3986213" cy="49990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01131" y="1181102"/>
            <a:ext cx="3996794" cy="4635500"/>
          </a:xfrm>
        </p:spPr>
        <p:txBody>
          <a:bodyPr rtlCol="0">
            <a:noAutofit/>
          </a:bodyPr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tr-TR" noProof="0"/>
              <a:t>Drag picture to placeholder or click icon to add</a:t>
            </a:r>
            <a:endParaRPr lang="en-GB" noProof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65124" y="692570"/>
            <a:ext cx="7597776" cy="234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700"/>
            </a:lvl1pPr>
            <a:lvl2pPr marL="271309" indent="0">
              <a:buNone/>
              <a:defRPr/>
            </a:lvl2pPr>
            <a:lvl3pPr marL="533096" indent="0">
              <a:buNone/>
              <a:defRPr/>
            </a:lvl3pPr>
            <a:lvl4pPr marL="815511" indent="0">
              <a:buNone/>
              <a:defRPr/>
            </a:lvl4pPr>
            <a:lvl5pPr marL="1104274" indent="0">
              <a:buNone/>
              <a:defRPr/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801131" y="5884377"/>
            <a:ext cx="3996266" cy="301625"/>
          </a:xfrm>
        </p:spPr>
        <p:txBody>
          <a:bodyPr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012" indent="0">
              <a:buNone/>
              <a:defRPr sz="800">
                <a:solidFill>
                  <a:schemeClr val="bg2"/>
                </a:solidFill>
              </a:defRPr>
            </a:lvl2pPr>
            <a:lvl3pPr marL="539694" indent="0">
              <a:buNone/>
              <a:defRPr sz="800">
                <a:solidFill>
                  <a:schemeClr val="bg2"/>
                </a:solidFill>
              </a:defRPr>
            </a:lvl3pPr>
            <a:lvl4pPr marL="810629" indent="0">
              <a:buNone/>
              <a:defRPr sz="800">
                <a:solidFill>
                  <a:schemeClr val="bg2"/>
                </a:solidFill>
              </a:defRPr>
            </a:lvl4pPr>
            <a:lvl5pPr marL="107939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8FF33-28D6-41A2-91EA-85A7FAF071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Insert your date / confidentiality text here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46" y="294815"/>
            <a:ext cx="7577139" cy="32829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46" y="1181108"/>
            <a:ext cx="3986213" cy="5008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65124" y="692570"/>
            <a:ext cx="7597776" cy="234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700"/>
            </a:lvl1pPr>
            <a:lvl2pPr marL="271309" indent="0">
              <a:buNone/>
              <a:defRPr/>
            </a:lvl2pPr>
            <a:lvl3pPr marL="533096" indent="0">
              <a:buNone/>
              <a:defRPr/>
            </a:lvl3pPr>
            <a:lvl4pPr marL="815511" indent="0">
              <a:buNone/>
              <a:defRPr/>
            </a:lvl4pPr>
            <a:lvl5pPr marL="1104274" indent="0">
              <a:buNone/>
              <a:defRPr/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4801131" y="1180594"/>
            <a:ext cx="3996794" cy="2045229"/>
          </a:xfrm>
        </p:spPr>
        <p:txBody>
          <a:bodyPr rtlCol="0"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tr-TR" noProof="0"/>
              <a:t>Drag picture to placeholder or click icon to add</a:t>
            </a:r>
            <a:endParaRPr lang="en-GB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4801131" y="3310475"/>
            <a:ext cx="3996266" cy="301625"/>
          </a:xfrm>
        </p:spPr>
        <p:txBody>
          <a:bodyPr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012" indent="0">
              <a:buNone/>
              <a:defRPr sz="800">
                <a:solidFill>
                  <a:schemeClr val="bg2"/>
                </a:solidFill>
              </a:defRPr>
            </a:lvl2pPr>
            <a:lvl3pPr marL="539694" indent="0">
              <a:buNone/>
              <a:defRPr sz="800">
                <a:solidFill>
                  <a:schemeClr val="bg2"/>
                </a:solidFill>
              </a:defRPr>
            </a:lvl3pPr>
            <a:lvl4pPr marL="810629" indent="0">
              <a:buNone/>
              <a:defRPr sz="800">
                <a:solidFill>
                  <a:schemeClr val="bg2"/>
                </a:solidFill>
              </a:defRPr>
            </a:lvl4pPr>
            <a:lvl5pPr marL="107939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4801131" y="3754469"/>
            <a:ext cx="3996794" cy="2045229"/>
          </a:xfrm>
        </p:spPr>
        <p:txBody>
          <a:bodyPr rtlCol="0"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tr-TR" noProof="0"/>
              <a:t>Drag picture to placeholder or click icon to add</a:t>
            </a:r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801131" y="5884377"/>
            <a:ext cx="3996266" cy="301625"/>
          </a:xfrm>
        </p:spPr>
        <p:txBody>
          <a:bodyPr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012" indent="0">
              <a:buNone/>
              <a:defRPr sz="800">
                <a:solidFill>
                  <a:schemeClr val="bg2"/>
                </a:solidFill>
              </a:defRPr>
            </a:lvl2pPr>
            <a:lvl3pPr marL="539694" indent="0">
              <a:buNone/>
              <a:defRPr sz="800">
                <a:solidFill>
                  <a:schemeClr val="bg2"/>
                </a:solidFill>
              </a:defRPr>
            </a:lvl3pPr>
            <a:lvl4pPr marL="810629" indent="0">
              <a:buNone/>
              <a:defRPr sz="800">
                <a:solidFill>
                  <a:schemeClr val="bg2"/>
                </a:solidFill>
              </a:defRPr>
            </a:lvl4pPr>
            <a:lvl5pPr marL="107939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7E82-4986-4872-ADEE-2E2278C8F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Insert your date / confidentiality text here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46" y="294815"/>
            <a:ext cx="7577139" cy="3282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5124" y="692570"/>
            <a:ext cx="7597776" cy="234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700"/>
            </a:lvl1pPr>
            <a:lvl2pPr marL="271309" indent="0">
              <a:buNone/>
              <a:defRPr/>
            </a:lvl2pPr>
            <a:lvl3pPr marL="533096" indent="0">
              <a:buNone/>
              <a:defRPr/>
            </a:lvl3pPr>
            <a:lvl4pPr marL="815511" indent="0">
              <a:buNone/>
              <a:defRPr/>
            </a:lvl4pPr>
            <a:lvl5pPr marL="1104274" indent="0">
              <a:buNone/>
              <a:defRPr/>
            </a:lvl5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1C46E-BD49-4518-90ED-0DE059150E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Insert your date / confidentiality text here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74666" y="6323013"/>
            <a:ext cx="84169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Insert your date / confidentiality text here</a:t>
            </a:r>
            <a:endParaRPr lang="en-GB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ED35-2819-4924-AAB0-17F954E925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89654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375" y="6476244"/>
            <a:ext cx="288032" cy="365125"/>
          </a:xfrm>
        </p:spPr>
        <p:txBody>
          <a:bodyPr/>
          <a:lstStyle>
            <a:lvl1pPr algn="r">
              <a:defRPr/>
            </a:lvl1pPr>
          </a:lstStyle>
          <a:p>
            <a:fld id="{2FE18977-94FB-415F-B497-03350E8854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907" y="707464"/>
            <a:ext cx="7419454" cy="417287"/>
          </a:xfrm>
        </p:spPr>
        <p:txBody>
          <a:bodyPr/>
          <a:lstStyle>
            <a:lvl1pPr marL="0" indent="0">
              <a:buNone/>
              <a:defRPr sz="1700">
                <a:latin typeface="+mj-lt"/>
              </a:defRPr>
            </a:lvl1pPr>
            <a:lvl2pPr marL="358419" indent="0">
              <a:buNone/>
              <a:defRPr>
                <a:latin typeface="Cambria" pitchFamily="18" charset="0"/>
              </a:defRPr>
            </a:lvl2pPr>
            <a:lvl3pPr marL="716840" indent="0">
              <a:buNone/>
              <a:defRPr>
                <a:latin typeface="Cambria" pitchFamily="18" charset="0"/>
              </a:defRPr>
            </a:lvl3pPr>
            <a:lvl4pPr marL="1075260" indent="0">
              <a:buNone/>
              <a:defRPr>
                <a:latin typeface="Cambria" pitchFamily="18" charset="0"/>
              </a:defRPr>
            </a:lvl4pPr>
            <a:lvl5pPr marL="1433675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710428" y="6476244"/>
            <a:ext cx="863871" cy="365125"/>
          </a:xfrm>
        </p:spPr>
        <p:txBody>
          <a:bodyPr/>
          <a:lstStyle/>
          <a:p>
            <a:r>
              <a:rPr lang="ru-RU"/>
              <a:t>Insert your date / confidentiality text here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310" y="6476244"/>
            <a:ext cx="1315139" cy="365125"/>
          </a:xfrm>
        </p:spPr>
        <p:txBody>
          <a:bodyPr/>
          <a:lstStyle/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9765099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04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4" y="1188931"/>
            <a:ext cx="8414246" cy="4665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372" y="6437320"/>
            <a:ext cx="2636807" cy="365125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7386" y="6437320"/>
            <a:ext cx="830123" cy="365125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60117"/>
            <a:ext cx="554400" cy="47620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985248" y="6437320"/>
            <a:ext cx="3164730" cy="365125"/>
          </a:xfrm>
          <a:prstGeom prst="rect">
            <a:avLst/>
          </a:prstGeom>
        </p:spPr>
        <p:txBody>
          <a:bodyPr vert="horz" lIns="72000" tIns="0" rIns="7200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4651" y="6323289"/>
            <a:ext cx="8416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4651" y="1075533"/>
            <a:ext cx="84162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7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4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735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4" y="1188931"/>
            <a:ext cx="8414246" cy="4665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372" y="6437320"/>
            <a:ext cx="2636807" cy="365125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7386" y="6437320"/>
            <a:ext cx="830123" cy="365125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60117"/>
            <a:ext cx="554400" cy="47620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985248" y="6437320"/>
            <a:ext cx="3164730" cy="365125"/>
          </a:xfrm>
          <a:prstGeom prst="rect">
            <a:avLst/>
          </a:prstGeom>
        </p:spPr>
        <p:txBody>
          <a:bodyPr vert="horz" lIns="72000" tIns="0" rIns="7200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4651" y="6323289"/>
            <a:ext cx="8416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4651" y="1075533"/>
            <a:ext cx="84162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7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62565-DAF5-492F-9849-DEC9749F73E1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EA54D-DB82-42A5-A82E-B342F815D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95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4" y="1188931"/>
            <a:ext cx="8414246" cy="4665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372" y="6437320"/>
            <a:ext cx="2636807" cy="365125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7386" y="6437320"/>
            <a:ext cx="830123" cy="365125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60117"/>
            <a:ext cx="554400" cy="47620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985248" y="6437320"/>
            <a:ext cx="3164730" cy="365125"/>
          </a:xfrm>
          <a:prstGeom prst="rect">
            <a:avLst/>
          </a:prstGeom>
        </p:spPr>
        <p:txBody>
          <a:bodyPr vert="horz" lIns="72000" tIns="0" rIns="7200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4651" y="6323289"/>
            <a:ext cx="8416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4651" y="1075533"/>
            <a:ext cx="84162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7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711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152" y="1587484"/>
            <a:ext cx="8424000" cy="4092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59155" y="384852"/>
            <a:ext cx="7577139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985247" y="6272004"/>
            <a:ext cx="3164730" cy="365125"/>
          </a:xfrm>
          <a:prstGeom prst="rect">
            <a:avLst/>
          </a:prstGeom>
        </p:spPr>
        <p:txBody>
          <a:bodyPr vert="horz" lIns="72000" tIns="0" rIns="7200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9152" y="6132244"/>
            <a:ext cx="842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9152" y="1438055"/>
            <a:ext cx="842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465468"/>
            <a:ext cx="554400" cy="634937"/>
          </a:xfrm>
          <a:prstGeom prst="rect">
            <a:avLst/>
          </a:prstGeom>
        </p:spPr>
      </p:pic>
      <p:pic>
        <p:nvPicPr>
          <p:cNvPr id="1026" name="Picture 2" descr="C:\Users\ved35102\Desktop\Picture1.jp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6702" y="6099273"/>
            <a:ext cx="1578281" cy="758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79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152" y="1587484"/>
            <a:ext cx="8424000" cy="4092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59155" y="384852"/>
            <a:ext cx="7577139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985247" y="6272004"/>
            <a:ext cx="3164730" cy="365125"/>
          </a:xfrm>
          <a:prstGeom prst="rect">
            <a:avLst/>
          </a:prstGeom>
        </p:spPr>
        <p:txBody>
          <a:bodyPr vert="horz" lIns="72000" tIns="0" rIns="7200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9152" y="6132244"/>
            <a:ext cx="842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9152" y="1438055"/>
            <a:ext cx="842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465461"/>
            <a:ext cx="554400" cy="634937"/>
          </a:xfrm>
          <a:prstGeom prst="rect">
            <a:avLst/>
          </a:prstGeom>
        </p:spPr>
      </p:pic>
      <p:pic>
        <p:nvPicPr>
          <p:cNvPr id="1026" name="Picture 2" descr="C:\Users\ved35102\Desktop\Picture1.jpg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6702" y="6099266"/>
            <a:ext cx="1578281" cy="758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07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2" r:id="rId12"/>
    <p:sldLayoutId id="2147483793" r:id="rId13"/>
    <p:sldLayoutId id="2147483794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152" y="1587484"/>
            <a:ext cx="8424000" cy="4092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59153" y="384852"/>
            <a:ext cx="7577139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985247" y="6272002"/>
            <a:ext cx="3164730" cy="365125"/>
          </a:xfrm>
          <a:prstGeom prst="rect">
            <a:avLst/>
          </a:prstGeom>
        </p:spPr>
        <p:txBody>
          <a:bodyPr vert="horz" lIns="72000" tIns="0" rIns="7200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9152" y="6132244"/>
            <a:ext cx="842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9152" y="1438055"/>
            <a:ext cx="842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465458"/>
            <a:ext cx="554400" cy="634937"/>
          </a:xfrm>
          <a:prstGeom prst="rect">
            <a:avLst/>
          </a:prstGeom>
        </p:spPr>
      </p:pic>
      <p:pic>
        <p:nvPicPr>
          <p:cNvPr id="1026" name="Picture 2" descr="C:\Users\ved35102\Desktop\Picture1.jpg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6701" y="6099264"/>
            <a:ext cx="1578281" cy="758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07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9" r:id="rId12"/>
    <p:sldLayoutId id="2147483810" r:id="rId13"/>
    <p:sldLayoutId id="2147483811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4" y="1188930"/>
            <a:ext cx="8414246" cy="4665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372" y="6437318"/>
            <a:ext cx="2636807" cy="365125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7386" y="6437318"/>
            <a:ext cx="830123" cy="365125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60114"/>
            <a:ext cx="554400" cy="47620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985248" y="6437318"/>
            <a:ext cx="3164730" cy="365125"/>
          </a:xfrm>
          <a:prstGeom prst="rect">
            <a:avLst/>
          </a:prstGeom>
        </p:spPr>
        <p:txBody>
          <a:bodyPr vert="horz" lIns="72000" tIns="0" rIns="7200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4651" y="6323289"/>
            <a:ext cx="8416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4651" y="1075533"/>
            <a:ext cx="84162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7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9" r:id="rId15"/>
    <p:sldLayoutId id="2147483830" r:id="rId16"/>
    <p:sldLayoutId id="2147483832" r:id="rId17"/>
    <p:sldLayoutId id="2147483833" r:id="rId18"/>
    <p:sldLayoutId id="2147483836" r:id="rId1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125" y="1189046"/>
            <a:ext cx="8413750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339" y="6437340"/>
            <a:ext cx="2636837" cy="365125"/>
          </a:xfrm>
          <a:prstGeom prst="rect">
            <a:avLst/>
          </a:prstGeom>
        </p:spPr>
        <p:txBody>
          <a:bodyPr vert="horz" lIns="71960" tIns="0" rIns="0" bIns="0" rtlCol="0" anchor="t" anchorCtr="0"/>
          <a:lstStyle>
            <a:lvl1pPr algn="l" defTabSz="913882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9A8B7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7663" y="6437340"/>
            <a:ext cx="830262" cy="365125"/>
          </a:xfrm>
          <a:prstGeom prst="rect">
            <a:avLst/>
          </a:prstGeom>
        </p:spPr>
        <p:txBody>
          <a:bodyPr vert="horz" wrap="square" lIns="71960" tIns="0" rIns="0" bIns="0" numCol="1" anchor="t" anchorCtr="0" compatLnSpc="1">
            <a:prstTxWarp prst="textNoShape">
              <a:avLst/>
            </a:prstTxWarp>
          </a:bodyPr>
          <a:lstStyle>
            <a:lvl1pPr algn="r" defTabSz="913882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A8B7D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253E7C1-BA08-4F33-9797-330F336337B3}" type="slidenum">
              <a:rPr lang="en-GB" smtClean="0">
                <a:ea typeface="ＭＳ Ｐゴシック" pitchFamily="34" charset="-128"/>
              </a:rPr>
              <a:pPr>
                <a:defRPr/>
              </a:pPr>
              <a:t>‹#›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1029" name="Title Placeholder 3"/>
          <p:cNvSpPr>
            <a:spLocks noGrp="1"/>
          </p:cNvSpPr>
          <p:nvPr>
            <p:ph type="title"/>
          </p:nvPr>
        </p:nvSpPr>
        <p:spPr bwMode="auto">
          <a:xfrm>
            <a:off x="365125" y="295286"/>
            <a:ext cx="7577138" cy="32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30" name="Picture 12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32775" y="360371"/>
            <a:ext cx="554038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984502" y="6437340"/>
            <a:ext cx="3165475" cy="365125"/>
          </a:xfrm>
          <a:prstGeom prst="rect">
            <a:avLst/>
          </a:prstGeom>
        </p:spPr>
        <p:txBody>
          <a:bodyPr vert="horz" lIns="71960" tIns="0" rIns="71960" bIns="0" rtlCol="0" anchor="t" anchorCtr="1"/>
          <a:lstStyle>
            <a:lvl1pPr algn="ctr" defTabSz="913882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9A8B7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ru-RU"/>
              <a:t>Insert your date / confidentiality text here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74666" y="6323013"/>
            <a:ext cx="84169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74666" y="1076325"/>
            <a:ext cx="84169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2" r:id="rId14"/>
    <p:sldLayoutId id="2147483853" r:id="rId15"/>
    <p:sldLayoutId id="2147483855" r:id="rId16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chemeClr val="bg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pitchFamily="34" charset="0"/>
          <a:ea typeface="ＭＳ Ｐゴシック" pitchFamily="34" charset="-128"/>
        </a:defRPr>
      </a:lvl5pPr>
      <a:lvl6pPr marL="456944" algn="l" rtl="0" fontAlgn="base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pitchFamily="34" charset="0"/>
          <a:ea typeface="ＭＳ Ｐゴシック" pitchFamily="34" charset="-128"/>
        </a:defRPr>
      </a:lvl6pPr>
      <a:lvl7pPr marL="913882" algn="l" rtl="0" fontAlgn="base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pitchFamily="34" charset="0"/>
          <a:ea typeface="ＭＳ Ｐゴシック" pitchFamily="34" charset="-128"/>
        </a:defRPr>
      </a:lvl7pPr>
      <a:lvl8pPr marL="1370823" algn="l" rtl="0" fontAlgn="base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pitchFamily="34" charset="0"/>
          <a:ea typeface="ＭＳ Ｐゴシック" pitchFamily="34" charset="-128"/>
        </a:defRPr>
      </a:lvl8pPr>
      <a:lvl9pPr marL="1827764" algn="l" rtl="0" fontAlgn="base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69722" indent="-269722" algn="l" rtl="0" eaLnBrk="0" fontAlgn="base" hangingPunct="0">
        <a:spcBef>
          <a:spcPct val="0"/>
        </a:spcBef>
        <a:spcAft>
          <a:spcPts val="600"/>
        </a:spcAft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537859" indent="-269722" algn="l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809166" indent="-269722" algn="l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080475" indent="-269722" algn="l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348607" indent="-269722" algn="l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619082" indent="-269848" algn="l" defTabSz="913882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98981" indent="-269848" algn="l" defTabSz="913882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68827" indent="-269848" algn="l" defTabSz="913882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38672" indent="-269848" algn="l" defTabSz="913882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4" algn="l" defTabSz="9138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2" algn="l" defTabSz="9138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23" algn="l" defTabSz="9138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64" algn="l" defTabSz="9138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04" algn="l" defTabSz="9138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47" algn="l" defTabSz="9138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86" algn="l" defTabSz="9138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26" algn="l" defTabSz="9138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4" y="1188931"/>
            <a:ext cx="8414246" cy="4665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372" y="6437320"/>
            <a:ext cx="2636807" cy="365125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>
                <a:solidFill>
                  <a:srgbClr val="9A8B7D"/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7386" y="6437320"/>
            <a:ext cx="830123" cy="365125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60117"/>
            <a:ext cx="554400" cy="47620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985248" y="6437320"/>
            <a:ext cx="3164730" cy="365125"/>
          </a:xfrm>
          <a:prstGeom prst="rect">
            <a:avLst/>
          </a:prstGeom>
        </p:spPr>
        <p:txBody>
          <a:bodyPr vert="horz" lIns="72000" tIns="0" rIns="7200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>
              <a:solidFill>
                <a:srgbClr val="9A8B7D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4651" y="6323289"/>
            <a:ext cx="8416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4651" y="1075533"/>
            <a:ext cx="84162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7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4" y="1188931"/>
            <a:ext cx="8414246" cy="4665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372" y="6437320"/>
            <a:ext cx="2636807" cy="365125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7386" y="6437320"/>
            <a:ext cx="830123" cy="365125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5126" y="294810"/>
            <a:ext cx="7577139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60117"/>
            <a:ext cx="554400" cy="47620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985248" y="6437320"/>
            <a:ext cx="3164730" cy="365125"/>
          </a:xfrm>
          <a:prstGeom prst="rect">
            <a:avLst/>
          </a:prstGeom>
        </p:spPr>
        <p:txBody>
          <a:bodyPr vert="horz" lIns="72000" tIns="0" rIns="7200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algn="ctr"/>
            <a:r>
              <a:rPr lang="ru-RU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4651" y="6323289"/>
            <a:ext cx="8416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4651" y="1075533"/>
            <a:ext cx="84162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7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5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81" y="1006653"/>
            <a:ext cx="5390037" cy="46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14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35" y="2341490"/>
            <a:ext cx="1438856" cy="14388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4" y="4493547"/>
            <a:ext cx="1491781" cy="149178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2010" y="468088"/>
            <a:ext cx="7577139" cy="338554"/>
          </a:xfrm>
        </p:spPr>
        <p:txBody>
          <a:bodyPr/>
          <a:lstStyle/>
          <a:p>
            <a:r>
              <a:rPr lang="ru-RU" spc="-10" dirty="0">
                <a:cs typeface="Arial"/>
              </a:rPr>
              <a:t>Принципы работы   </a:t>
            </a:r>
            <a:endParaRPr lang="ru-RU" dirty="0">
              <a:cs typeface="Arial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034591" y="2732348"/>
            <a:ext cx="2484081" cy="261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>
              <a:lnSpc>
                <a:spcPts val="1600"/>
              </a:lnSpc>
            </a:pPr>
            <a:r>
              <a:rPr lang="en-GB" sz="1400" b="1" dirty="0">
                <a:solidFill>
                  <a:srgbClr val="FFFFFF"/>
                </a:solidFill>
              </a:rPr>
              <a:t>Deliver clear and integrated compliance solutions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34591" y="3212953"/>
            <a:ext cx="2479590" cy="9182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3736" indent="-171450">
              <a:lnSpc>
                <a:spcPts val="1400"/>
              </a:lnSpc>
              <a:spcAft>
                <a:spcPts val="700"/>
              </a:spcAft>
              <a:buFont typeface="Lucida Grande"/>
              <a:buChar char="-"/>
            </a:pPr>
            <a:r>
              <a:rPr lang="en-US" sz="1200" dirty="0">
                <a:solidFill>
                  <a:srgbClr val="FFFFFF"/>
                </a:solidFill>
              </a:rPr>
              <a:t>Help GSK avoid issues</a:t>
            </a:r>
          </a:p>
          <a:p>
            <a:pPr marL="173736" indent="-171450">
              <a:lnSpc>
                <a:spcPts val="1400"/>
              </a:lnSpc>
              <a:spcAft>
                <a:spcPts val="700"/>
              </a:spcAft>
              <a:buFont typeface="Lucida Grande"/>
              <a:buChar char="-"/>
            </a:pPr>
            <a:r>
              <a:rPr lang="en-US" sz="1200" dirty="0">
                <a:solidFill>
                  <a:srgbClr val="FFFFFF"/>
                </a:solidFill>
              </a:rPr>
              <a:t>Enable GSK to control risk</a:t>
            </a:r>
          </a:p>
          <a:p>
            <a:pPr marL="173736" indent="-171450">
              <a:lnSpc>
                <a:spcPts val="1400"/>
              </a:lnSpc>
              <a:spcAft>
                <a:spcPts val="700"/>
              </a:spcAft>
              <a:buFont typeface="Lucida Grande"/>
              <a:buChar char="-"/>
            </a:pPr>
            <a:r>
              <a:rPr lang="en-US" sz="1200" dirty="0">
                <a:solidFill>
                  <a:srgbClr val="FFFFFF"/>
                </a:solidFill>
              </a:rPr>
              <a:t>Protect GSK by understanding what has gone wrong and why</a:t>
            </a:r>
          </a:p>
        </p:txBody>
      </p:sp>
      <p:sp>
        <p:nvSpPr>
          <p:cNvPr id="37" name="Content Placeholder 12"/>
          <p:cNvSpPr txBox="1">
            <a:spLocks/>
          </p:cNvSpPr>
          <p:nvPr/>
        </p:nvSpPr>
        <p:spPr>
          <a:xfrm>
            <a:off x="412010" y="1363044"/>
            <a:ext cx="8237123" cy="587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ru-RU" b="1" spc="-15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помогаем людям делать больше, чувствовать себя лучше и жить дольше.</a:t>
            </a:r>
            <a:endParaRPr lang="ru-RU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000"/>
              </a:lnSpc>
              <a:spcAft>
                <a:spcPts val="0"/>
              </a:spcAft>
              <a:buClrTx/>
              <a:buNone/>
            </a:pPr>
            <a:endParaRPr lang="en-GB" sz="1800" dirty="0">
              <a:solidFill>
                <a:srgbClr val="FF6600"/>
              </a:solidFill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33926" y="4850558"/>
            <a:ext cx="2461180" cy="90752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buClr>
                <a:srgbClr val="FFFFFF"/>
              </a:buClr>
            </a:pPr>
            <a:r>
              <a:rPr lang="en-GB" sz="1400" b="1" dirty="0">
                <a:solidFill>
                  <a:srgbClr val="FFFFFF"/>
                </a:solidFill>
              </a:rPr>
              <a:t>Enable us to </a:t>
            </a:r>
            <a:br>
              <a:rPr lang="en-GB" sz="1400" b="1" dirty="0">
                <a:solidFill>
                  <a:srgbClr val="FFFFFF"/>
                </a:solidFill>
              </a:rPr>
            </a:br>
            <a:r>
              <a:rPr lang="en-GB" sz="1400" b="1" dirty="0">
                <a:solidFill>
                  <a:srgbClr val="FFFFFF"/>
                </a:solidFill>
              </a:rPr>
              <a:t>perform at our best</a:t>
            </a:r>
          </a:p>
        </p:txBody>
      </p:sp>
      <p:sp>
        <p:nvSpPr>
          <p:cNvPr id="21" name="Rectangle 1"/>
          <p:cNvSpPr/>
          <p:nvPr/>
        </p:nvSpPr>
        <p:spPr bwMode="auto">
          <a:xfrm>
            <a:off x="412010" y="1901216"/>
            <a:ext cx="3960000" cy="1332000"/>
          </a:xfrm>
          <a:prstGeom prst="rect">
            <a:avLst/>
          </a:prstGeom>
          <a:solidFill>
            <a:schemeClr val="accent5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5080"/>
            <a:r>
              <a:rPr lang="ru-RU" sz="1400" spc="-25" dirty="0">
                <a:solidFill>
                  <a:schemeClr val="bg1"/>
                </a:solidFill>
                <a:latin typeface="+mj-lt"/>
                <a:cs typeface="Arial"/>
              </a:rPr>
              <a:t>GSK </a:t>
            </a:r>
            <a:r>
              <a:rPr lang="en-US" sz="1400" dirty="0">
                <a:solidFill>
                  <a:schemeClr val="bg1"/>
                </a:solidFill>
                <a:latin typeface="+mj-lt"/>
                <a:cs typeface="Arial"/>
              </a:rPr>
              <a:t>-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+mj-lt"/>
                <a:cs typeface="Arial"/>
              </a:rPr>
              <a:t>первая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Arial"/>
              </a:rPr>
              <a:t>фармацевтическая </a:t>
            </a:r>
            <a:r>
              <a:rPr lang="ru-RU" sz="1400" spc="-5" dirty="0">
                <a:solidFill>
                  <a:schemeClr val="bg1"/>
                </a:solidFill>
                <a:latin typeface="+mj-lt"/>
                <a:cs typeface="Arial"/>
              </a:rPr>
              <a:t>компания, </a:t>
            </a:r>
            <a:r>
              <a:rPr lang="ru-RU" sz="1400" spc="10" dirty="0">
                <a:solidFill>
                  <a:schemeClr val="bg1"/>
                </a:solidFill>
                <a:latin typeface="+mj-lt"/>
                <a:cs typeface="Arial"/>
              </a:rPr>
              <a:t>которая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Arial"/>
              </a:rPr>
              <a:t>предложила </a:t>
            </a:r>
            <a:r>
              <a:rPr lang="ru-RU" sz="1400" spc="-5" dirty="0">
                <a:solidFill>
                  <a:schemeClr val="bg1"/>
                </a:solidFill>
                <a:latin typeface="+mj-lt"/>
                <a:cs typeface="Arial"/>
              </a:rPr>
              <a:t>ориентированную </a:t>
            </a:r>
            <a:r>
              <a:rPr lang="ru-RU" sz="1400" spc="-10" dirty="0">
                <a:solidFill>
                  <a:schemeClr val="bg1"/>
                </a:solidFill>
                <a:latin typeface="+mj-lt"/>
                <a:cs typeface="Arial"/>
              </a:rPr>
              <a:t>на </a:t>
            </a:r>
            <a:r>
              <a:rPr lang="ru-RU" sz="1400" spc="-5" dirty="0">
                <a:solidFill>
                  <a:schemeClr val="bg1"/>
                </a:solidFill>
                <a:latin typeface="+mj-lt"/>
                <a:cs typeface="Arial"/>
              </a:rPr>
              <a:t>пациента </a:t>
            </a:r>
            <a:r>
              <a:rPr lang="ru-RU" sz="1400" spc="-25" dirty="0">
                <a:solidFill>
                  <a:schemeClr val="bg1"/>
                </a:solidFill>
                <a:latin typeface="+mj-lt"/>
                <a:cs typeface="Arial"/>
              </a:rPr>
              <a:t>модель </a:t>
            </a:r>
            <a:r>
              <a:rPr lang="ru-RU" sz="1400" spc="20" dirty="0">
                <a:solidFill>
                  <a:schemeClr val="bg1"/>
                </a:solidFill>
                <a:latin typeface="+mj-lt"/>
                <a:cs typeface="Arial"/>
              </a:rPr>
              <a:t>продаж </a:t>
            </a:r>
            <a:r>
              <a:rPr lang="ru-RU" sz="1400" spc="25" dirty="0">
                <a:solidFill>
                  <a:schemeClr val="bg1"/>
                </a:solidFill>
                <a:latin typeface="+mj-lt"/>
                <a:cs typeface="Arial"/>
              </a:rPr>
              <a:t>и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Arial"/>
              </a:rPr>
              <a:t>взаимодействия</a:t>
            </a:r>
            <a:r>
              <a:rPr lang="ru-RU" sz="1400" spc="-135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+mj-lt"/>
                <a:cs typeface="Arial"/>
              </a:rPr>
              <a:t>со специалистами</a:t>
            </a:r>
            <a:r>
              <a:rPr lang="ru-RU" sz="1400" spc="-70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+mj-lt"/>
                <a:cs typeface="Arial"/>
              </a:rPr>
              <a:t>здравоохранения</a:t>
            </a:r>
            <a:r>
              <a:rPr lang="en-US" sz="1400" spc="-5" dirty="0">
                <a:solidFill>
                  <a:schemeClr val="bg1"/>
                </a:solidFill>
                <a:latin typeface="+mj-lt"/>
                <a:cs typeface="Arial"/>
              </a:rPr>
              <a:t>.</a:t>
            </a:r>
            <a:endParaRPr lang="ru-RU" sz="14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35" name="Rectangle 26"/>
          <p:cNvSpPr/>
          <p:nvPr/>
        </p:nvSpPr>
        <p:spPr bwMode="auto">
          <a:xfrm>
            <a:off x="1544548" y="1885874"/>
            <a:ext cx="2102316" cy="315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>
              <a:lnSpc>
                <a:spcPts val="1600"/>
              </a:lnSpc>
            </a:pP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38" name="Rectangle 1"/>
          <p:cNvSpPr/>
          <p:nvPr/>
        </p:nvSpPr>
        <p:spPr bwMode="auto">
          <a:xfrm>
            <a:off x="4656751" y="1894978"/>
            <a:ext cx="3960000" cy="1317740"/>
          </a:xfrm>
          <a:prstGeom prst="rect">
            <a:avLst/>
          </a:prstGeom>
          <a:solidFill>
            <a:srgbClr val="40488D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5080"/>
            <a:r>
              <a:rPr lang="ru-RU" sz="1400" spc="10" dirty="0">
                <a:solidFill>
                  <a:schemeClr val="bg1"/>
                </a:solidFill>
                <a:latin typeface="+mj-lt"/>
                <a:cs typeface="Arial"/>
              </a:rPr>
              <a:t>Вознаграждение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Arial"/>
              </a:rPr>
              <a:t>специалистов</a:t>
            </a:r>
            <a:r>
              <a:rPr lang="ru-RU" sz="1400" spc="-105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ru-RU" sz="1400" spc="-15" dirty="0">
                <a:solidFill>
                  <a:schemeClr val="bg1"/>
                </a:solidFill>
                <a:latin typeface="+mj-lt"/>
                <a:cs typeface="Arial"/>
              </a:rPr>
              <a:t>отделов  </a:t>
            </a:r>
            <a:r>
              <a:rPr lang="ru-RU" sz="1400" spc="20" dirty="0">
                <a:solidFill>
                  <a:schemeClr val="bg1"/>
                </a:solidFill>
                <a:latin typeface="+mj-lt"/>
                <a:cs typeface="Arial"/>
              </a:rPr>
              <a:t>продаж </a:t>
            </a:r>
            <a:r>
              <a:rPr lang="ru-RU" sz="1400" spc="-25" dirty="0">
                <a:solidFill>
                  <a:schemeClr val="bg1"/>
                </a:solidFill>
                <a:latin typeface="+mj-lt"/>
                <a:cs typeface="Arial"/>
              </a:rPr>
              <a:t>GSK </a:t>
            </a:r>
            <a:r>
              <a:rPr lang="ru-RU" sz="1400" spc="-30" dirty="0">
                <a:solidFill>
                  <a:schemeClr val="bg1"/>
                </a:solidFill>
                <a:latin typeface="+mj-lt"/>
                <a:cs typeface="Arial"/>
              </a:rPr>
              <a:t>больше </a:t>
            </a:r>
            <a:r>
              <a:rPr lang="ru-RU" sz="1400" spc="-10" dirty="0">
                <a:solidFill>
                  <a:schemeClr val="bg1"/>
                </a:solidFill>
                <a:latin typeface="+mj-lt"/>
                <a:cs typeface="Arial"/>
              </a:rPr>
              <a:t>не </a:t>
            </a:r>
            <a:r>
              <a:rPr lang="ru-RU" sz="1400" spc="10" dirty="0">
                <a:solidFill>
                  <a:schemeClr val="bg1"/>
                </a:solidFill>
                <a:latin typeface="+mj-lt"/>
                <a:cs typeface="Arial"/>
              </a:rPr>
              <a:t>зависит от </a:t>
            </a:r>
            <a:r>
              <a:rPr lang="ru-RU" sz="1400" spc="-5" dirty="0">
                <a:solidFill>
                  <a:schemeClr val="bg1"/>
                </a:solidFill>
                <a:latin typeface="+mj-lt"/>
                <a:cs typeface="Arial"/>
              </a:rPr>
              <a:t>числа выписанных </a:t>
            </a:r>
            <a:r>
              <a:rPr lang="ru-RU" sz="1400" spc="-10" dirty="0">
                <a:solidFill>
                  <a:schemeClr val="bg1"/>
                </a:solidFill>
                <a:latin typeface="+mj-lt"/>
                <a:cs typeface="Arial"/>
              </a:rPr>
              <a:t>рецептов</a:t>
            </a:r>
            <a:r>
              <a:rPr lang="en-US" sz="1400" spc="-10" dirty="0">
                <a:solidFill>
                  <a:schemeClr val="bg1"/>
                </a:solidFill>
                <a:latin typeface="+mj-lt"/>
                <a:cs typeface="Arial"/>
              </a:rPr>
              <a:t>.</a:t>
            </a:r>
            <a:endParaRPr lang="ru-RU" sz="14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39" name="Rectangle 1"/>
          <p:cNvSpPr/>
          <p:nvPr/>
        </p:nvSpPr>
        <p:spPr bwMode="auto">
          <a:xfrm>
            <a:off x="412010" y="3500667"/>
            <a:ext cx="3960000" cy="1309592"/>
          </a:xfrm>
          <a:prstGeom prst="rect">
            <a:avLst/>
          </a:prstGeom>
          <a:solidFill>
            <a:srgbClr val="ED003C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spc="-5" dirty="0">
                <a:solidFill>
                  <a:schemeClr val="bg1"/>
                </a:solidFill>
                <a:latin typeface="+mj-lt"/>
                <a:cs typeface="Arial"/>
              </a:rPr>
              <a:t>Мы заботимся о людях и специально разработали уникальный сервис «Прогноз простуды»</a:t>
            </a:r>
            <a:r>
              <a:rPr lang="en-US" sz="1200" spc="-25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spc="-25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spc="-5" dirty="0">
                <a:solidFill>
                  <a:schemeClr val="bg1"/>
                </a:solidFill>
                <a:latin typeface="+mj-lt"/>
                <a:cs typeface="Arial"/>
              </a:rPr>
              <a:t>, который поможет быть в курсе ситуации с гриппом и ОРВИ в разных регионах</a:t>
            </a:r>
            <a:r>
              <a:rPr lang="en-US" sz="1400" spc="-5" dirty="0">
                <a:solidFill>
                  <a:schemeClr val="bg1"/>
                </a:solidFill>
                <a:latin typeface="+mj-lt"/>
                <a:cs typeface="Arial"/>
              </a:rPr>
              <a:t>.</a:t>
            </a:r>
            <a:endParaRPr lang="ru-RU" sz="1400" spc="-5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40" name="Rectangle 1"/>
          <p:cNvSpPr/>
          <p:nvPr/>
        </p:nvSpPr>
        <p:spPr bwMode="auto">
          <a:xfrm>
            <a:off x="4727078" y="3500667"/>
            <a:ext cx="3930226" cy="1307308"/>
          </a:xfrm>
          <a:prstGeom prst="rect">
            <a:avLst/>
          </a:prstGeom>
          <a:solidFill>
            <a:srgbClr val="3A7013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1400" dirty="0">
                <a:solidFill>
                  <a:schemeClr val="bg1"/>
                </a:solidFill>
                <a:latin typeface="+mj-lt"/>
              </a:rPr>
              <a:t>Мы заботимся о самых маленьких пациентах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-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 в портфеле 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GSK 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представлены препараты, которые разрешены детям до года (</a:t>
            </a:r>
            <a:r>
              <a:rPr lang="ru-RU" sz="1400" dirty="0" err="1">
                <a:solidFill>
                  <a:schemeClr val="bg1"/>
                </a:solidFill>
                <a:latin typeface="+mj-lt"/>
              </a:rPr>
              <a:t>Фенистил</a:t>
            </a:r>
            <a:r>
              <a:rPr lang="ru-RU" sz="1400" spc="-15" baseline="2380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+mj-lt"/>
              </a:rPr>
              <a:t>Синекод</a:t>
            </a:r>
            <a:r>
              <a:rPr lang="ru-RU" sz="1400" spc="-15" baseline="2380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, Панадол</a:t>
            </a:r>
            <a:r>
              <a:rPr lang="ru-RU" sz="1400" spc="-15" baseline="2380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, </a:t>
            </a:r>
            <a:r>
              <a:rPr lang="ru-RU" sz="1400" dirty="0" err="1">
                <a:solidFill>
                  <a:schemeClr val="bg1"/>
                </a:solidFill>
                <a:latin typeface="+mj-lt"/>
              </a:rPr>
              <a:t>Отривин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 бэби</a:t>
            </a:r>
            <a:r>
              <a:rPr lang="ru-RU" sz="1400" spc="-15" baseline="2380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)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.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Rectangle 26"/>
          <p:cNvSpPr/>
          <p:nvPr/>
        </p:nvSpPr>
        <p:spPr bwMode="auto">
          <a:xfrm>
            <a:off x="6034591" y="1990683"/>
            <a:ext cx="1688441" cy="261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>
              <a:lnSpc>
                <a:spcPts val="1600"/>
              </a:lnSpc>
            </a:pP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51" name="Rectangle 26"/>
          <p:cNvSpPr/>
          <p:nvPr/>
        </p:nvSpPr>
        <p:spPr bwMode="auto">
          <a:xfrm>
            <a:off x="1678538" y="4138394"/>
            <a:ext cx="1688441" cy="261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>
              <a:lnSpc>
                <a:spcPts val="1600"/>
              </a:lnSpc>
            </a:pP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55" name="Rectangle 26"/>
          <p:cNvSpPr/>
          <p:nvPr/>
        </p:nvSpPr>
        <p:spPr bwMode="auto">
          <a:xfrm>
            <a:off x="6034591" y="4131151"/>
            <a:ext cx="1688441" cy="261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>
              <a:lnSpc>
                <a:spcPts val="1600"/>
              </a:lnSpc>
            </a:pPr>
            <a:endParaRPr lang="en-GB" sz="1400" b="1" dirty="0">
              <a:solidFill>
                <a:srgbClr val="FFFFFF"/>
              </a:solidFill>
            </a:endParaRPr>
          </a:p>
        </p:txBody>
      </p:sp>
      <p:grpSp>
        <p:nvGrpSpPr>
          <p:cNvPr id="31" name="Группа 202"/>
          <p:cNvGrpSpPr/>
          <p:nvPr/>
        </p:nvGrpSpPr>
        <p:grpSpPr>
          <a:xfrm>
            <a:off x="1316697" y="5017413"/>
            <a:ext cx="648000" cy="648000"/>
            <a:chOff x="2532546" y="5499100"/>
            <a:chExt cx="595630" cy="595630"/>
          </a:xfrm>
        </p:grpSpPr>
        <p:sp>
          <p:nvSpPr>
            <p:cNvPr id="32" name="object 121"/>
            <p:cNvSpPr/>
            <p:nvPr/>
          </p:nvSpPr>
          <p:spPr>
            <a:xfrm>
              <a:off x="2532546" y="5499100"/>
              <a:ext cx="595630" cy="595630"/>
            </a:xfrm>
            <a:custGeom>
              <a:avLst/>
              <a:gdLst/>
              <a:ahLst/>
              <a:cxnLst/>
              <a:rect l="l" t="t" r="r" b="b"/>
              <a:pathLst>
                <a:path w="595629" h="595629">
                  <a:moveTo>
                    <a:pt x="297700" y="0"/>
                  </a:moveTo>
                  <a:lnTo>
                    <a:pt x="249412" y="3896"/>
                  </a:lnTo>
                  <a:lnTo>
                    <a:pt x="203604" y="15177"/>
                  </a:lnTo>
                  <a:lnTo>
                    <a:pt x="160890" y="33229"/>
                  </a:lnTo>
                  <a:lnTo>
                    <a:pt x="121883" y="57439"/>
                  </a:lnTo>
                  <a:lnTo>
                    <a:pt x="87195" y="87195"/>
                  </a:lnTo>
                  <a:lnTo>
                    <a:pt x="57439" y="121883"/>
                  </a:lnTo>
                  <a:lnTo>
                    <a:pt x="33229" y="160890"/>
                  </a:lnTo>
                  <a:lnTo>
                    <a:pt x="15177" y="203604"/>
                  </a:lnTo>
                  <a:lnTo>
                    <a:pt x="3896" y="249412"/>
                  </a:lnTo>
                  <a:lnTo>
                    <a:pt x="0" y="297700"/>
                  </a:lnTo>
                  <a:lnTo>
                    <a:pt x="3896" y="345988"/>
                  </a:lnTo>
                  <a:lnTo>
                    <a:pt x="15177" y="391796"/>
                  </a:lnTo>
                  <a:lnTo>
                    <a:pt x="33229" y="434510"/>
                  </a:lnTo>
                  <a:lnTo>
                    <a:pt x="57439" y="473518"/>
                  </a:lnTo>
                  <a:lnTo>
                    <a:pt x="87195" y="508206"/>
                  </a:lnTo>
                  <a:lnTo>
                    <a:pt x="121883" y="537962"/>
                  </a:lnTo>
                  <a:lnTo>
                    <a:pt x="160890" y="562172"/>
                  </a:lnTo>
                  <a:lnTo>
                    <a:pt x="203604" y="580224"/>
                  </a:lnTo>
                  <a:lnTo>
                    <a:pt x="249412" y="591504"/>
                  </a:lnTo>
                  <a:lnTo>
                    <a:pt x="297700" y="595401"/>
                  </a:lnTo>
                  <a:lnTo>
                    <a:pt x="345988" y="591504"/>
                  </a:lnTo>
                  <a:lnTo>
                    <a:pt x="391796" y="580224"/>
                  </a:lnTo>
                  <a:lnTo>
                    <a:pt x="434510" y="562172"/>
                  </a:lnTo>
                  <a:lnTo>
                    <a:pt x="473518" y="537962"/>
                  </a:lnTo>
                  <a:lnTo>
                    <a:pt x="508206" y="508206"/>
                  </a:lnTo>
                  <a:lnTo>
                    <a:pt x="537962" y="473518"/>
                  </a:lnTo>
                  <a:lnTo>
                    <a:pt x="562172" y="434510"/>
                  </a:lnTo>
                  <a:lnTo>
                    <a:pt x="580224" y="391796"/>
                  </a:lnTo>
                  <a:lnTo>
                    <a:pt x="591504" y="345988"/>
                  </a:lnTo>
                  <a:lnTo>
                    <a:pt x="595401" y="297700"/>
                  </a:lnTo>
                  <a:lnTo>
                    <a:pt x="591504" y="249412"/>
                  </a:lnTo>
                  <a:lnTo>
                    <a:pt x="580224" y="203604"/>
                  </a:lnTo>
                  <a:lnTo>
                    <a:pt x="562172" y="160890"/>
                  </a:lnTo>
                  <a:lnTo>
                    <a:pt x="537962" y="121883"/>
                  </a:lnTo>
                  <a:lnTo>
                    <a:pt x="508206" y="87195"/>
                  </a:lnTo>
                  <a:lnTo>
                    <a:pt x="473518" y="57439"/>
                  </a:lnTo>
                  <a:lnTo>
                    <a:pt x="434510" y="33229"/>
                  </a:lnTo>
                  <a:lnTo>
                    <a:pt x="391796" y="15177"/>
                  </a:lnTo>
                  <a:lnTo>
                    <a:pt x="345988" y="3896"/>
                  </a:lnTo>
                  <a:lnTo>
                    <a:pt x="297700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22"/>
            <p:cNvSpPr/>
            <p:nvPr/>
          </p:nvSpPr>
          <p:spPr>
            <a:xfrm>
              <a:off x="2704669" y="5608891"/>
              <a:ext cx="251460" cy="375920"/>
            </a:xfrm>
            <a:custGeom>
              <a:avLst/>
              <a:gdLst/>
              <a:ahLst/>
              <a:cxnLst/>
              <a:rect l="l" t="t" r="r" b="b"/>
              <a:pathLst>
                <a:path w="251460" h="375920">
                  <a:moveTo>
                    <a:pt x="125590" y="0"/>
                  </a:moveTo>
                  <a:lnTo>
                    <a:pt x="76703" y="9869"/>
                  </a:lnTo>
                  <a:lnTo>
                    <a:pt x="36779" y="36779"/>
                  </a:lnTo>
                  <a:lnTo>
                    <a:pt x="9869" y="76703"/>
                  </a:lnTo>
                  <a:lnTo>
                    <a:pt x="0" y="125590"/>
                  </a:lnTo>
                  <a:lnTo>
                    <a:pt x="4847" y="161000"/>
                  </a:lnTo>
                  <a:lnTo>
                    <a:pt x="34531" y="232010"/>
                  </a:lnTo>
                  <a:lnTo>
                    <a:pt x="53301" y="268249"/>
                  </a:lnTo>
                  <a:lnTo>
                    <a:pt x="87361" y="329709"/>
                  </a:lnTo>
                  <a:lnTo>
                    <a:pt x="114401" y="370166"/>
                  </a:lnTo>
                  <a:lnTo>
                    <a:pt x="121386" y="375818"/>
                  </a:lnTo>
                  <a:lnTo>
                    <a:pt x="129794" y="375818"/>
                  </a:lnTo>
                  <a:lnTo>
                    <a:pt x="163806" y="329709"/>
                  </a:lnTo>
                  <a:lnTo>
                    <a:pt x="197866" y="268249"/>
                  </a:lnTo>
                  <a:lnTo>
                    <a:pt x="216397" y="232473"/>
                  </a:lnTo>
                  <a:lnTo>
                    <a:pt x="125590" y="232473"/>
                  </a:lnTo>
                  <a:lnTo>
                    <a:pt x="104042" y="230301"/>
                  </a:lnTo>
                  <a:lnTo>
                    <a:pt x="65818" y="214219"/>
                  </a:lnTo>
                  <a:lnTo>
                    <a:pt x="36948" y="185349"/>
                  </a:lnTo>
                  <a:lnTo>
                    <a:pt x="20865" y="147130"/>
                  </a:lnTo>
                  <a:lnTo>
                    <a:pt x="18694" y="125590"/>
                  </a:lnTo>
                  <a:lnTo>
                    <a:pt x="20865" y="104042"/>
                  </a:lnTo>
                  <a:lnTo>
                    <a:pt x="36948" y="65818"/>
                  </a:lnTo>
                  <a:lnTo>
                    <a:pt x="65818" y="36948"/>
                  </a:lnTo>
                  <a:lnTo>
                    <a:pt x="104042" y="20865"/>
                  </a:lnTo>
                  <a:lnTo>
                    <a:pt x="125590" y="18694"/>
                  </a:lnTo>
                  <a:lnTo>
                    <a:pt x="190726" y="18694"/>
                  </a:lnTo>
                  <a:lnTo>
                    <a:pt x="174466" y="9869"/>
                  </a:lnTo>
                  <a:lnTo>
                    <a:pt x="150895" y="2551"/>
                  </a:lnTo>
                  <a:lnTo>
                    <a:pt x="125590" y="0"/>
                  </a:lnTo>
                  <a:close/>
                </a:path>
                <a:path w="251460" h="375920">
                  <a:moveTo>
                    <a:pt x="190726" y="18694"/>
                  </a:moveTo>
                  <a:lnTo>
                    <a:pt x="125590" y="18694"/>
                  </a:lnTo>
                  <a:lnTo>
                    <a:pt x="147130" y="20865"/>
                  </a:lnTo>
                  <a:lnTo>
                    <a:pt x="167193" y="27093"/>
                  </a:lnTo>
                  <a:lnTo>
                    <a:pt x="201168" y="49999"/>
                  </a:lnTo>
                  <a:lnTo>
                    <a:pt x="224074" y="83975"/>
                  </a:lnTo>
                  <a:lnTo>
                    <a:pt x="232473" y="125590"/>
                  </a:lnTo>
                  <a:lnTo>
                    <a:pt x="230301" y="147130"/>
                  </a:lnTo>
                  <a:lnTo>
                    <a:pt x="214219" y="185349"/>
                  </a:lnTo>
                  <a:lnTo>
                    <a:pt x="185349" y="214219"/>
                  </a:lnTo>
                  <a:lnTo>
                    <a:pt x="147130" y="230301"/>
                  </a:lnTo>
                  <a:lnTo>
                    <a:pt x="125590" y="232473"/>
                  </a:lnTo>
                  <a:lnTo>
                    <a:pt x="216397" y="232473"/>
                  </a:lnTo>
                  <a:lnTo>
                    <a:pt x="216636" y="232010"/>
                  </a:lnTo>
                  <a:lnTo>
                    <a:pt x="233799" y="196367"/>
                  </a:lnTo>
                  <a:lnTo>
                    <a:pt x="246320" y="161000"/>
                  </a:lnTo>
                  <a:lnTo>
                    <a:pt x="251167" y="125590"/>
                  </a:lnTo>
                  <a:lnTo>
                    <a:pt x="248617" y="100278"/>
                  </a:lnTo>
                  <a:lnTo>
                    <a:pt x="241303" y="76703"/>
                  </a:lnTo>
                  <a:lnTo>
                    <a:pt x="229725" y="55369"/>
                  </a:lnTo>
                  <a:lnTo>
                    <a:pt x="214388" y="36779"/>
                  </a:lnTo>
                  <a:lnTo>
                    <a:pt x="195799" y="21447"/>
                  </a:lnTo>
                  <a:lnTo>
                    <a:pt x="190726" y="186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23"/>
            <p:cNvSpPr/>
            <p:nvPr/>
          </p:nvSpPr>
          <p:spPr>
            <a:xfrm>
              <a:off x="2768867" y="5678487"/>
              <a:ext cx="123189" cy="153035"/>
            </a:xfrm>
            <a:custGeom>
              <a:avLst/>
              <a:gdLst/>
              <a:ahLst/>
              <a:cxnLst/>
              <a:rect l="l" t="t" r="r" b="b"/>
              <a:pathLst>
                <a:path w="123189" h="153035">
                  <a:moveTo>
                    <a:pt x="62204" y="0"/>
                  </a:moveTo>
                  <a:lnTo>
                    <a:pt x="60451" y="0"/>
                  </a:lnTo>
                  <a:lnTo>
                    <a:pt x="47877" y="2546"/>
                  </a:lnTo>
                  <a:lnTo>
                    <a:pt x="37598" y="9486"/>
                  </a:lnTo>
                  <a:lnTo>
                    <a:pt x="30662" y="19770"/>
                  </a:lnTo>
                  <a:lnTo>
                    <a:pt x="28117" y="32346"/>
                  </a:lnTo>
                  <a:lnTo>
                    <a:pt x="28117" y="51892"/>
                  </a:lnTo>
                  <a:lnTo>
                    <a:pt x="41732" y="78282"/>
                  </a:lnTo>
                  <a:lnTo>
                    <a:pt x="5003" y="96596"/>
                  </a:lnTo>
                  <a:lnTo>
                    <a:pt x="1854" y="101371"/>
                  </a:lnTo>
                  <a:lnTo>
                    <a:pt x="0" y="130670"/>
                  </a:lnTo>
                  <a:lnTo>
                    <a:pt x="13699" y="140116"/>
                  </a:lnTo>
                  <a:lnTo>
                    <a:pt x="28677" y="147002"/>
                  </a:lnTo>
                  <a:lnTo>
                    <a:pt x="44670" y="151221"/>
                  </a:lnTo>
                  <a:lnTo>
                    <a:pt x="61391" y="152653"/>
                  </a:lnTo>
                  <a:lnTo>
                    <a:pt x="78112" y="151221"/>
                  </a:lnTo>
                  <a:lnTo>
                    <a:pt x="94102" y="147000"/>
                  </a:lnTo>
                  <a:lnTo>
                    <a:pt x="109082" y="140111"/>
                  </a:lnTo>
                  <a:lnTo>
                    <a:pt x="122757" y="130670"/>
                  </a:lnTo>
                  <a:lnTo>
                    <a:pt x="121145" y="105397"/>
                  </a:lnTo>
                  <a:lnTo>
                    <a:pt x="120903" y="101371"/>
                  </a:lnTo>
                  <a:lnTo>
                    <a:pt x="117754" y="96596"/>
                  </a:lnTo>
                  <a:lnTo>
                    <a:pt x="80924" y="78282"/>
                  </a:lnTo>
                  <a:lnTo>
                    <a:pt x="82664" y="77050"/>
                  </a:lnTo>
                  <a:lnTo>
                    <a:pt x="84150" y="75653"/>
                  </a:lnTo>
                  <a:lnTo>
                    <a:pt x="85668" y="74015"/>
                  </a:lnTo>
                  <a:lnTo>
                    <a:pt x="60451" y="74015"/>
                  </a:lnTo>
                  <a:lnTo>
                    <a:pt x="51851" y="72273"/>
                  </a:lnTo>
                  <a:lnTo>
                    <a:pt x="44818" y="67525"/>
                  </a:lnTo>
                  <a:lnTo>
                    <a:pt x="40070" y="60492"/>
                  </a:lnTo>
                  <a:lnTo>
                    <a:pt x="38328" y="51892"/>
                  </a:lnTo>
                  <a:lnTo>
                    <a:pt x="38328" y="30835"/>
                  </a:lnTo>
                  <a:lnTo>
                    <a:pt x="38480" y="29362"/>
                  </a:lnTo>
                  <a:lnTo>
                    <a:pt x="38773" y="27939"/>
                  </a:lnTo>
                  <a:lnTo>
                    <a:pt x="41033" y="25323"/>
                  </a:lnTo>
                  <a:lnTo>
                    <a:pt x="44348" y="23621"/>
                  </a:lnTo>
                  <a:lnTo>
                    <a:pt x="48082" y="23621"/>
                  </a:lnTo>
                  <a:lnTo>
                    <a:pt x="76573" y="23609"/>
                  </a:lnTo>
                  <a:lnTo>
                    <a:pt x="81343" y="21437"/>
                  </a:lnTo>
                  <a:lnTo>
                    <a:pt x="92343" y="21437"/>
                  </a:lnTo>
                  <a:lnTo>
                    <a:pt x="92006" y="19770"/>
                  </a:lnTo>
                  <a:lnTo>
                    <a:pt x="85069" y="9486"/>
                  </a:lnTo>
                  <a:lnTo>
                    <a:pt x="74786" y="2546"/>
                  </a:lnTo>
                  <a:lnTo>
                    <a:pt x="62204" y="0"/>
                  </a:lnTo>
                  <a:close/>
                </a:path>
                <a:path w="123189" h="153035">
                  <a:moveTo>
                    <a:pt x="92343" y="21437"/>
                  </a:moveTo>
                  <a:lnTo>
                    <a:pt x="81343" y="21437"/>
                  </a:lnTo>
                  <a:lnTo>
                    <a:pt x="83197" y="24676"/>
                  </a:lnTo>
                  <a:lnTo>
                    <a:pt x="84340" y="28359"/>
                  </a:lnTo>
                  <a:lnTo>
                    <a:pt x="84340" y="51892"/>
                  </a:lnTo>
                  <a:lnTo>
                    <a:pt x="82598" y="60492"/>
                  </a:lnTo>
                  <a:lnTo>
                    <a:pt x="77849" y="67525"/>
                  </a:lnTo>
                  <a:lnTo>
                    <a:pt x="70812" y="72273"/>
                  </a:lnTo>
                  <a:lnTo>
                    <a:pt x="62204" y="74015"/>
                  </a:lnTo>
                  <a:lnTo>
                    <a:pt x="85668" y="74015"/>
                  </a:lnTo>
                  <a:lnTo>
                    <a:pt x="91097" y="68351"/>
                  </a:lnTo>
                  <a:lnTo>
                    <a:pt x="94551" y="60540"/>
                  </a:lnTo>
                  <a:lnTo>
                    <a:pt x="94551" y="32346"/>
                  </a:lnTo>
                  <a:lnTo>
                    <a:pt x="92343" y="21437"/>
                  </a:lnTo>
                  <a:close/>
                </a:path>
                <a:path w="123189" h="153035">
                  <a:moveTo>
                    <a:pt x="76573" y="23609"/>
                  </a:moveTo>
                  <a:lnTo>
                    <a:pt x="48069" y="23609"/>
                  </a:lnTo>
                  <a:lnTo>
                    <a:pt x="51981" y="24510"/>
                  </a:lnTo>
                  <a:lnTo>
                    <a:pt x="56514" y="25031"/>
                  </a:lnTo>
                  <a:lnTo>
                    <a:pt x="69380" y="25031"/>
                  </a:lnTo>
                  <a:lnTo>
                    <a:pt x="76517" y="236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Группа 201"/>
          <p:cNvGrpSpPr/>
          <p:nvPr/>
        </p:nvGrpSpPr>
        <p:grpSpPr>
          <a:xfrm>
            <a:off x="3364516" y="5028886"/>
            <a:ext cx="648000" cy="648000"/>
            <a:chOff x="3635934" y="5499100"/>
            <a:chExt cx="595630" cy="595630"/>
          </a:xfrm>
        </p:grpSpPr>
        <p:sp>
          <p:nvSpPr>
            <p:cNvPr id="44" name="object 115"/>
            <p:cNvSpPr/>
            <p:nvPr/>
          </p:nvSpPr>
          <p:spPr>
            <a:xfrm>
              <a:off x="3635934" y="5499100"/>
              <a:ext cx="595630" cy="595630"/>
            </a:xfrm>
            <a:custGeom>
              <a:avLst/>
              <a:gdLst/>
              <a:ahLst/>
              <a:cxnLst/>
              <a:rect l="l" t="t" r="r" b="b"/>
              <a:pathLst>
                <a:path w="595629" h="595629">
                  <a:moveTo>
                    <a:pt x="297700" y="0"/>
                  </a:moveTo>
                  <a:lnTo>
                    <a:pt x="249412" y="3896"/>
                  </a:lnTo>
                  <a:lnTo>
                    <a:pt x="203604" y="15177"/>
                  </a:lnTo>
                  <a:lnTo>
                    <a:pt x="160890" y="33229"/>
                  </a:lnTo>
                  <a:lnTo>
                    <a:pt x="121883" y="57439"/>
                  </a:lnTo>
                  <a:lnTo>
                    <a:pt x="87195" y="87195"/>
                  </a:lnTo>
                  <a:lnTo>
                    <a:pt x="57439" y="121883"/>
                  </a:lnTo>
                  <a:lnTo>
                    <a:pt x="33229" y="160890"/>
                  </a:lnTo>
                  <a:lnTo>
                    <a:pt x="15177" y="203604"/>
                  </a:lnTo>
                  <a:lnTo>
                    <a:pt x="3896" y="249412"/>
                  </a:lnTo>
                  <a:lnTo>
                    <a:pt x="0" y="297700"/>
                  </a:lnTo>
                  <a:lnTo>
                    <a:pt x="3896" y="345988"/>
                  </a:lnTo>
                  <a:lnTo>
                    <a:pt x="15177" y="391796"/>
                  </a:lnTo>
                  <a:lnTo>
                    <a:pt x="33229" y="434510"/>
                  </a:lnTo>
                  <a:lnTo>
                    <a:pt x="57439" y="473518"/>
                  </a:lnTo>
                  <a:lnTo>
                    <a:pt x="87195" y="508206"/>
                  </a:lnTo>
                  <a:lnTo>
                    <a:pt x="121883" y="537962"/>
                  </a:lnTo>
                  <a:lnTo>
                    <a:pt x="160890" y="562172"/>
                  </a:lnTo>
                  <a:lnTo>
                    <a:pt x="203604" y="580224"/>
                  </a:lnTo>
                  <a:lnTo>
                    <a:pt x="249412" y="591504"/>
                  </a:lnTo>
                  <a:lnTo>
                    <a:pt x="297700" y="595401"/>
                  </a:lnTo>
                  <a:lnTo>
                    <a:pt x="345988" y="591504"/>
                  </a:lnTo>
                  <a:lnTo>
                    <a:pt x="391796" y="580224"/>
                  </a:lnTo>
                  <a:lnTo>
                    <a:pt x="434510" y="562172"/>
                  </a:lnTo>
                  <a:lnTo>
                    <a:pt x="473518" y="537962"/>
                  </a:lnTo>
                  <a:lnTo>
                    <a:pt x="508206" y="508206"/>
                  </a:lnTo>
                  <a:lnTo>
                    <a:pt x="537962" y="473518"/>
                  </a:lnTo>
                  <a:lnTo>
                    <a:pt x="562172" y="434510"/>
                  </a:lnTo>
                  <a:lnTo>
                    <a:pt x="580224" y="391796"/>
                  </a:lnTo>
                  <a:lnTo>
                    <a:pt x="591504" y="345988"/>
                  </a:lnTo>
                  <a:lnTo>
                    <a:pt x="595401" y="297700"/>
                  </a:lnTo>
                  <a:lnTo>
                    <a:pt x="591504" y="249412"/>
                  </a:lnTo>
                  <a:lnTo>
                    <a:pt x="580224" y="203604"/>
                  </a:lnTo>
                  <a:lnTo>
                    <a:pt x="562172" y="160890"/>
                  </a:lnTo>
                  <a:lnTo>
                    <a:pt x="537962" y="121883"/>
                  </a:lnTo>
                  <a:lnTo>
                    <a:pt x="508206" y="87195"/>
                  </a:lnTo>
                  <a:lnTo>
                    <a:pt x="473518" y="57439"/>
                  </a:lnTo>
                  <a:lnTo>
                    <a:pt x="434510" y="33229"/>
                  </a:lnTo>
                  <a:lnTo>
                    <a:pt x="391796" y="15177"/>
                  </a:lnTo>
                  <a:lnTo>
                    <a:pt x="345988" y="3896"/>
                  </a:lnTo>
                  <a:lnTo>
                    <a:pt x="297700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16"/>
            <p:cNvSpPr/>
            <p:nvPr/>
          </p:nvSpPr>
          <p:spPr>
            <a:xfrm>
              <a:off x="3756838" y="5623314"/>
              <a:ext cx="353695" cy="347345"/>
            </a:xfrm>
            <a:custGeom>
              <a:avLst/>
              <a:gdLst/>
              <a:ahLst/>
              <a:cxnLst/>
              <a:rect l="l" t="t" r="r" b="b"/>
              <a:pathLst>
                <a:path w="353695" h="347345">
                  <a:moveTo>
                    <a:pt x="304241" y="155643"/>
                  </a:moveTo>
                  <a:lnTo>
                    <a:pt x="290372" y="156430"/>
                  </a:lnTo>
                  <a:lnTo>
                    <a:pt x="287106" y="159580"/>
                  </a:lnTo>
                  <a:lnTo>
                    <a:pt x="215455" y="226826"/>
                  </a:lnTo>
                  <a:lnTo>
                    <a:pt x="195191" y="273229"/>
                  </a:lnTo>
                  <a:lnTo>
                    <a:pt x="193929" y="330623"/>
                  </a:lnTo>
                  <a:lnTo>
                    <a:pt x="194183" y="339818"/>
                  </a:lnTo>
                  <a:lnTo>
                    <a:pt x="201663" y="346943"/>
                  </a:lnTo>
                  <a:lnTo>
                    <a:pt x="214985" y="347133"/>
                  </a:lnTo>
                  <a:lnTo>
                    <a:pt x="255155" y="347070"/>
                  </a:lnTo>
                  <a:lnTo>
                    <a:pt x="264363" y="346816"/>
                  </a:lnTo>
                  <a:lnTo>
                    <a:pt x="271475" y="339323"/>
                  </a:lnTo>
                  <a:lnTo>
                    <a:pt x="271596" y="330623"/>
                  </a:lnTo>
                  <a:lnTo>
                    <a:pt x="271487" y="285945"/>
                  </a:lnTo>
                  <a:lnTo>
                    <a:pt x="278485" y="276166"/>
                  </a:lnTo>
                  <a:lnTo>
                    <a:pt x="282232" y="271302"/>
                  </a:lnTo>
                  <a:lnTo>
                    <a:pt x="305187" y="240377"/>
                  </a:lnTo>
                  <a:lnTo>
                    <a:pt x="256463" y="240377"/>
                  </a:lnTo>
                  <a:lnTo>
                    <a:pt x="250863" y="239615"/>
                  </a:lnTo>
                  <a:lnTo>
                    <a:pt x="249186" y="234802"/>
                  </a:lnTo>
                  <a:lnTo>
                    <a:pt x="251053" y="232846"/>
                  </a:lnTo>
                  <a:lnTo>
                    <a:pt x="250863" y="232846"/>
                  </a:lnTo>
                  <a:lnTo>
                    <a:pt x="251863" y="232008"/>
                  </a:lnTo>
                  <a:lnTo>
                    <a:pt x="308203" y="179100"/>
                  </a:lnTo>
                  <a:lnTo>
                    <a:pt x="310426" y="175810"/>
                  </a:lnTo>
                  <a:lnTo>
                    <a:pt x="311442" y="162983"/>
                  </a:lnTo>
                  <a:lnTo>
                    <a:pt x="304241" y="155643"/>
                  </a:lnTo>
                  <a:close/>
                </a:path>
                <a:path w="353695" h="347345">
                  <a:moveTo>
                    <a:pt x="59229" y="0"/>
                  </a:moveTo>
                  <a:lnTo>
                    <a:pt x="52386" y="254"/>
                  </a:lnTo>
                  <a:lnTo>
                    <a:pt x="46062" y="3370"/>
                  </a:lnTo>
                  <a:lnTo>
                    <a:pt x="40513" y="7802"/>
                  </a:lnTo>
                  <a:lnTo>
                    <a:pt x="39535" y="15181"/>
                  </a:lnTo>
                  <a:lnTo>
                    <a:pt x="2324" y="157687"/>
                  </a:lnTo>
                  <a:lnTo>
                    <a:pt x="1778" y="159580"/>
                  </a:lnTo>
                  <a:lnTo>
                    <a:pt x="0" y="169791"/>
                  </a:lnTo>
                  <a:lnTo>
                    <a:pt x="2222" y="178122"/>
                  </a:lnTo>
                  <a:lnTo>
                    <a:pt x="11518" y="190733"/>
                  </a:lnTo>
                  <a:lnTo>
                    <a:pt x="15900" y="196588"/>
                  </a:lnTo>
                  <a:lnTo>
                    <a:pt x="71361" y="271302"/>
                  </a:lnTo>
                  <a:lnTo>
                    <a:pt x="75107" y="276166"/>
                  </a:lnTo>
                  <a:lnTo>
                    <a:pt x="82105" y="285945"/>
                  </a:lnTo>
                  <a:lnTo>
                    <a:pt x="82001" y="330623"/>
                  </a:lnTo>
                  <a:lnTo>
                    <a:pt x="82130" y="339323"/>
                  </a:lnTo>
                  <a:lnTo>
                    <a:pt x="89230" y="346816"/>
                  </a:lnTo>
                  <a:lnTo>
                    <a:pt x="98437" y="347070"/>
                  </a:lnTo>
                  <a:lnTo>
                    <a:pt x="151930" y="346943"/>
                  </a:lnTo>
                  <a:lnTo>
                    <a:pt x="159410" y="339818"/>
                  </a:lnTo>
                  <a:lnTo>
                    <a:pt x="159664" y="330623"/>
                  </a:lnTo>
                  <a:lnTo>
                    <a:pt x="159563" y="285945"/>
                  </a:lnTo>
                  <a:lnTo>
                    <a:pt x="158401" y="273229"/>
                  </a:lnTo>
                  <a:lnTo>
                    <a:pt x="155457" y="260407"/>
                  </a:lnTo>
                  <a:lnTo>
                    <a:pt x="150831" y="248091"/>
                  </a:lnTo>
                  <a:lnTo>
                    <a:pt x="146680" y="240377"/>
                  </a:lnTo>
                  <a:lnTo>
                    <a:pt x="97129" y="240377"/>
                  </a:lnTo>
                  <a:lnTo>
                    <a:pt x="95745" y="239590"/>
                  </a:lnTo>
                  <a:lnTo>
                    <a:pt x="93065" y="237151"/>
                  </a:lnTo>
                  <a:lnTo>
                    <a:pt x="91655" y="235792"/>
                  </a:lnTo>
                  <a:lnTo>
                    <a:pt x="46482" y="193362"/>
                  </a:lnTo>
                  <a:lnTo>
                    <a:pt x="33329" y="167336"/>
                  </a:lnTo>
                  <a:lnTo>
                    <a:pt x="35166" y="160685"/>
                  </a:lnTo>
                  <a:lnTo>
                    <a:pt x="38859" y="154860"/>
                  </a:lnTo>
                  <a:lnTo>
                    <a:pt x="43994" y="150374"/>
                  </a:lnTo>
                  <a:lnTo>
                    <a:pt x="50169" y="147481"/>
                  </a:lnTo>
                  <a:lnTo>
                    <a:pt x="56984" y="146435"/>
                  </a:lnTo>
                  <a:lnTo>
                    <a:pt x="56311" y="143019"/>
                  </a:lnTo>
                  <a:lnTo>
                    <a:pt x="57099" y="139514"/>
                  </a:lnTo>
                  <a:lnTo>
                    <a:pt x="73279" y="16667"/>
                  </a:lnTo>
                  <a:lnTo>
                    <a:pt x="73545" y="11993"/>
                  </a:lnTo>
                  <a:lnTo>
                    <a:pt x="70624" y="7421"/>
                  </a:lnTo>
                  <a:lnTo>
                    <a:pt x="65629" y="2443"/>
                  </a:lnTo>
                  <a:lnTo>
                    <a:pt x="59229" y="0"/>
                  </a:lnTo>
                  <a:close/>
                </a:path>
                <a:path w="353695" h="347345">
                  <a:moveTo>
                    <a:pt x="101827" y="232100"/>
                  </a:moveTo>
                  <a:lnTo>
                    <a:pt x="104406" y="234802"/>
                  </a:lnTo>
                  <a:lnTo>
                    <a:pt x="102730" y="239615"/>
                  </a:lnTo>
                  <a:lnTo>
                    <a:pt x="97129" y="240377"/>
                  </a:lnTo>
                  <a:lnTo>
                    <a:pt x="146680" y="240377"/>
                  </a:lnTo>
                  <a:lnTo>
                    <a:pt x="144589" y="236491"/>
                  </a:lnTo>
                  <a:lnTo>
                    <a:pt x="142295" y="232846"/>
                  </a:lnTo>
                  <a:lnTo>
                    <a:pt x="102730" y="232846"/>
                  </a:lnTo>
                  <a:lnTo>
                    <a:pt x="102041" y="232300"/>
                  </a:lnTo>
                  <a:lnTo>
                    <a:pt x="101827" y="232100"/>
                  </a:lnTo>
                  <a:close/>
                </a:path>
                <a:path w="353695" h="347345">
                  <a:moveTo>
                    <a:pt x="294363" y="0"/>
                  </a:moveTo>
                  <a:lnTo>
                    <a:pt x="287963" y="2443"/>
                  </a:lnTo>
                  <a:lnTo>
                    <a:pt x="282968" y="7421"/>
                  </a:lnTo>
                  <a:lnTo>
                    <a:pt x="280047" y="11993"/>
                  </a:lnTo>
                  <a:lnTo>
                    <a:pt x="280314" y="16667"/>
                  </a:lnTo>
                  <a:lnTo>
                    <a:pt x="296494" y="139514"/>
                  </a:lnTo>
                  <a:lnTo>
                    <a:pt x="297281" y="143019"/>
                  </a:lnTo>
                  <a:lnTo>
                    <a:pt x="296608" y="146435"/>
                  </a:lnTo>
                  <a:lnTo>
                    <a:pt x="320263" y="167336"/>
                  </a:lnTo>
                  <a:lnTo>
                    <a:pt x="320144" y="174170"/>
                  </a:lnTo>
                  <a:lnTo>
                    <a:pt x="318144" y="180707"/>
                  </a:lnTo>
                  <a:lnTo>
                    <a:pt x="314337" y="186466"/>
                  </a:lnTo>
                  <a:lnTo>
                    <a:pt x="311035" y="190136"/>
                  </a:lnTo>
                  <a:lnTo>
                    <a:pt x="307111" y="193362"/>
                  </a:lnTo>
                  <a:lnTo>
                    <a:pt x="261937" y="235792"/>
                  </a:lnTo>
                  <a:lnTo>
                    <a:pt x="260527" y="237151"/>
                  </a:lnTo>
                  <a:lnTo>
                    <a:pt x="257803" y="239615"/>
                  </a:lnTo>
                  <a:lnTo>
                    <a:pt x="256463" y="240377"/>
                  </a:lnTo>
                  <a:lnTo>
                    <a:pt x="305187" y="240377"/>
                  </a:lnTo>
                  <a:lnTo>
                    <a:pt x="337693" y="196588"/>
                  </a:lnTo>
                  <a:lnTo>
                    <a:pt x="342074" y="190733"/>
                  </a:lnTo>
                  <a:lnTo>
                    <a:pt x="351370" y="178122"/>
                  </a:lnTo>
                  <a:lnTo>
                    <a:pt x="353593" y="169791"/>
                  </a:lnTo>
                  <a:lnTo>
                    <a:pt x="351804" y="159542"/>
                  </a:lnTo>
                  <a:lnTo>
                    <a:pt x="351269" y="157687"/>
                  </a:lnTo>
                  <a:lnTo>
                    <a:pt x="314045" y="15181"/>
                  </a:lnTo>
                  <a:lnTo>
                    <a:pt x="313080" y="7802"/>
                  </a:lnTo>
                  <a:lnTo>
                    <a:pt x="307530" y="3370"/>
                  </a:lnTo>
                  <a:lnTo>
                    <a:pt x="301206" y="254"/>
                  </a:lnTo>
                  <a:lnTo>
                    <a:pt x="294363" y="0"/>
                  </a:lnTo>
                  <a:close/>
                </a:path>
                <a:path w="353695" h="347345">
                  <a:moveTo>
                    <a:pt x="101739" y="232008"/>
                  </a:moveTo>
                  <a:lnTo>
                    <a:pt x="102095" y="232351"/>
                  </a:lnTo>
                  <a:lnTo>
                    <a:pt x="102730" y="232846"/>
                  </a:lnTo>
                  <a:lnTo>
                    <a:pt x="102057" y="232300"/>
                  </a:lnTo>
                  <a:lnTo>
                    <a:pt x="101739" y="232008"/>
                  </a:lnTo>
                  <a:close/>
                </a:path>
                <a:path w="353695" h="347345">
                  <a:moveTo>
                    <a:pt x="141768" y="232008"/>
                  </a:moveTo>
                  <a:lnTo>
                    <a:pt x="101739" y="232008"/>
                  </a:lnTo>
                  <a:lnTo>
                    <a:pt x="102730" y="232846"/>
                  </a:lnTo>
                  <a:lnTo>
                    <a:pt x="142295" y="232846"/>
                  </a:lnTo>
                  <a:lnTo>
                    <a:pt x="141768" y="232008"/>
                  </a:lnTo>
                  <a:close/>
                </a:path>
                <a:path w="353695" h="347345">
                  <a:moveTo>
                    <a:pt x="251771" y="232094"/>
                  </a:moveTo>
                  <a:lnTo>
                    <a:pt x="251498" y="232351"/>
                  </a:lnTo>
                  <a:lnTo>
                    <a:pt x="250863" y="232846"/>
                  </a:lnTo>
                  <a:lnTo>
                    <a:pt x="251053" y="232846"/>
                  </a:lnTo>
                  <a:lnTo>
                    <a:pt x="251771" y="232094"/>
                  </a:lnTo>
                  <a:close/>
                </a:path>
                <a:path w="353695" h="347345">
                  <a:moveTo>
                    <a:pt x="251853" y="232008"/>
                  </a:moveTo>
                  <a:lnTo>
                    <a:pt x="251213" y="232573"/>
                  </a:lnTo>
                  <a:lnTo>
                    <a:pt x="251552" y="232300"/>
                  </a:lnTo>
                  <a:lnTo>
                    <a:pt x="251853" y="232008"/>
                  </a:lnTo>
                  <a:close/>
                </a:path>
                <a:path w="353695" h="347345">
                  <a:moveTo>
                    <a:pt x="49352" y="155643"/>
                  </a:moveTo>
                  <a:lnTo>
                    <a:pt x="42151" y="162983"/>
                  </a:lnTo>
                  <a:lnTo>
                    <a:pt x="43167" y="175810"/>
                  </a:lnTo>
                  <a:lnTo>
                    <a:pt x="45389" y="179100"/>
                  </a:lnTo>
                  <a:lnTo>
                    <a:pt x="101827" y="232100"/>
                  </a:lnTo>
                  <a:lnTo>
                    <a:pt x="141768" y="232008"/>
                  </a:lnTo>
                  <a:lnTo>
                    <a:pt x="141528" y="231627"/>
                  </a:lnTo>
                  <a:lnTo>
                    <a:pt x="138137" y="226826"/>
                  </a:lnTo>
                  <a:lnTo>
                    <a:pt x="66446" y="159542"/>
                  </a:lnTo>
                  <a:lnTo>
                    <a:pt x="63220" y="156430"/>
                  </a:lnTo>
                  <a:lnTo>
                    <a:pt x="49352" y="155643"/>
                  </a:lnTo>
                  <a:close/>
                </a:path>
                <a:path w="353695" h="347345">
                  <a:moveTo>
                    <a:pt x="176796" y="29621"/>
                  </a:moveTo>
                  <a:lnTo>
                    <a:pt x="148100" y="35414"/>
                  </a:lnTo>
                  <a:lnTo>
                    <a:pt x="124666" y="51214"/>
                  </a:lnTo>
                  <a:lnTo>
                    <a:pt x="108866" y="74648"/>
                  </a:lnTo>
                  <a:lnTo>
                    <a:pt x="103073" y="103344"/>
                  </a:lnTo>
                  <a:lnTo>
                    <a:pt x="108866" y="132041"/>
                  </a:lnTo>
                  <a:lnTo>
                    <a:pt x="124666" y="155474"/>
                  </a:lnTo>
                  <a:lnTo>
                    <a:pt x="148100" y="171274"/>
                  </a:lnTo>
                  <a:lnTo>
                    <a:pt x="176796" y="177068"/>
                  </a:lnTo>
                  <a:lnTo>
                    <a:pt x="205493" y="171274"/>
                  </a:lnTo>
                  <a:lnTo>
                    <a:pt x="228927" y="155474"/>
                  </a:lnTo>
                  <a:lnTo>
                    <a:pt x="244726" y="132041"/>
                  </a:lnTo>
                  <a:lnTo>
                    <a:pt x="250520" y="103344"/>
                  </a:lnTo>
                  <a:lnTo>
                    <a:pt x="244726" y="74648"/>
                  </a:lnTo>
                  <a:lnTo>
                    <a:pt x="228927" y="51214"/>
                  </a:lnTo>
                  <a:lnTo>
                    <a:pt x="205493" y="35414"/>
                  </a:lnTo>
                  <a:lnTo>
                    <a:pt x="176796" y="296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Группа 200"/>
          <p:cNvGrpSpPr/>
          <p:nvPr/>
        </p:nvGrpSpPr>
        <p:grpSpPr>
          <a:xfrm>
            <a:off x="5319648" y="5026182"/>
            <a:ext cx="648000" cy="648000"/>
            <a:chOff x="4735323" y="5499100"/>
            <a:chExt cx="595630" cy="595630"/>
          </a:xfrm>
        </p:grpSpPr>
        <p:sp>
          <p:nvSpPr>
            <p:cNvPr id="52" name="object 29"/>
            <p:cNvSpPr/>
            <p:nvPr/>
          </p:nvSpPr>
          <p:spPr>
            <a:xfrm>
              <a:off x="5096574" y="583255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36F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30"/>
            <p:cNvSpPr/>
            <p:nvPr/>
          </p:nvSpPr>
          <p:spPr>
            <a:xfrm>
              <a:off x="5204575" y="594055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36F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18"/>
            <p:cNvSpPr/>
            <p:nvPr/>
          </p:nvSpPr>
          <p:spPr>
            <a:xfrm>
              <a:off x="4735323" y="5499100"/>
              <a:ext cx="595630" cy="595630"/>
            </a:xfrm>
            <a:custGeom>
              <a:avLst/>
              <a:gdLst/>
              <a:ahLst/>
              <a:cxnLst/>
              <a:rect l="l" t="t" r="r" b="b"/>
              <a:pathLst>
                <a:path w="595629" h="595629">
                  <a:moveTo>
                    <a:pt x="297700" y="0"/>
                  </a:moveTo>
                  <a:lnTo>
                    <a:pt x="249412" y="3896"/>
                  </a:lnTo>
                  <a:lnTo>
                    <a:pt x="203604" y="15177"/>
                  </a:lnTo>
                  <a:lnTo>
                    <a:pt x="160890" y="33229"/>
                  </a:lnTo>
                  <a:lnTo>
                    <a:pt x="121883" y="57439"/>
                  </a:lnTo>
                  <a:lnTo>
                    <a:pt x="87195" y="87195"/>
                  </a:lnTo>
                  <a:lnTo>
                    <a:pt x="57439" y="121883"/>
                  </a:lnTo>
                  <a:lnTo>
                    <a:pt x="33229" y="160890"/>
                  </a:lnTo>
                  <a:lnTo>
                    <a:pt x="15177" y="203604"/>
                  </a:lnTo>
                  <a:lnTo>
                    <a:pt x="3896" y="249412"/>
                  </a:lnTo>
                  <a:lnTo>
                    <a:pt x="0" y="297700"/>
                  </a:lnTo>
                  <a:lnTo>
                    <a:pt x="3896" y="345988"/>
                  </a:lnTo>
                  <a:lnTo>
                    <a:pt x="15177" y="391796"/>
                  </a:lnTo>
                  <a:lnTo>
                    <a:pt x="33229" y="434510"/>
                  </a:lnTo>
                  <a:lnTo>
                    <a:pt x="57439" y="473518"/>
                  </a:lnTo>
                  <a:lnTo>
                    <a:pt x="87195" y="508206"/>
                  </a:lnTo>
                  <a:lnTo>
                    <a:pt x="121883" y="537962"/>
                  </a:lnTo>
                  <a:lnTo>
                    <a:pt x="160890" y="562172"/>
                  </a:lnTo>
                  <a:lnTo>
                    <a:pt x="203604" y="580224"/>
                  </a:lnTo>
                  <a:lnTo>
                    <a:pt x="249412" y="591504"/>
                  </a:lnTo>
                  <a:lnTo>
                    <a:pt x="297700" y="595401"/>
                  </a:lnTo>
                  <a:lnTo>
                    <a:pt x="345988" y="591504"/>
                  </a:lnTo>
                  <a:lnTo>
                    <a:pt x="391796" y="580224"/>
                  </a:lnTo>
                  <a:lnTo>
                    <a:pt x="434510" y="562172"/>
                  </a:lnTo>
                  <a:lnTo>
                    <a:pt x="473518" y="537962"/>
                  </a:lnTo>
                  <a:lnTo>
                    <a:pt x="508206" y="508206"/>
                  </a:lnTo>
                  <a:lnTo>
                    <a:pt x="537962" y="473518"/>
                  </a:lnTo>
                  <a:lnTo>
                    <a:pt x="562172" y="434510"/>
                  </a:lnTo>
                  <a:lnTo>
                    <a:pt x="580224" y="391796"/>
                  </a:lnTo>
                  <a:lnTo>
                    <a:pt x="591504" y="345988"/>
                  </a:lnTo>
                  <a:lnTo>
                    <a:pt x="595401" y="297700"/>
                  </a:lnTo>
                  <a:lnTo>
                    <a:pt x="591504" y="249412"/>
                  </a:lnTo>
                  <a:lnTo>
                    <a:pt x="580224" y="203604"/>
                  </a:lnTo>
                  <a:lnTo>
                    <a:pt x="562172" y="160890"/>
                  </a:lnTo>
                  <a:lnTo>
                    <a:pt x="537962" y="121883"/>
                  </a:lnTo>
                  <a:lnTo>
                    <a:pt x="508206" y="87195"/>
                  </a:lnTo>
                  <a:lnTo>
                    <a:pt x="473518" y="57439"/>
                  </a:lnTo>
                  <a:lnTo>
                    <a:pt x="434510" y="33229"/>
                  </a:lnTo>
                  <a:lnTo>
                    <a:pt x="391796" y="15177"/>
                  </a:lnTo>
                  <a:lnTo>
                    <a:pt x="345988" y="3896"/>
                  </a:lnTo>
                  <a:lnTo>
                    <a:pt x="297700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19"/>
            <p:cNvSpPr/>
            <p:nvPr/>
          </p:nvSpPr>
          <p:spPr>
            <a:xfrm>
              <a:off x="4811256" y="5649011"/>
              <a:ext cx="443865" cy="295910"/>
            </a:xfrm>
            <a:custGeom>
              <a:avLst/>
              <a:gdLst/>
              <a:ahLst/>
              <a:cxnLst/>
              <a:rect l="l" t="t" r="r" b="b"/>
              <a:pathLst>
                <a:path w="443864" h="295910">
                  <a:moveTo>
                    <a:pt x="162259" y="264160"/>
                  </a:moveTo>
                  <a:lnTo>
                    <a:pt x="153504" y="264160"/>
                  </a:lnTo>
                  <a:lnTo>
                    <a:pt x="152679" y="271780"/>
                  </a:lnTo>
                  <a:lnTo>
                    <a:pt x="155016" y="279400"/>
                  </a:lnTo>
                  <a:lnTo>
                    <a:pt x="165811" y="293370"/>
                  </a:lnTo>
                  <a:lnTo>
                    <a:pt x="173951" y="295910"/>
                  </a:lnTo>
                  <a:lnTo>
                    <a:pt x="189407" y="295910"/>
                  </a:lnTo>
                  <a:lnTo>
                    <a:pt x="195986" y="294640"/>
                  </a:lnTo>
                  <a:lnTo>
                    <a:pt x="202947" y="288290"/>
                  </a:lnTo>
                  <a:lnTo>
                    <a:pt x="176593" y="288290"/>
                  </a:lnTo>
                  <a:lnTo>
                    <a:pt x="170916" y="284480"/>
                  </a:lnTo>
                  <a:lnTo>
                    <a:pt x="163309" y="275590"/>
                  </a:lnTo>
                  <a:lnTo>
                    <a:pt x="161696" y="270510"/>
                  </a:lnTo>
                  <a:lnTo>
                    <a:pt x="162259" y="264160"/>
                  </a:lnTo>
                  <a:close/>
                </a:path>
                <a:path w="443864" h="295910">
                  <a:moveTo>
                    <a:pt x="242422" y="246380"/>
                  </a:moveTo>
                  <a:lnTo>
                    <a:pt x="188302" y="246380"/>
                  </a:lnTo>
                  <a:lnTo>
                    <a:pt x="193967" y="250190"/>
                  </a:lnTo>
                  <a:lnTo>
                    <a:pt x="201574" y="259080"/>
                  </a:lnTo>
                  <a:lnTo>
                    <a:pt x="203200" y="264160"/>
                  </a:lnTo>
                  <a:lnTo>
                    <a:pt x="202209" y="274320"/>
                  </a:lnTo>
                  <a:lnTo>
                    <a:pt x="199656" y="279400"/>
                  </a:lnTo>
                  <a:lnTo>
                    <a:pt x="191922" y="285750"/>
                  </a:lnTo>
                  <a:lnTo>
                    <a:pt x="187337" y="288290"/>
                  </a:lnTo>
                  <a:lnTo>
                    <a:pt x="202947" y="288290"/>
                  </a:lnTo>
                  <a:lnTo>
                    <a:pt x="207124" y="284480"/>
                  </a:lnTo>
                  <a:lnTo>
                    <a:pt x="210794" y="278130"/>
                  </a:lnTo>
                  <a:lnTo>
                    <a:pt x="211505" y="270510"/>
                  </a:lnTo>
                  <a:lnTo>
                    <a:pt x="211582" y="266700"/>
                  </a:lnTo>
                  <a:lnTo>
                    <a:pt x="261993" y="266700"/>
                  </a:lnTo>
                  <a:lnTo>
                    <a:pt x="261086" y="261620"/>
                  </a:lnTo>
                  <a:lnTo>
                    <a:pt x="258622" y="257810"/>
                  </a:lnTo>
                  <a:lnTo>
                    <a:pt x="254952" y="255270"/>
                  </a:lnTo>
                  <a:lnTo>
                    <a:pt x="242422" y="246380"/>
                  </a:lnTo>
                  <a:close/>
                </a:path>
                <a:path w="443864" h="295910">
                  <a:moveTo>
                    <a:pt x="261993" y="266700"/>
                  </a:moveTo>
                  <a:lnTo>
                    <a:pt x="211582" y="266700"/>
                  </a:lnTo>
                  <a:lnTo>
                    <a:pt x="238328" y="285750"/>
                  </a:lnTo>
                  <a:lnTo>
                    <a:pt x="252590" y="285750"/>
                  </a:lnTo>
                  <a:lnTo>
                    <a:pt x="256489" y="283210"/>
                  </a:lnTo>
                  <a:lnTo>
                    <a:pt x="261683" y="275590"/>
                  </a:lnTo>
                  <a:lnTo>
                    <a:pt x="262674" y="270510"/>
                  </a:lnTo>
                  <a:lnTo>
                    <a:pt x="261993" y="266700"/>
                  </a:lnTo>
                  <a:close/>
                </a:path>
                <a:path w="443864" h="295910">
                  <a:moveTo>
                    <a:pt x="121392" y="232410"/>
                  </a:moveTo>
                  <a:lnTo>
                    <a:pt x="112598" y="232410"/>
                  </a:lnTo>
                  <a:lnTo>
                    <a:pt x="112395" y="233680"/>
                  </a:lnTo>
                  <a:lnTo>
                    <a:pt x="111633" y="242570"/>
                  </a:lnTo>
                  <a:lnTo>
                    <a:pt x="113982" y="250190"/>
                  </a:lnTo>
                  <a:lnTo>
                    <a:pt x="124548" y="262890"/>
                  </a:lnTo>
                  <a:lnTo>
                    <a:pt x="132765" y="266700"/>
                  </a:lnTo>
                  <a:lnTo>
                    <a:pt x="145669" y="266700"/>
                  </a:lnTo>
                  <a:lnTo>
                    <a:pt x="149758" y="265430"/>
                  </a:lnTo>
                  <a:lnTo>
                    <a:pt x="153386" y="264200"/>
                  </a:lnTo>
                  <a:lnTo>
                    <a:pt x="162259" y="264160"/>
                  </a:lnTo>
                  <a:lnTo>
                    <a:pt x="162598" y="260350"/>
                  </a:lnTo>
                  <a:lnTo>
                    <a:pt x="163834" y="257810"/>
                  </a:lnTo>
                  <a:lnTo>
                    <a:pt x="135394" y="257810"/>
                  </a:lnTo>
                  <a:lnTo>
                    <a:pt x="129654" y="255270"/>
                  </a:lnTo>
                  <a:lnTo>
                    <a:pt x="122288" y="246380"/>
                  </a:lnTo>
                  <a:lnTo>
                    <a:pt x="120650" y="240030"/>
                  </a:lnTo>
                  <a:lnTo>
                    <a:pt x="121392" y="232410"/>
                  </a:lnTo>
                  <a:close/>
                </a:path>
                <a:path w="443864" h="295910">
                  <a:moveTo>
                    <a:pt x="153504" y="264160"/>
                  </a:moveTo>
                  <a:close/>
                </a:path>
                <a:path w="443864" h="295910">
                  <a:moveTo>
                    <a:pt x="288349" y="224790"/>
                  </a:moveTo>
                  <a:lnTo>
                    <a:pt x="227876" y="224790"/>
                  </a:lnTo>
                  <a:lnTo>
                    <a:pt x="229628" y="226060"/>
                  </a:lnTo>
                  <a:lnTo>
                    <a:pt x="230746" y="226060"/>
                  </a:lnTo>
                  <a:lnTo>
                    <a:pt x="272630" y="255270"/>
                  </a:lnTo>
                  <a:lnTo>
                    <a:pt x="275475" y="257810"/>
                  </a:lnTo>
                  <a:lnTo>
                    <a:pt x="278828" y="259080"/>
                  </a:lnTo>
                  <a:lnTo>
                    <a:pt x="287858" y="259080"/>
                  </a:lnTo>
                  <a:lnTo>
                    <a:pt x="293077" y="256540"/>
                  </a:lnTo>
                  <a:lnTo>
                    <a:pt x="298831" y="247650"/>
                  </a:lnTo>
                  <a:lnTo>
                    <a:pt x="299808" y="243840"/>
                  </a:lnTo>
                  <a:lnTo>
                    <a:pt x="299034" y="238760"/>
                  </a:lnTo>
                  <a:lnTo>
                    <a:pt x="298246" y="234950"/>
                  </a:lnTo>
                  <a:lnTo>
                    <a:pt x="295795" y="231140"/>
                  </a:lnTo>
                  <a:lnTo>
                    <a:pt x="292125" y="227330"/>
                  </a:lnTo>
                  <a:lnTo>
                    <a:pt x="288349" y="224790"/>
                  </a:lnTo>
                  <a:close/>
                </a:path>
                <a:path w="443864" h="295910">
                  <a:moveTo>
                    <a:pt x="254367" y="201930"/>
                  </a:moveTo>
                  <a:lnTo>
                    <a:pt x="164528" y="201930"/>
                  </a:lnTo>
                  <a:lnTo>
                    <a:pt x="170256" y="204470"/>
                  </a:lnTo>
                  <a:lnTo>
                    <a:pt x="177634" y="213360"/>
                  </a:lnTo>
                  <a:lnTo>
                    <a:pt x="179273" y="219710"/>
                  </a:lnTo>
                  <a:lnTo>
                    <a:pt x="178269" y="229870"/>
                  </a:lnTo>
                  <a:lnTo>
                    <a:pt x="175691" y="234950"/>
                  </a:lnTo>
                  <a:lnTo>
                    <a:pt x="166255" y="242570"/>
                  </a:lnTo>
                  <a:lnTo>
                    <a:pt x="165379" y="243840"/>
                  </a:lnTo>
                  <a:lnTo>
                    <a:pt x="164515" y="243840"/>
                  </a:lnTo>
                  <a:lnTo>
                    <a:pt x="162864" y="245110"/>
                  </a:lnTo>
                  <a:lnTo>
                    <a:pt x="161340" y="247650"/>
                  </a:lnTo>
                  <a:lnTo>
                    <a:pt x="154571" y="252730"/>
                  </a:lnTo>
                  <a:lnTo>
                    <a:pt x="150926" y="255270"/>
                  </a:lnTo>
                  <a:lnTo>
                    <a:pt x="146278" y="257810"/>
                  </a:lnTo>
                  <a:lnTo>
                    <a:pt x="163834" y="257810"/>
                  </a:lnTo>
                  <a:lnTo>
                    <a:pt x="164452" y="256540"/>
                  </a:lnTo>
                  <a:lnTo>
                    <a:pt x="167449" y="254000"/>
                  </a:lnTo>
                  <a:lnTo>
                    <a:pt x="171183" y="250190"/>
                  </a:lnTo>
                  <a:lnTo>
                    <a:pt x="174459" y="247650"/>
                  </a:lnTo>
                  <a:lnTo>
                    <a:pt x="178295" y="246380"/>
                  </a:lnTo>
                  <a:lnTo>
                    <a:pt x="242422" y="246380"/>
                  </a:lnTo>
                  <a:lnTo>
                    <a:pt x="222732" y="232410"/>
                  </a:lnTo>
                  <a:lnTo>
                    <a:pt x="222186" y="229870"/>
                  </a:lnTo>
                  <a:lnTo>
                    <a:pt x="224548" y="226060"/>
                  </a:lnTo>
                  <a:lnTo>
                    <a:pt x="227152" y="226060"/>
                  </a:lnTo>
                  <a:lnTo>
                    <a:pt x="227876" y="224790"/>
                  </a:lnTo>
                  <a:lnTo>
                    <a:pt x="288349" y="224790"/>
                  </a:lnTo>
                  <a:lnTo>
                    <a:pt x="254367" y="201930"/>
                  </a:lnTo>
                  <a:close/>
                </a:path>
                <a:path w="443864" h="295910">
                  <a:moveTo>
                    <a:pt x="81523" y="200660"/>
                  </a:moveTo>
                  <a:lnTo>
                    <a:pt x="72110" y="200660"/>
                  </a:lnTo>
                  <a:lnTo>
                    <a:pt x="71069" y="209550"/>
                  </a:lnTo>
                  <a:lnTo>
                    <a:pt x="73291" y="218440"/>
                  </a:lnTo>
                  <a:lnTo>
                    <a:pt x="83654" y="231140"/>
                  </a:lnTo>
                  <a:lnTo>
                    <a:pt x="91795" y="234950"/>
                  </a:lnTo>
                  <a:lnTo>
                    <a:pt x="104711" y="234950"/>
                  </a:lnTo>
                  <a:lnTo>
                    <a:pt x="108826" y="233680"/>
                  </a:lnTo>
                  <a:lnTo>
                    <a:pt x="112598" y="232410"/>
                  </a:lnTo>
                  <a:lnTo>
                    <a:pt x="121392" y="232410"/>
                  </a:lnTo>
                  <a:lnTo>
                    <a:pt x="121640" y="229870"/>
                  </a:lnTo>
                  <a:lnTo>
                    <a:pt x="123574" y="226060"/>
                  </a:lnTo>
                  <a:lnTo>
                    <a:pt x="94589" y="226060"/>
                  </a:lnTo>
                  <a:lnTo>
                    <a:pt x="88887" y="223520"/>
                  </a:lnTo>
                  <a:lnTo>
                    <a:pt x="85090" y="218440"/>
                  </a:lnTo>
                  <a:lnTo>
                    <a:pt x="81675" y="212090"/>
                  </a:lnTo>
                  <a:lnTo>
                    <a:pt x="80587" y="205740"/>
                  </a:lnTo>
                  <a:lnTo>
                    <a:pt x="81523" y="200660"/>
                  </a:lnTo>
                  <a:close/>
                </a:path>
                <a:path w="443864" h="295910">
                  <a:moveTo>
                    <a:pt x="313153" y="189230"/>
                  </a:moveTo>
                  <a:lnTo>
                    <a:pt x="254990" y="189230"/>
                  </a:lnTo>
                  <a:lnTo>
                    <a:pt x="312648" y="229870"/>
                  </a:lnTo>
                  <a:lnTo>
                    <a:pt x="316001" y="231140"/>
                  </a:lnTo>
                  <a:lnTo>
                    <a:pt x="325018" y="231140"/>
                  </a:lnTo>
                  <a:lnTo>
                    <a:pt x="330225" y="228600"/>
                  </a:lnTo>
                  <a:lnTo>
                    <a:pt x="335978" y="219710"/>
                  </a:lnTo>
                  <a:lnTo>
                    <a:pt x="336956" y="215900"/>
                  </a:lnTo>
                  <a:lnTo>
                    <a:pt x="335394" y="207010"/>
                  </a:lnTo>
                  <a:lnTo>
                    <a:pt x="332930" y="203200"/>
                  </a:lnTo>
                  <a:lnTo>
                    <a:pt x="329247" y="200660"/>
                  </a:lnTo>
                  <a:lnTo>
                    <a:pt x="313153" y="189230"/>
                  </a:lnTo>
                  <a:close/>
                </a:path>
                <a:path w="443864" h="295910">
                  <a:moveTo>
                    <a:pt x="280964" y="166370"/>
                  </a:moveTo>
                  <a:lnTo>
                    <a:pt x="130263" y="166370"/>
                  </a:lnTo>
                  <a:lnTo>
                    <a:pt x="135953" y="170180"/>
                  </a:lnTo>
                  <a:lnTo>
                    <a:pt x="139763" y="173990"/>
                  </a:lnTo>
                  <a:lnTo>
                    <a:pt x="143248" y="180340"/>
                  </a:lnTo>
                  <a:lnTo>
                    <a:pt x="144246" y="187960"/>
                  </a:lnTo>
                  <a:lnTo>
                    <a:pt x="142835" y="194310"/>
                  </a:lnTo>
                  <a:lnTo>
                    <a:pt x="139090" y="200660"/>
                  </a:lnTo>
                  <a:lnTo>
                    <a:pt x="125247" y="212090"/>
                  </a:lnTo>
                  <a:lnTo>
                    <a:pt x="110134" y="224790"/>
                  </a:lnTo>
                  <a:lnTo>
                    <a:pt x="105473" y="226060"/>
                  </a:lnTo>
                  <a:lnTo>
                    <a:pt x="123574" y="226060"/>
                  </a:lnTo>
                  <a:lnTo>
                    <a:pt x="124218" y="224790"/>
                  </a:lnTo>
                  <a:lnTo>
                    <a:pt x="130848" y="219710"/>
                  </a:lnTo>
                  <a:lnTo>
                    <a:pt x="143243" y="209550"/>
                  </a:lnTo>
                  <a:lnTo>
                    <a:pt x="144233" y="208280"/>
                  </a:lnTo>
                  <a:lnTo>
                    <a:pt x="145161" y="207010"/>
                  </a:lnTo>
                  <a:lnTo>
                    <a:pt x="148996" y="204470"/>
                  </a:lnTo>
                  <a:lnTo>
                    <a:pt x="153631" y="201930"/>
                  </a:lnTo>
                  <a:lnTo>
                    <a:pt x="254367" y="201930"/>
                  </a:lnTo>
                  <a:lnTo>
                    <a:pt x="248704" y="198120"/>
                  </a:lnTo>
                  <a:lnTo>
                    <a:pt x="247929" y="195580"/>
                  </a:lnTo>
                  <a:lnTo>
                    <a:pt x="248158" y="193040"/>
                  </a:lnTo>
                  <a:lnTo>
                    <a:pt x="248437" y="191770"/>
                  </a:lnTo>
                  <a:lnTo>
                    <a:pt x="249174" y="191770"/>
                  </a:lnTo>
                  <a:lnTo>
                    <a:pt x="249555" y="190500"/>
                  </a:lnTo>
                  <a:lnTo>
                    <a:pt x="251015" y="190500"/>
                  </a:lnTo>
                  <a:lnTo>
                    <a:pt x="252285" y="189230"/>
                  </a:lnTo>
                  <a:lnTo>
                    <a:pt x="313153" y="189230"/>
                  </a:lnTo>
                  <a:lnTo>
                    <a:pt x="280964" y="166370"/>
                  </a:lnTo>
                  <a:close/>
                </a:path>
                <a:path w="443864" h="295910">
                  <a:moveTo>
                    <a:pt x="353504" y="153670"/>
                  </a:moveTo>
                  <a:lnTo>
                    <a:pt x="279857" y="153670"/>
                  </a:lnTo>
                  <a:lnTo>
                    <a:pt x="350558" y="203200"/>
                  </a:lnTo>
                  <a:lnTo>
                    <a:pt x="355155" y="204470"/>
                  </a:lnTo>
                  <a:lnTo>
                    <a:pt x="364058" y="201930"/>
                  </a:lnTo>
                  <a:lnTo>
                    <a:pt x="367931" y="200660"/>
                  </a:lnTo>
                  <a:lnTo>
                    <a:pt x="370522" y="196850"/>
                  </a:lnTo>
                  <a:lnTo>
                    <a:pt x="373184" y="190500"/>
                  </a:lnTo>
                  <a:lnTo>
                    <a:pt x="373351" y="184150"/>
                  </a:lnTo>
                  <a:lnTo>
                    <a:pt x="371151" y="177800"/>
                  </a:lnTo>
                  <a:lnTo>
                    <a:pt x="366712" y="172720"/>
                  </a:lnTo>
                  <a:lnTo>
                    <a:pt x="381342" y="162560"/>
                  </a:lnTo>
                  <a:lnTo>
                    <a:pt x="366166" y="162560"/>
                  </a:lnTo>
                  <a:lnTo>
                    <a:pt x="353504" y="153670"/>
                  </a:lnTo>
                  <a:close/>
                </a:path>
                <a:path w="443864" h="295910">
                  <a:moveTo>
                    <a:pt x="69748" y="19050"/>
                  </a:moveTo>
                  <a:lnTo>
                    <a:pt x="0" y="118110"/>
                  </a:lnTo>
                  <a:lnTo>
                    <a:pt x="45059" y="149860"/>
                  </a:lnTo>
                  <a:lnTo>
                    <a:pt x="37592" y="156210"/>
                  </a:lnTo>
                  <a:lnTo>
                    <a:pt x="33959" y="162560"/>
                  </a:lnTo>
                  <a:lnTo>
                    <a:pt x="32562" y="177800"/>
                  </a:lnTo>
                  <a:lnTo>
                    <a:pt x="34874" y="185420"/>
                  </a:lnTo>
                  <a:lnTo>
                    <a:pt x="45923" y="199390"/>
                  </a:lnTo>
                  <a:lnTo>
                    <a:pt x="53987" y="203200"/>
                  </a:lnTo>
                  <a:lnTo>
                    <a:pt x="65849" y="203200"/>
                  </a:lnTo>
                  <a:lnTo>
                    <a:pt x="69062" y="201930"/>
                  </a:lnTo>
                  <a:lnTo>
                    <a:pt x="72110" y="200660"/>
                  </a:lnTo>
                  <a:lnTo>
                    <a:pt x="81523" y="200660"/>
                  </a:lnTo>
                  <a:lnTo>
                    <a:pt x="81757" y="199390"/>
                  </a:lnTo>
                  <a:lnTo>
                    <a:pt x="84443" y="194310"/>
                  </a:lnTo>
                  <a:lnTo>
                    <a:pt x="56616" y="194310"/>
                  </a:lnTo>
                  <a:lnTo>
                    <a:pt x="51028" y="191770"/>
                  </a:lnTo>
                  <a:lnTo>
                    <a:pt x="43180" y="181610"/>
                  </a:lnTo>
                  <a:lnTo>
                    <a:pt x="41579" y="176530"/>
                  </a:lnTo>
                  <a:lnTo>
                    <a:pt x="42545" y="166370"/>
                  </a:lnTo>
                  <a:lnTo>
                    <a:pt x="45059" y="161290"/>
                  </a:lnTo>
                  <a:lnTo>
                    <a:pt x="58966" y="149860"/>
                  </a:lnTo>
                  <a:lnTo>
                    <a:pt x="63487" y="148590"/>
                  </a:lnTo>
                  <a:lnTo>
                    <a:pt x="346269" y="148590"/>
                  </a:lnTo>
                  <a:lnTo>
                    <a:pt x="319136" y="129540"/>
                  </a:lnTo>
                  <a:lnTo>
                    <a:pt x="175552" y="129540"/>
                  </a:lnTo>
                  <a:lnTo>
                    <a:pt x="169087" y="128270"/>
                  </a:lnTo>
                  <a:lnTo>
                    <a:pt x="164477" y="124460"/>
                  </a:lnTo>
                  <a:lnTo>
                    <a:pt x="161429" y="120650"/>
                  </a:lnTo>
                  <a:lnTo>
                    <a:pt x="158245" y="113030"/>
                  </a:lnTo>
                  <a:lnTo>
                    <a:pt x="158110" y="105410"/>
                  </a:lnTo>
                  <a:lnTo>
                    <a:pt x="160863" y="99060"/>
                  </a:lnTo>
                  <a:lnTo>
                    <a:pt x="166344" y="92710"/>
                  </a:lnTo>
                  <a:lnTo>
                    <a:pt x="214274" y="59690"/>
                  </a:lnTo>
                  <a:lnTo>
                    <a:pt x="218109" y="57150"/>
                  </a:lnTo>
                  <a:lnTo>
                    <a:pt x="201168" y="57150"/>
                  </a:lnTo>
                  <a:lnTo>
                    <a:pt x="196900" y="54610"/>
                  </a:lnTo>
                  <a:lnTo>
                    <a:pt x="182937" y="46990"/>
                  </a:lnTo>
                  <a:lnTo>
                    <a:pt x="170841" y="43180"/>
                  </a:lnTo>
                  <a:lnTo>
                    <a:pt x="159930" y="40640"/>
                  </a:lnTo>
                  <a:lnTo>
                    <a:pt x="121308" y="40640"/>
                  </a:lnTo>
                  <a:lnTo>
                    <a:pt x="108191" y="38100"/>
                  </a:lnTo>
                  <a:lnTo>
                    <a:pt x="92825" y="31750"/>
                  </a:lnTo>
                  <a:lnTo>
                    <a:pt x="74574" y="21590"/>
                  </a:lnTo>
                  <a:lnTo>
                    <a:pt x="69748" y="19050"/>
                  </a:lnTo>
                  <a:close/>
                </a:path>
                <a:path w="443864" h="295910">
                  <a:moveTo>
                    <a:pt x="346269" y="148590"/>
                  </a:moveTo>
                  <a:lnTo>
                    <a:pt x="74091" y="148590"/>
                  </a:lnTo>
                  <a:lnTo>
                    <a:pt x="79692" y="151130"/>
                  </a:lnTo>
                  <a:lnTo>
                    <a:pt x="87541" y="160020"/>
                  </a:lnTo>
                  <a:lnTo>
                    <a:pt x="89141" y="165100"/>
                  </a:lnTo>
                  <a:lnTo>
                    <a:pt x="88290" y="175260"/>
                  </a:lnTo>
                  <a:lnTo>
                    <a:pt x="86753" y="177800"/>
                  </a:lnTo>
                  <a:lnTo>
                    <a:pt x="84277" y="181610"/>
                  </a:lnTo>
                  <a:lnTo>
                    <a:pt x="81280" y="184150"/>
                  </a:lnTo>
                  <a:lnTo>
                    <a:pt x="80010" y="185420"/>
                  </a:lnTo>
                  <a:lnTo>
                    <a:pt x="78854" y="186690"/>
                  </a:lnTo>
                  <a:lnTo>
                    <a:pt x="71742" y="191770"/>
                  </a:lnTo>
                  <a:lnTo>
                    <a:pt x="67233" y="194310"/>
                  </a:lnTo>
                  <a:lnTo>
                    <a:pt x="84443" y="194310"/>
                  </a:lnTo>
                  <a:lnTo>
                    <a:pt x="85115" y="193040"/>
                  </a:lnTo>
                  <a:lnTo>
                    <a:pt x="88353" y="190500"/>
                  </a:lnTo>
                  <a:lnTo>
                    <a:pt x="89382" y="189230"/>
                  </a:lnTo>
                  <a:lnTo>
                    <a:pt x="90335" y="187960"/>
                  </a:lnTo>
                  <a:lnTo>
                    <a:pt x="114706" y="168910"/>
                  </a:lnTo>
                  <a:lnTo>
                    <a:pt x="119380" y="166370"/>
                  </a:lnTo>
                  <a:lnTo>
                    <a:pt x="280964" y="166370"/>
                  </a:lnTo>
                  <a:lnTo>
                    <a:pt x="273812" y="161290"/>
                  </a:lnTo>
                  <a:lnTo>
                    <a:pt x="273380" y="160020"/>
                  </a:lnTo>
                  <a:lnTo>
                    <a:pt x="273240" y="158750"/>
                  </a:lnTo>
                  <a:lnTo>
                    <a:pt x="273037" y="157480"/>
                  </a:lnTo>
                  <a:lnTo>
                    <a:pt x="274853" y="154940"/>
                  </a:lnTo>
                  <a:lnTo>
                    <a:pt x="276021" y="153670"/>
                  </a:lnTo>
                  <a:lnTo>
                    <a:pt x="353504" y="153670"/>
                  </a:lnTo>
                  <a:lnTo>
                    <a:pt x="346269" y="148590"/>
                  </a:lnTo>
                  <a:close/>
                </a:path>
                <a:path w="443864" h="295910">
                  <a:moveTo>
                    <a:pt x="369061" y="12700"/>
                  </a:moveTo>
                  <a:lnTo>
                    <a:pt x="357759" y="12700"/>
                  </a:lnTo>
                  <a:lnTo>
                    <a:pt x="430999" y="116840"/>
                  </a:lnTo>
                  <a:lnTo>
                    <a:pt x="428104" y="119380"/>
                  </a:lnTo>
                  <a:lnTo>
                    <a:pt x="366166" y="162560"/>
                  </a:lnTo>
                  <a:lnTo>
                    <a:pt x="381342" y="162560"/>
                  </a:lnTo>
                  <a:lnTo>
                    <a:pt x="443522" y="119380"/>
                  </a:lnTo>
                  <a:lnTo>
                    <a:pt x="369061" y="12700"/>
                  </a:lnTo>
                  <a:close/>
                </a:path>
                <a:path w="443864" h="295910">
                  <a:moveTo>
                    <a:pt x="252209" y="82550"/>
                  </a:moveTo>
                  <a:lnTo>
                    <a:pt x="249999" y="82550"/>
                  </a:lnTo>
                  <a:lnTo>
                    <a:pt x="185978" y="128270"/>
                  </a:lnTo>
                  <a:lnTo>
                    <a:pt x="182016" y="129540"/>
                  </a:lnTo>
                  <a:lnTo>
                    <a:pt x="319136" y="129540"/>
                  </a:lnTo>
                  <a:lnTo>
                    <a:pt x="252209" y="82550"/>
                  </a:lnTo>
                  <a:close/>
                </a:path>
                <a:path w="443864" h="295910">
                  <a:moveTo>
                    <a:pt x="360197" y="0"/>
                  </a:moveTo>
                  <a:lnTo>
                    <a:pt x="329216" y="19050"/>
                  </a:lnTo>
                  <a:lnTo>
                    <a:pt x="315531" y="24130"/>
                  </a:lnTo>
                  <a:lnTo>
                    <a:pt x="303961" y="26670"/>
                  </a:lnTo>
                  <a:lnTo>
                    <a:pt x="276999" y="26670"/>
                  </a:lnTo>
                  <a:lnTo>
                    <a:pt x="262653" y="27940"/>
                  </a:lnTo>
                  <a:lnTo>
                    <a:pt x="247278" y="31750"/>
                  </a:lnTo>
                  <a:lnTo>
                    <a:pt x="229793" y="39370"/>
                  </a:lnTo>
                  <a:lnTo>
                    <a:pt x="209118" y="52070"/>
                  </a:lnTo>
                  <a:lnTo>
                    <a:pt x="201168" y="57150"/>
                  </a:lnTo>
                  <a:lnTo>
                    <a:pt x="218109" y="57150"/>
                  </a:lnTo>
                  <a:lnTo>
                    <a:pt x="235367" y="45720"/>
                  </a:lnTo>
                  <a:lnTo>
                    <a:pt x="252204" y="39370"/>
                  </a:lnTo>
                  <a:lnTo>
                    <a:pt x="265757" y="35560"/>
                  </a:lnTo>
                  <a:lnTo>
                    <a:pt x="305012" y="35560"/>
                  </a:lnTo>
                  <a:lnTo>
                    <a:pt x="317717" y="33020"/>
                  </a:lnTo>
                  <a:lnTo>
                    <a:pt x="332643" y="26670"/>
                  </a:lnTo>
                  <a:lnTo>
                    <a:pt x="350431" y="16510"/>
                  </a:lnTo>
                  <a:lnTo>
                    <a:pt x="357759" y="12700"/>
                  </a:lnTo>
                  <a:lnTo>
                    <a:pt x="369061" y="12700"/>
                  </a:lnTo>
                  <a:lnTo>
                    <a:pt x="360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Группа 199"/>
          <p:cNvGrpSpPr/>
          <p:nvPr/>
        </p:nvGrpSpPr>
        <p:grpSpPr>
          <a:xfrm>
            <a:off x="7075032" y="5023133"/>
            <a:ext cx="648000" cy="648000"/>
            <a:chOff x="5835650" y="5499100"/>
            <a:chExt cx="595630" cy="595630"/>
          </a:xfrm>
        </p:grpSpPr>
        <p:sp>
          <p:nvSpPr>
            <p:cNvPr id="61" name="object 110"/>
            <p:cNvSpPr/>
            <p:nvPr/>
          </p:nvSpPr>
          <p:spPr>
            <a:xfrm>
              <a:off x="5835650" y="5499100"/>
              <a:ext cx="595630" cy="595630"/>
            </a:xfrm>
            <a:custGeom>
              <a:avLst/>
              <a:gdLst/>
              <a:ahLst/>
              <a:cxnLst/>
              <a:rect l="l" t="t" r="r" b="b"/>
              <a:pathLst>
                <a:path w="595629" h="595629">
                  <a:moveTo>
                    <a:pt x="297700" y="0"/>
                  </a:moveTo>
                  <a:lnTo>
                    <a:pt x="249412" y="3896"/>
                  </a:lnTo>
                  <a:lnTo>
                    <a:pt x="203604" y="15177"/>
                  </a:lnTo>
                  <a:lnTo>
                    <a:pt x="160890" y="33229"/>
                  </a:lnTo>
                  <a:lnTo>
                    <a:pt x="121883" y="57439"/>
                  </a:lnTo>
                  <a:lnTo>
                    <a:pt x="87195" y="87195"/>
                  </a:lnTo>
                  <a:lnTo>
                    <a:pt x="57439" y="121883"/>
                  </a:lnTo>
                  <a:lnTo>
                    <a:pt x="33229" y="160890"/>
                  </a:lnTo>
                  <a:lnTo>
                    <a:pt x="15177" y="203604"/>
                  </a:lnTo>
                  <a:lnTo>
                    <a:pt x="3896" y="249412"/>
                  </a:lnTo>
                  <a:lnTo>
                    <a:pt x="0" y="297700"/>
                  </a:lnTo>
                  <a:lnTo>
                    <a:pt x="3896" y="345988"/>
                  </a:lnTo>
                  <a:lnTo>
                    <a:pt x="15177" y="391796"/>
                  </a:lnTo>
                  <a:lnTo>
                    <a:pt x="33229" y="434510"/>
                  </a:lnTo>
                  <a:lnTo>
                    <a:pt x="57439" y="473518"/>
                  </a:lnTo>
                  <a:lnTo>
                    <a:pt x="87195" y="508206"/>
                  </a:lnTo>
                  <a:lnTo>
                    <a:pt x="121883" y="537962"/>
                  </a:lnTo>
                  <a:lnTo>
                    <a:pt x="160890" y="562172"/>
                  </a:lnTo>
                  <a:lnTo>
                    <a:pt x="203604" y="580224"/>
                  </a:lnTo>
                  <a:lnTo>
                    <a:pt x="249412" y="591504"/>
                  </a:lnTo>
                  <a:lnTo>
                    <a:pt x="297700" y="595401"/>
                  </a:lnTo>
                  <a:lnTo>
                    <a:pt x="345988" y="591504"/>
                  </a:lnTo>
                  <a:lnTo>
                    <a:pt x="391796" y="580224"/>
                  </a:lnTo>
                  <a:lnTo>
                    <a:pt x="434510" y="562172"/>
                  </a:lnTo>
                  <a:lnTo>
                    <a:pt x="473518" y="537962"/>
                  </a:lnTo>
                  <a:lnTo>
                    <a:pt x="508206" y="508206"/>
                  </a:lnTo>
                  <a:lnTo>
                    <a:pt x="537962" y="473518"/>
                  </a:lnTo>
                  <a:lnTo>
                    <a:pt x="562172" y="434510"/>
                  </a:lnTo>
                  <a:lnTo>
                    <a:pt x="580224" y="391796"/>
                  </a:lnTo>
                  <a:lnTo>
                    <a:pt x="591504" y="345988"/>
                  </a:lnTo>
                  <a:lnTo>
                    <a:pt x="595401" y="297700"/>
                  </a:lnTo>
                  <a:lnTo>
                    <a:pt x="591504" y="249412"/>
                  </a:lnTo>
                  <a:lnTo>
                    <a:pt x="580224" y="203604"/>
                  </a:lnTo>
                  <a:lnTo>
                    <a:pt x="562172" y="160890"/>
                  </a:lnTo>
                  <a:lnTo>
                    <a:pt x="537962" y="121883"/>
                  </a:lnTo>
                  <a:lnTo>
                    <a:pt x="508206" y="87195"/>
                  </a:lnTo>
                  <a:lnTo>
                    <a:pt x="473518" y="57439"/>
                  </a:lnTo>
                  <a:lnTo>
                    <a:pt x="434510" y="33229"/>
                  </a:lnTo>
                  <a:lnTo>
                    <a:pt x="391796" y="15177"/>
                  </a:lnTo>
                  <a:lnTo>
                    <a:pt x="345988" y="3896"/>
                  </a:lnTo>
                  <a:lnTo>
                    <a:pt x="297700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11"/>
            <p:cNvSpPr/>
            <p:nvPr/>
          </p:nvSpPr>
          <p:spPr>
            <a:xfrm>
              <a:off x="6015406" y="5904357"/>
              <a:ext cx="12065" cy="40640"/>
            </a:xfrm>
            <a:custGeom>
              <a:avLst/>
              <a:gdLst/>
              <a:ahLst/>
              <a:cxnLst/>
              <a:rect l="l" t="t" r="r" b="b"/>
              <a:pathLst>
                <a:path w="12064" h="40639">
                  <a:moveTo>
                    <a:pt x="4559" y="0"/>
                  </a:moveTo>
                  <a:lnTo>
                    <a:pt x="2451" y="1930"/>
                  </a:lnTo>
                  <a:lnTo>
                    <a:pt x="0" y="38188"/>
                  </a:lnTo>
                  <a:lnTo>
                    <a:pt x="1917" y="40373"/>
                  </a:lnTo>
                  <a:lnTo>
                    <a:pt x="4444" y="40551"/>
                  </a:lnTo>
                  <a:lnTo>
                    <a:pt x="7176" y="40551"/>
                  </a:lnTo>
                  <a:lnTo>
                    <a:pt x="9182" y="38696"/>
                  </a:lnTo>
                  <a:lnTo>
                    <a:pt x="11620" y="2552"/>
                  </a:lnTo>
                  <a:lnTo>
                    <a:pt x="9702" y="368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12"/>
            <p:cNvSpPr/>
            <p:nvPr/>
          </p:nvSpPr>
          <p:spPr>
            <a:xfrm>
              <a:off x="6133669" y="5904357"/>
              <a:ext cx="12065" cy="40640"/>
            </a:xfrm>
            <a:custGeom>
              <a:avLst/>
              <a:gdLst/>
              <a:ahLst/>
              <a:cxnLst/>
              <a:rect l="l" t="t" r="r" b="b"/>
              <a:pathLst>
                <a:path w="12064" h="40639">
                  <a:moveTo>
                    <a:pt x="6997" y="0"/>
                  </a:moveTo>
                  <a:lnTo>
                    <a:pt x="1917" y="368"/>
                  </a:lnTo>
                  <a:lnTo>
                    <a:pt x="0" y="2552"/>
                  </a:lnTo>
                  <a:lnTo>
                    <a:pt x="2438" y="38696"/>
                  </a:lnTo>
                  <a:lnTo>
                    <a:pt x="4457" y="40563"/>
                  </a:lnTo>
                  <a:lnTo>
                    <a:pt x="7175" y="40551"/>
                  </a:lnTo>
                  <a:lnTo>
                    <a:pt x="9702" y="40373"/>
                  </a:lnTo>
                  <a:lnTo>
                    <a:pt x="11620" y="38188"/>
                  </a:lnTo>
                  <a:lnTo>
                    <a:pt x="9169" y="1930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13"/>
            <p:cNvSpPr/>
            <p:nvPr/>
          </p:nvSpPr>
          <p:spPr>
            <a:xfrm>
              <a:off x="5955056" y="5648668"/>
              <a:ext cx="356870" cy="296545"/>
            </a:xfrm>
            <a:custGeom>
              <a:avLst/>
              <a:gdLst/>
              <a:ahLst/>
              <a:cxnLst/>
              <a:rect l="l" t="t" r="r" b="b"/>
              <a:pathLst>
                <a:path w="356870" h="296545">
                  <a:moveTo>
                    <a:pt x="129120" y="66751"/>
                  </a:moveTo>
                  <a:lnTo>
                    <a:pt x="122326" y="66751"/>
                  </a:lnTo>
                  <a:lnTo>
                    <a:pt x="118998" y="67081"/>
                  </a:lnTo>
                  <a:lnTo>
                    <a:pt x="115785" y="67691"/>
                  </a:lnTo>
                  <a:lnTo>
                    <a:pt x="109372" y="68402"/>
                  </a:lnTo>
                  <a:lnTo>
                    <a:pt x="78592" y="100276"/>
                  </a:lnTo>
                  <a:lnTo>
                    <a:pt x="77063" y="111429"/>
                  </a:lnTo>
                  <a:lnTo>
                    <a:pt x="77063" y="138404"/>
                  </a:lnTo>
                  <a:lnTo>
                    <a:pt x="78494" y="149192"/>
                  </a:lnTo>
                  <a:lnTo>
                    <a:pt x="82556" y="159021"/>
                  </a:lnTo>
                  <a:lnTo>
                    <a:pt x="88904" y="167581"/>
                  </a:lnTo>
                  <a:lnTo>
                    <a:pt x="97193" y="174561"/>
                  </a:lnTo>
                  <a:lnTo>
                    <a:pt x="97140" y="193763"/>
                  </a:lnTo>
                  <a:lnTo>
                    <a:pt x="53505" y="214871"/>
                  </a:lnTo>
                  <a:lnTo>
                    <a:pt x="33540" y="280885"/>
                  </a:lnTo>
                  <a:lnTo>
                    <a:pt x="32895" y="291922"/>
                  </a:lnTo>
                  <a:lnTo>
                    <a:pt x="32880" y="294030"/>
                  </a:lnTo>
                  <a:lnTo>
                    <a:pt x="34721" y="296087"/>
                  </a:lnTo>
                  <a:lnTo>
                    <a:pt x="37249" y="296240"/>
                  </a:lnTo>
                  <a:lnTo>
                    <a:pt x="39966" y="296227"/>
                  </a:lnTo>
                  <a:lnTo>
                    <a:pt x="41973" y="294347"/>
                  </a:lnTo>
                  <a:lnTo>
                    <a:pt x="42100" y="291922"/>
                  </a:lnTo>
                  <a:lnTo>
                    <a:pt x="43916" y="260718"/>
                  </a:lnTo>
                  <a:lnTo>
                    <a:pt x="43878" y="259778"/>
                  </a:lnTo>
                  <a:lnTo>
                    <a:pt x="45058" y="238125"/>
                  </a:lnTo>
                  <a:lnTo>
                    <a:pt x="45516" y="228930"/>
                  </a:lnTo>
                  <a:lnTo>
                    <a:pt x="108483" y="198488"/>
                  </a:lnTo>
                  <a:lnTo>
                    <a:pt x="163126" y="198488"/>
                  </a:lnTo>
                  <a:lnTo>
                    <a:pt x="153365" y="193763"/>
                  </a:lnTo>
                  <a:lnTo>
                    <a:pt x="153365" y="189318"/>
                  </a:lnTo>
                  <a:lnTo>
                    <a:pt x="106375" y="189306"/>
                  </a:lnTo>
                  <a:lnTo>
                    <a:pt x="106375" y="179768"/>
                  </a:lnTo>
                  <a:lnTo>
                    <a:pt x="153365" y="179768"/>
                  </a:lnTo>
                  <a:lnTo>
                    <a:pt x="153365" y="175577"/>
                  </a:lnTo>
                  <a:lnTo>
                    <a:pt x="154793" y="174561"/>
                  </a:lnTo>
                  <a:lnTo>
                    <a:pt x="174409" y="138404"/>
                  </a:lnTo>
                  <a:lnTo>
                    <a:pt x="174409" y="111429"/>
                  </a:lnTo>
                  <a:lnTo>
                    <a:pt x="151549" y="72021"/>
                  </a:lnTo>
                  <a:lnTo>
                    <a:pt x="135597" y="67678"/>
                  </a:lnTo>
                  <a:lnTo>
                    <a:pt x="132410" y="67068"/>
                  </a:lnTo>
                  <a:lnTo>
                    <a:pt x="129120" y="66751"/>
                  </a:lnTo>
                  <a:close/>
                </a:path>
                <a:path w="356870" h="296545">
                  <a:moveTo>
                    <a:pt x="163126" y="198488"/>
                  </a:moveTo>
                  <a:lnTo>
                    <a:pt x="142024" y="198488"/>
                  </a:lnTo>
                  <a:lnTo>
                    <a:pt x="204990" y="228930"/>
                  </a:lnTo>
                  <a:lnTo>
                    <a:pt x="205473" y="238645"/>
                  </a:lnTo>
                  <a:lnTo>
                    <a:pt x="206643" y="259778"/>
                  </a:lnTo>
                  <a:lnTo>
                    <a:pt x="206672" y="260718"/>
                  </a:lnTo>
                  <a:lnTo>
                    <a:pt x="208521" y="294030"/>
                  </a:lnTo>
                  <a:lnTo>
                    <a:pt x="210527" y="295910"/>
                  </a:lnTo>
                  <a:lnTo>
                    <a:pt x="213233" y="295935"/>
                  </a:lnTo>
                  <a:lnTo>
                    <a:pt x="215772" y="295783"/>
                  </a:lnTo>
                  <a:lnTo>
                    <a:pt x="217716" y="293624"/>
                  </a:lnTo>
                  <a:lnTo>
                    <a:pt x="214652" y="238125"/>
                  </a:lnTo>
                  <a:lnTo>
                    <a:pt x="182740" y="207962"/>
                  </a:lnTo>
                  <a:lnTo>
                    <a:pt x="183022" y="203365"/>
                  </a:lnTo>
                  <a:lnTo>
                    <a:pt x="173202" y="203365"/>
                  </a:lnTo>
                  <a:lnTo>
                    <a:pt x="163126" y="198488"/>
                  </a:lnTo>
                  <a:close/>
                </a:path>
                <a:path w="356870" h="296545">
                  <a:moveTo>
                    <a:pt x="356577" y="0"/>
                  </a:moveTo>
                  <a:lnTo>
                    <a:pt x="0" y="0"/>
                  </a:lnTo>
                  <a:lnTo>
                    <a:pt x="0" y="260057"/>
                  </a:lnTo>
                  <a:lnTo>
                    <a:pt x="25311" y="260057"/>
                  </a:lnTo>
                  <a:lnTo>
                    <a:pt x="26352" y="241681"/>
                  </a:lnTo>
                  <a:lnTo>
                    <a:pt x="18389" y="241681"/>
                  </a:lnTo>
                  <a:lnTo>
                    <a:pt x="18389" y="18389"/>
                  </a:lnTo>
                  <a:lnTo>
                    <a:pt x="356577" y="18389"/>
                  </a:lnTo>
                  <a:lnTo>
                    <a:pt x="356577" y="0"/>
                  </a:lnTo>
                  <a:close/>
                </a:path>
                <a:path w="356870" h="296545">
                  <a:moveTo>
                    <a:pt x="356577" y="18389"/>
                  </a:moveTo>
                  <a:lnTo>
                    <a:pt x="338188" y="18389"/>
                  </a:lnTo>
                  <a:lnTo>
                    <a:pt x="338188" y="241681"/>
                  </a:lnTo>
                  <a:lnTo>
                    <a:pt x="224294" y="241681"/>
                  </a:lnTo>
                  <a:lnTo>
                    <a:pt x="225336" y="260057"/>
                  </a:lnTo>
                  <a:lnTo>
                    <a:pt x="356577" y="260057"/>
                  </a:lnTo>
                  <a:lnTo>
                    <a:pt x="356577" y="18389"/>
                  </a:lnTo>
                  <a:close/>
                </a:path>
                <a:path w="356870" h="296545">
                  <a:moveTo>
                    <a:pt x="284499" y="174663"/>
                  </a:moveTo>
                  <a:lnTo>
                    <a:pt x="263334" y="174663"/>
                  </a:lnTo>
                  <a:lnTo>
                    <a:pt x="310747" y="198272"/>
                  </a:lnTo>
                  <a:lnTo>
                    <a:pt x="313143" y="199390"/>
                  </a:lnTo>
                  <a:lnTo>
                    <a:pt x="314199" y="201142"/>
                  </a:lnTo>
                  <a:lnTo>
                    <a:pt x="314415" y="203885"/>
                  </a:lnTo>
                  <a:lnTo>
                    <a:pt x="316725" y="241681"/>
                  </a:lnTo>
                  <a:lnTo>
                    <a:pt x="326542" y="241681"/>
                  </a:lnTo>
                  <a:lnTo>
                    <a:pt x="323773" y="196799"/>
                  </a:lnTo>
                  <a:lnTo>
                    <a:pt x="320662" y="192544"/>
                  </a:lnTo>
                  <a:lnTo>
                    <a:pt x="315404" y="190017"/>
                  </a:lnTo>
                  <a:lnTo>
                    <a:pt x="284499" y="174663"/>
                  </a:lnTo>
                  <a:close/>
                </a:path>
                <a:path w="356870" h="296545">
                  <a:moveTo>
                    <a:pt x="248704" y="70789"/>
                  </a:moveTo>
                  <a:lnTo>
                    <a:pt x="232574" y="74046"/>
                  </a:lnTo>
                  <a:lnTo>
                    <a:pt x="219402" y="82927"/>
                  </a:lnTo>
                  <a:lnTo>
                    <a:pt x="210520" y="96100"/>
                  </a:lnTo>
                  <a:lnTo>
                    <a:pt x="207264" y="112229"/>
                  </a:lnTo>
                  <a:lnTo>
                    <a:pt x="207264" y="135928"/>
                  </a:lnTo>
                  <a:lnTo>
                    <a:pt x="208454" y="145807"/>
                  </a:lnTo>
                  <a:lnTo>
                    <a:pt x="211834" y="154820"/>
                  </a:lnTo>
                  <a:lnTo>
                    <a:pt x="217117" y="162693"/>
                  </a:lnTo>
                  <a:lnTo>
                    <a:pt x="224015" y="169151"/>
                  </a:lnTo>
                  <a:lnTo>
                    <a:pt x="181991" y="190042"/>
                  </a:lnTo>
                  <a:lnTo>
                    <a:pt x="176745" y="192570"/>
                  </a:lnTo>
                  <a:lnTo>
                    <a:pt x="173640" y="196799"/>
                  </a:lnTo>
                  <a:lnTo>
                    <a:pt x="173202" y="203365"/>
                  </a:lnTo>
                  <a:lnTo>
                    <a:pt x="183022" y="203365"/>
                  </a:lnTo>
                  <a:lnTo>
                    <a:pt x="183197" y="201142"/>
                  </a:lnTo>
                  <a:lnTo>
                    <a:pt x="184251" y="199415"/>
                  </a:lnTo>
                  <a:lnTo>
                    <a:pt x="186753" y="198247"/>
                  </a:lnTo>
                  <a:lnTo>
                    <a:pt x="234073" y="174663"/>
                  </a:lnTo>
                  <a:lnTo>
                    <a:pt x="284499" y="174663"/>
                  </a:lnTo>
                  <a:lnTo>
                    <a:pt x="273405" y="169151"/>
                  </a:lnTo>
                  <a:lnTo>
                    <a:pt x="274436" y="168173"/>
                  </a:lnTo>
                  <a:lnTo>
                    <a:pt x="248704" y="168173"/>
                  </a:lnTo>
                  <a:lnTo>
                    <a:pt x="236164" y="165635"/>
                  </a:lnTo>
                  <a:lnTo>
                    <a:pt x="225913" y="158718"/>
                  </a:lnTo>
                  <a:lnTo>
                    <a:pt x="218996" y="148467"/>
                  </a:lnTo>
                  <a:lnTo>
                    <a:pt x="216458" y="135928"/>
                  </a:lnTo>
                  <a:lnTo>
                    <a:pt x="216560" y="107340"/>
                  </a:lnTo>
                  <a:lnTo>
                    <a:pt x="223469" y="100469"/>
                  </a:lnTo>
                  <a:lnTo>
                    <a:pt x="265345" y="100457"/>
                  </a:lnTo>
                  <a:lnTo>
                    <a:pt x="271480" y="98693"/>
                  </a:lnTo>
                  <a:lnTo>
                    <a:pt x="276682" y="96240"/>
                  </a:lnTo>
                  <a:lnTo>
                    <a:pt x="286915" y="96240"/>
                  </a:lnTo>
                  <a:lnTo>
                    <a:pt x="286887" y="96100"/>
                  </a:lnTo>
                  <a:lnTo>
                    <a:pt x="278006" y="82927"/>
                  </a:lnTo>
                  <a:lnTo>
                    <a:pt x="264833" y="74046"/>
                  </a:lnTo>
                  <a:lnTo>
                    <a:pt x="248704" y="70789"/>
                  </a:lnTo>
                  <a:close/>
                </a:path>
                <a:path w="356870" h="296545">
                  <a:moveTo>
                    <a:pt x="153365" y="180301"/>
                  </a:moveTo>
                  <a:lnTo>
                    <a:pt x="144170" y="180301"/>
                  </a:lnTo>
                  <a:lnTo>
                    <a:pt x="144170" y="189318"/>
                  </a:lnTo>
                  <a:lnTo>
                    <a:pt x="153365" y="189318"/>
                  </a:lnTo>
                  <a:lnTo>
                    <a:pt x="153365" y="180301"/>
                  </a:lnTo>
                  <a:close/>
                </a:path>
                <a:path w="356870" h="296545">
                  <a:moveTo>
                    <a:pt x="153365" y="179768"/>
                  </a:moveTo>
                  <a:lnTo>
                    <a:pt x="106375" y="179768"/>
                  </a:lnTo>
                  <a:lnTo>
                    <a:pt x="109347" y="180949"/>
                  </a:lnTo>
                  <a:lnTo>
                    <a:pt x="112496" y="181775"/>
                  </a:lnTo>
                  <a:lnTo>
                    <a:pt x="115785" y="182143"/>
                  </a:lnTo>
                  <a:lnTo>
                    <a:pt x="118998" y="182753"/>
                  </a:lnTo>
                  <a:lnTo>
                    <a:pt x="122326" y="183083"/>
                  </a:lnTo>
                  <a:lnTo>
                    <a:pt x="129120" y="183083"/>
                  </a:lnTo>
                  <a:lnTo>
                    <a:pt x="132478" y="182753"/>
                  </a:lnTo>
                  <a:lnTo>
                    <a:pt x="135597" y="182168"/>
                  </a:lnTo>
                  <a:lnTo>
                    <a:pt x="138569" y="181889"/>
                  </a:lnTo>
                  <a:lnTo>
                    <a:pt x="141439" y="181241"/>
                  </a:lnTo>
                  <a:lnTo>
                    <a:pt x="144170" y="180301"/>
                  </a:lnTo>
                  <a:lnTo>
                    <a:pt x="153365" y="180301"/>
                  </a:lnTo>
                  <a:lnTo>
                    <a:pt x="153365" y="179768"/>
                  </a:lnTo>
                  <a:close/>
                </a:path>
                <a:path w="356870" h="296545">
                  <a:moveTo>
                    <a:pt x="263334" y="174663"/>
                  </a:moveTo>
                  <a:lnTo>
                    <a:pt x="234073" y="174663"/>
                  </a:lnTo>
                  <a:lnTo>
                    <a:pt x="238633" y="176377"/>
                  </a:lnTo>
                  <a:lnTo>
                    <a:pt x="243547" y="177368"/>
                  </a:lnTo>
                  <a:lnTo>
                    <a:pt x="253860" y="177368"/>
                  </a:lnTo>
                  <a:lnTo>
                    <a:pt x="258787" y="176377"/>
                  </a:lnTo>
                  <a:lnTo>
                    <a:pt x="263334" y="174663"/>
                  </a:lnTo>
                  <a:close/>
                </a:path>
                <a:path w="356870" h="296545">
                  <a:moveTo>
                    <a:pt x="286915" y="96240"/>
                  </a:moveTo>
                  <a:lnTo>
                    <a:pt x="276682" y="96240"/>
                  </a:lnTo>
                  <a:lnTo>
                    <a:pt x="279387" y="100965"/>
                  </a:lnTo>
                  <a:lnTo>
                    <a:pt x="280962" y="106413"/>
                  </a:lnTo>
                  <a:lnTo>
                    <a:pt x="280962" y="135928"/>
                  </a:lnTo>
                  <a:lnTo>
                    <a:pt x="278422" y="148467"/>
                  </a:lnTo>
                  <a:lnTo>
                    <a:pt x="271500" y="158718"/>
                  </a:lnTo>
                  <a:lnTo>
                    <a:pt x="261245" y="165635"/>
                  </a:lnTo>
                  <a:lnTo>
                    <a:pt x="248704" y="168173"/>
                  </a:lnTo>
                  <a:lnTo>
                    <a:pt x="274436" y="168173"/>
                  </a:lnTo>
                  <a:lnTo>
                    <a:pt x="280291" y="162688"/>
                  </a:lnTo>
                  <a:lnTo>
                    <a:pt x="285573" y="154816"/>
                  </a:lnTo>
                  <a:lnTo>
                    <a:pt x="288953" y="145805"/>
                  </a:lnTo>
                  <a:lnTo>
                    <a:pt x="290144" y="135928"/>
                  </a:lnTo>
                  <a:lnTo>
                    <a:pt x="290144" y="112229"/>
                  </a:lnTo>
                  <a:lnTo>
                    <a:pt x="286915" y="96240"/>
                  </a:lnTo>
                  <a:close/>
                </a:path>
                <a:path w="356870" h="296545">
                  <a:moveTo>
                    <a:pt x="265345" y="100457"/>
                  </a:moveTo>
                  <a:lnTo>
                    <a:pt x="231978" y="100457"/>
                  </a:lnTo>
                  <a:lnTo>
                    <a:pt x="236893" y="101587"/>
                  </a:lnTo>
                  <a:lnTo>
                    <a:pt x="242595" y="102235"/>
                  </a:lnTo>
                  <a:lnTo>
                    <a:pt x="248704" y="102235"/>
                  </a:lnTo>
                  <a:lnTo>
                    <a:pt x="257213" y="101803"/>
                  </a:lnTo>
                  <a:lnTo>
                    <a:pt x="264898" y="100585"/>
                  </a:lnTo>
                  <a:lnTo>
                    <a:pt x="265345" y="1004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-766397" y="575178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R="5080" algn="ctr"/>
            <a:r>
              <a:rPr lang="ru-RU" sz="1500" dirty="0">
                <a:solidFill>
                  <a:schemeClr val="tx2"/>
                </a:solidFill>
                <a:latin typeface="+mj-lt"/>
                <a:cs typeface="Arial" pitchFamily="34" charset="0"/>
              </a:rPr>
              <a:t>Фокус на</a:t>
            </a:r>
          </a:p>
          <a:p>
            <a:pPr marR="5080" algn="ctr"/>
            <a:r>
              <a:rPr lang="ru-RU" sz="1500" dirty="0">
                <a:solidFill>
                  <a:schemeClr val="tx2"/>
                </a:solidFill>
                <a:latin typeface="+mj-lt"/>
                <a:cs typeface="Arial" pitchFamily="34" charset="0"/>
              </a:rPr>
              <a:t> пациента/потребителя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9603" y="575178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500" dirty="0">
                <a:solidFill>
                  <a:schemeClr val="tx2"/>
                </a:solidFill>
                <a:latin typeface="+mj-lt"/>
                <a:cs typeface="Arial" pitchFamily="34" charset="0"/>
              </a:rPr>
              <a:t>Честность и </a:t>
            </a:r>
          </a:p>
          <a:p>
            <a:pPr algn="ctr"/>
            <a:r>
              <a:rPr lang="ru-RU" sz="1500" dirty="0">
                <a:solidFill>
                  <a:schemeClr val="tx2"/>
                </a:solidFill>
                <a:latin typeface="+mj-lt"/>
                <a:cs typeface="Arial" pitchFamily="34" charset="0"/>
              </a:rPr>
              <a:t>добросовестность</a:t>
            </a:r>
          </a:p>
        </p:txBody>
      </p:sp>
      <p:sp>
        <p:nvSpPr>
          <p:cNvPr id="4" name="Rectangle 3"/>
          <p:cNvSpPr/>
          <p:nvPr/>
        </p:nvSpPr>
        <p:spPr>
          <a:xfrm>
            <a:off x="3364516" y="573299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R="5080" algn="ctr"/>
            <a:r>
              <a:rPr lang="ru-RU" sz="1500" dirty="0">
                <a:solidFill>
                  <a:schemeClr val="tx2"/>
                </a:solidFill>
                <a:latin typeface="+mj-lt"/>
                <a:cs typeface="Arial" pitchFamily="34" charset="0"/>
              </a:rPr>
              <a:t>Уважение </a:t>
            </a:r>
            <a:br>
              <a:rPr lang="ru-RU" sz="1500" dirty="0">
                <a:solidFill>
                  <a:schemeClr val="tx2"/>
                </a:solidFill>
                <a:latin typeface="+mj-lt"/>
                <a:cs typeface="Arial" pitchFamily="34" charset="0"/>
              </a:rPr>
            </a:br>
            <a:r>
              <a:rPr lang="ru-RU" sz="1500" dirty="0">
                <a:solidFill>
                  <a:schemeClr val="tx2"/>
                </a:solidFill>
                <a:latin typeface="+mj-lt"/>
                <a:cs typeface="Arial" pitchFamily="34" charset="0"/>
              </a:rPr>
              <a:t>к людям</a:t>
            </a:r>
          </a:p>
        </p:txBody>
      </p:sp>
      <p:sp>
        <p:nvSpPr>
          <p:cNvPr id="6" name="Rectangle 5"/>
          <p:cNvSpPr/>
          <p:nvPr/>
        </p:nvSpPr>
        <p:spPr>
          <a:xfrm>
            <a:off x="6692191" y="5758086"/>
            <a:ext cx="143853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80" algn="ctr"/>
            <a:r>
              <a:rPr lang="ru-RU" sz="1500" dirty="0">
                <a:solidFill>
                  <a:schemeClr val="tx2"/>
                </a:solidFill>
                <a:latin typeface="+mj-lt"/>
                <a:cs typeface="Arial" pitchFamily="34" charset="0"/>
              </a:rPr>
              <a:t>Прозрачность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419" y="6380672"/>
            <a:ext cx="17812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rgbClr val="9A8B7D"/>
                </a:solidFill>
                <a:latin typeface="+mj-lt"/>
              </a:rPr>
              <a:t>1</a:t>
            </a:r>
            <a:r>
              <a:rPr lang="ru-RU" sz="900" dirty="0">
                <a:solidFill>
                  <a:srgbClr val="9A8B7D"/>
                </a:solidFill>
                <a:latin typeface="+mj-lt"/>
              </a:rPr>
              <a:t>2</a:t>
            </a:r>
            <a:r>
              <a:rPr lang="en-GB" sz="900" dirty="0">
                <a:solidFill>
                  <a:srgbClr val="9A8B7D"/>
                </a:solidFill>
                <a:latin typeface="+mj-lt"/>
              </a:rPr>
              <a:t>. https://prognozprostudy.ru/ </a:t>
            </a:r>
          </a:p>
        </p:txBody>
      </p:sp>
    </p:spTree>
    <p:extLst>
      <p:ext uri="{BB962C8B-B14F-4D97-AF65-F5344CB8AC3E}">
        <p14:creationId xmlns:p14="http://schemas.microsoft.com/office/powerpoint/2010/main" val="106775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"/>
          <p:cNvSpPr/>
          <p:nvPr/>
        </p:nvSpPr>
        <p:spPr bwMode="auto">
          <a:xfrm>
            <a:off x="5638823" y="1530625"/>
            <a:ext cx="2995893" cy="2125108"/>
          </a:xfrm>
          <a:prstGeom prst="rect">
            <a:avLst/>
          </a:prstGeom>
          <a:solidFill>
            <a:schemeClr val="accent5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rgbClr val="FFFFFF"/>
              </a:buClr>
            </a:pPr>
            <a:endParaRPr lang="en-US" sz="1200" b="1" kern="0" dirty="0">
              <a:solidFill>
                <a:srgbClr val="FFFFFF"/>
              </a:solidFill>
            </a:endParaRPr>
          </a:p>
        </p:txBody>
      </p:sp>
      <p:sp>
        <p:nvSpPr>
          <p:cNvPr id="129" name="Rectangle 30"/>
          <p:cNvSpPr/>
          <p:nvPr/>
        </p:nvSpPr>
        <p:spPr>
          <a:xfrm>
            <a:off x="412158" y="4594467"/>
            <a:ext cx="8288186" cy="1579426"/>
          </a:xfrm>
          <a:prstGeom prst="rect">
            <a:avLst/>
          </a:prstGeom>
          <a:solidFill>
            <a:schemeClr val="accent6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buClr>
                <a:srgbClr val="FFFFFF"/>
              </a:buClr>
            </a:pPr>
            <a:endParaRPr lang="en-GB" sz="1400" b="1" dirty="0">
              <a:solidFill>
                <a:srgbClr val="4A832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796453" y="1718280"/>
            <a:ext cx="2875989" cy="2375884"/>
          </a:xfrm>
        </p:spPr>
        <p:txBody>
          <a:bodyPr/>
          <a:lstStyle/>
          <a:p>
            <a:pPr marL="2286" indent="0">
              <a:lnSpc>
                <a:spcPts val="1400"/>
              </a:lnSpc>
              <a:spcAft>
                <a:spcPts val="700"/>
              </a:spcAft>
              <a:buClr>
                <a:schemeClr val="bg1"/>
              </a:buClr>
              <a:buNone/>
            </a:pPr>
            <a:r>
              <a:rPr lang="ru-RU" sz="1400" dirty="0">
                <a:solidFill>
                  <a:schemeClr val="bg1"/>
                </a:solidFill>
              </a:rPr>
              <a:t>Наши программы</a:t>
            </a:r>
            <a:r>
              <a:rPr lang="en-US" sz="1400" dirty="0">
                <a:solidFill>
                  <a:schemeClr val="bg1"/>
                </a:solidFill>
              </a:rPr>
              <a:t>:</a:t>
            </a:r>
          </a:p>
          <a:p>
            <a:pPr marL="173736" indent="-171450">
              <a:lnSpc>
                <a:spcPts val="1400"/>
              </a:lnSpc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 Интерны</a:t>
            </a:r>
            <a:r>
              <a:rPr lang="en-US" sz="1400" dirty="0">
                <a:solidFill>
                  <a:schemeClr val="bg1"/>
                </a:solidFill>
              </a:rPr>
              <a:t> (</a:t>
            </a:r>
            <a:r>
              <a:rPr lang="ru-RU" sz="1400" dirty="0">
                <a:solidFill>
                  <a:schemeClr val="bg1"/>
                </a:solidFill>
              </a:rPr>
              <a:t>для студентов)</a:t>
            </a:r>
          </a:p>
          <a:p>
            <a:pPr marL="173736" indent="-171450">
              <a:lnSpc>
                <a:spcPts val="1400"/>
              </a:lnSpc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 Программа развития будущих лидеров 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ru-RU" sz="1400" dirty="0">
                <a:solidFill>
                  <a:schemeClr val="bg1"/>
                </a:solidFill>
              </a:rPr>
              <a:t>3 года, с возможностью ротаций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  <a:endParaRPr lang="ru-RU" sz="1400" dirty="0">
              <a:solidFill>
                <a:schemeClr val="bg1"/>
              </a:solidFill>
            </a:endParaRPr>
          </a:p>
          <a:p>
            <a:pPr marL="173736" indent="-171450">
              <a:lnSpc>
                <a:spcPts val="1400"/>
              </a:lnSpc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Esprit (</a:t>
            </a:r>
            <a:r>
              <a:rPr lang="ru-RU" sz="1400" dirty="0">
                <a:solidFill>
                  <a:schemeClr val="bg1"/>
                </a:solidFill>
              </a:rPr>
              <a:t>для опытных специалистов с </a:t>
            </a:r>
            <a:r>
              <a:rPr lang="en-US" sz="1400" dirty="0">
                <a:solidFill>
                  <a:schemeClr val="bg1"/>
                </a:solidFill>
              </a:rPr>
              <a:t>MBA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11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32" name="Rectangle 1"/>
          <p:cNvSpPr/>
          <p:nvPr/>
        </p:nvSpPr>
        <p:spPr bwMode="auto">
          <a:xfrm>
            <a:off x="314690" y="306370"/>
            <a:ext cx="5868538" cy="679621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lnSpc>
                <a:spcPct val="150000"/>
              </a:lnSpc>
              <a:buClr>
                <a:srgbClr val="FFFFFF"/>
              </a:buClr>
            </a:pPr>
            <a:r>
              <a:rPr lang="en-US" sz="22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GSK </a:t>
            </a:r>
            <a:r>
              <a:rPr lang="ru-RU" sz="22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предлагает</a:t>
            </a:r>
            <a:endParaRPr lang="fr-FR" sz="22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66768" y="4754666"/>
            <a:ext cx="2957292" cy="12956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" indent="0">
              <a:lnSpc>
                <a:spcPts val="1400"/>
              </a:lnSpc>
              <a:spcAft>
                <a:spcPts val="700"/>
              </a:spcAft>
              <a:buNone/>
            </a:pPr>
            <a:r>
              <a:rPr lang="ru-RU" sz="1400" dirty="0">
                <a:solidFill>
                  <a:srgbClr val="FFFFFF"/>
                </a:solidFill>
              </a:rPr>
              <a:t>Здоровье и благополучие</a:t>
            </a:r>
            <a:r>
              <a:rPr lang="en-US" sz="1400" dirty="0">
                <a:solidFill>
                  <a:srgbClr val="FFFFFF"/>
                </a:solidFill>
              </a:rPr>
              <a:t>:</a:t>
            </a:r>
          </a:p>
          <a:p>
            <a:pPr marL="173736" indent="-171450">
              <a:lnSpc>
                <a:spcPts val="1400"/>
              </a:lnSpc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P4P (</a:t>
            </a:r>
            <a:r>
              <a:rPr lang="ru-RU" sz="1400" dirty="0">
                <a:solidFill>
                  <a:schemeClr val="bg1"/>
                </a:solidFill>
              </a:rPr>
              <a:t>обследования и иммунизация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  <a:p>
            <a:pPr marL="173736" indent="-171450">
              <a:lnSpc>
                <a:spcPts val="1400"/>
              </a:lnSpc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Стандартные программы 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ru-RU" sz="1400" dirty="0">
                <a:solidFill>
                  <a:schemeClr val="bg1"/>
                </a:solidFill>
              </a:rPr>
              <a:t>ДМС на сотрудника, членов семьи)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7" name="Group 1181"/>
          <p:cNvGrpSpPr/>
          <p:nvPr/>
        </p:nvGrpSpPr>
        <p:grpSpPr>
          <a:xfrm>
            <a:off x="698162" y="3163156"/>
            <a:ext cx="4429722" cy="1099356"/>
            <a:chOff x="1864150" y="0"/>
            <a:chExt cx="7647909" cy="1773489"/>
          </a:xfrm>
        </p:grpSpPr>
        <p:sp>
          <p:nvSpPr>
            <p:cNvPr id="31" name="Shape 35"/>
            <p:cNvSpPr/>
            <p:nvPr/>
          </p:nvSpPr>
          <p:spPr>
            <a:xfrm>
              <a:off x="8925200" y="637240"/>
              <a:ext cx="224765" cy="449555"/>
            </a:xfrm>
            <a:custGeom>
              <a:avLst/>
              <a:gdLst/>
              <a:ahLst/>
              <a:cxnLst/>
              <a:rect l="0" t="0" r="0" b="0"/>
              <a:pathLst>
                <a:path w="224765" h="449555">
                  <a:moveTo>
                    <a:pt x="224765" y="0"/>
                  </a:moveTo>
                  <a:lnTo>
                    <a:pt x="224765" y="0"/>
                  </a:lnTo>
                  <a:lnTo>
                    <a:pt x="224765" y="16866"/>
                  </a:lnTo>
                  <a:lnTo>
                    <a:pt x="224765" y="16866"/>
                  </a:lnTo>
                  <a:cubicBezTo>
                    <a:pt x="110134" y="16866"/>
                    <a:pt x="16853" y="110147"/>
                    <a:pt x="16853" y="224777"/>
                  </a:cubicBezTo>
                  <a:cubicBezTo>
                    <a:pt x="16853" y="339420"/>
                    <a:pt x="110134" y="432702"/>
                    <a:pt x="224765" y="432702"/>
                  </a:cubicBezTo>
                  <a:lnTo>
                    <a:pt x="224765" y="432702"/>
                  </a:lnTo>
                  <a:lnTo>
                    <a:pt x="224765" y="449555"/>
                  </a:lnTo>
                  <a:lnTo>
                    <a:pt x="224765" y="449555"/>
                  </a:lnTo>
                  <a:cubicBezTo>
                    <a:pt x="100635" y="449555"/>
                    <a:pt x="0" y="348920"/>
                    <a:pt x="0" y="224777"/>
                  </a:cubicBezTo>
                  <a:cubicBezTo>
                    <a:pt x="0" y="100648"/>
                    <a:pt x="100635" y="0"/>
                    <a:pt x="22476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0F7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36"/>
            <p:cNvSpPr/>
            <p:nvPr/>
          </p:nvSpPr>
          <p:spPr>
            <a:xfrm>
              <a:off x="9149966" y="637240"/>
              <a:ext cx="224777" cy="449555"/>
            </a:xfrm>
            <a:custGeom>
              <a:avLst/>
              <a:gdLst/>
              <a:ahLst/>
              <a:cxnLst/>
              <a:rect l="0" t="0" r="0" b="0"/>
              <a:pathLst>
                <a:path w="224777" h="449555">
                  <a:moveTo>
                    <a:pt x="0" y="0"/>
                  </a:moveTo>
                  <a:lnTo>
                    <a:pt x="45300" y="4567"/>
                  </a:lnTo>
                  <a:cubicBezTo>
                    <a:pt x="147728" y="25529"/>
                    <a:pt x="224777" y="116164"/>
                    <a:pt x="224777" y="224777"/>
                  </a:cubicBezTo>
                  <a:cubicBezTo>
                    <a:pt x="224777" y="333402"/>
                    <a:pt x="147728" y="424029"/>
                    <a:pt x="45300" y="444988"/>
                  </a:cubicBezTo>
                  <a:lnTo>
                    <a:pt x="0" y="449555"/>
                  </a:lnTo>
                  <a:lnTo>
                    <a:pt x="0" y="432702"/>
                  </a:lnTo>
                  <a:lnTo>
                    <a:pt x="41848" y="428470"/>
                  </a:lnTo>
                  <a:cubicBezTo>
                    <a:pt x="136503" y="409048"/>
                    <a:pt x="207911" y="325090"/>
                    <a:pt x="207911" y="224777"/>
                  </a:cubicBezTo>
                  <a:cubicBezTo>
                    <a:pt x="207911" y="124476"/>
                    <a:pt x="136503" y="40520"/>
                    <a:pt x="41848" y="21098"/>
                  </a:cubicBezTo>
                  <a:lnTo>
                    <a:pt x="0" y="168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0F7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37"/>
            <p:cNvSpPr/>
            <p:nvPr/>
          </p:nvSpPr>
          <p:spPr>
            <a:xfrm>
              <a:off x="9009486" y="721530"/>
              <a:ext cx="280962" cy="280975"/>
            </a:xfrm>
            <a:custGeom>
              <a:avLst/>
              <a:gdLst/>
              <a:ahLst/>
              <a:cxnLst/>
              <a:rect l="0" t="0" r="0" b="0"/>
              <a:pathLst>
                <a:path w="280962" h="280975">
                  <a:moveTo>
                    <a:pt x="140474" y="0"/>
                  </a:moveTo>
                  <a:cubicBezTo>
                    <a:pt x="175692" y="0"/>
                    <a:pt x="207861" y="13005"/>
                    <a:pt x="232524" y="34417"/>
                  </a:cubicBezTo>
                  <a:lnTo>
                    <a:pt x="208597" y="58344"/>
                  </a:lnTo>
                  <a:cubicBezTo>
                    <a:pt x="190093" y="42977"/>
                    <a:pt x="166357" y="33718"/>
                    <a:pt x="140474" y="33718"/>
                  </a:cubicBezTo>
                  <a:cubicBezTo>
                    <a:pt x="81610" y="33718"/>
                    <a:pt x="33706" y="81623"/>
                    <a:pt x="33706" y="140487"/>
                  </a:cubicBezTo>
                  <a:cubicBezTo>
                    <a:pt x="33706" y="199365"/>
                    <a:pt x="81610" y="247256"/>
                    <a:pt x="140474" y="247256"/>
                  </a:cubicBezTo>
                  <a:cubicBezTo>
                    <a:pt x="199351" y="247256"/>
                    <a:pt x="247256" y="199365"/>
                    <a:pt x="247256" y="140487"/>
                  </a:cubicBezTo>
                  <a:cubicBezTo>
                    <a:pt x="247256" y="132626"/>
                    <a:pt x="246329" y="124968"/>
                    <a:pt x="244716" y="117589"/>
                  </a:cubicBezTo>
                  <a:lnTo>
                    <a:pt x="271767" y="90525"/>
                  </a:lnTo>
                  <a:cubicBezTo>
                    <a:pt x="277698" y="106058"/>
                    <a:pt x="280962" y="122885"/>
                    <a:pt x="280962" y="140487"/>
                  </a:cubicBezTo>
                  <a:cubicBezTo>
                    <a:pt x="280962" y="218046"/>
                    <a:pt x="218046" y="280975"/>
                    <a:pt x="140474" y="280975"/>
                  </a:cubicBezTo>
                  <a:cubicBezTo>
                    <a:pt x="62916" y="280975"/>
                    <a:pt x="0" y="218046"/>
                    <a:pt x="0" y="140487"/>
                  </a:cubicBezTo>
                  <a:cubicBezTo>
                    <a:pt x="0" y="62941"/>
                    <a:pt x="62916" y="0"/>
                    <a:pt x="14047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0F7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38"/>
            <p:cNvSpPr/>
            <p:nvPr/>
          </p:nvSpPr>
          <p:spPr>
            <a:xfrm>
              <a:off x="9081040" y="744486"/>
              <a:ext cx="221742" cy="168104"/>
            </a:xfrm>
            <a:custGeom>
              <a:avLst/>
              <a:gdLst/>
              <a:ahLst/>
              <a:cxnLst/>
              <a:rect l="0" t="0" r="0" b="0"/>
              <a:pathLst>
                <a:path w="221742" h="168104">
                  <a:moveTo>
                    <a:pt x="203250" y="0"/>
                  </a:moveTo>
                  <a:cubicBezTo>
                    <a:pt x="207563" y="0"/>
                    <a:pt x="211874" y="1645"/>
                    <a:pt x="215164" y="4934"/>
                  </a:cubicBezTo>
                  <a:cubicBezTo>
                    <a:pt x="221742" y="11512"/>
                    <a:pt x="221742" y="22193"/>
                    <a:pt x="215164" y="28772"/>
                  </a:cubicBezTo>
                  <a:lnTo>
                    <a:pt x="80772" y="163163"/>
                  </a:lnTo>
                  <a:cubicBezTo>
                    <a:pt x="77483" y="166465"/>
                    <a:pt x="73165" y="168104"/>
                    <a:pt x="68847" y="168104"/>
                  </a:cubicBezTo>
                  <a:cubicBezTo>
                    <a:pt x="64554" y="168104"/>
                    <a:pt x="60236" y="166465"/>
                    <a:pt x="56934" y="163163"/>
                  </a:cubicBezTo>
                  <a:lnTo>
                    <a:pt x="6591" y="112833"/>
                  </a:lnTo>
                  <a:cubicBezTo>
                    <a:pt x="0" y="106254"/>
                    <a:pt x="0" y="95586"/>
                    <a:pt x="6591" y="88995"/>
                  </a:cubicBezTo>
                  <a:cubicBezTo>
                    <a:pt x="13183" y="82404"/>
                    <a:pt x="23838" y="82404"/>
                    <a:pt x="30429" y="88995"/>
                  </a:cubicBezTo>
                  <a:lnTo>
                    <a:pt x="68847" y="127413"/>
                  </a:lnTo>
                  <a:lnTo>
                    <a:pt x="191326" y="4934"/>
                  </a:lnTo>
                  <a:cubicBezTo>
                    <a:pt x="194621" y="1645"/>
                    <a:pt x="198936" y="0"/>
                    <a:pt x="20325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0F7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39"/>
            <p:cNvSpPr/>
            <p:nvPr/>
          </p:nvSpPr>
          <p:spPr>
            <a:xfrm>
              <a:off x="8958910" y="845164"/>
              <a:ext cx="33719" cy="33718"/>
            </a:xfrm>
            <a:custGeom>
              <a:avLst/>
              <a:gdLst/>
              <a:ahLst/>
              <a:cxnLst/>
              <a:rect l="0" t="0" r="0" b="0"/>
              <a:pathLst>
                <a:path w="33719" h="33718">
                  <a:moveTo>
                    <a:pt x="16853" y="0"/>
                  </a:moveTo>
                  <a:cubicBezTo>
                    <a:pt x="26162" y="0"/>
                    <a:pt x="33719" y="7557"/>
                    <a:pt x="33719" y="16853"/>
                  </a:cubicBezTo>
                  <a:cubicBezTo>
                    <a:pt x="33719" y="26175"/>
                    <a:pt x="26162" y="33718"/>
                    <a:pt x="16853" y="33718"/>
                  </a:cubicBezTo>
                  <a:cubicBezTo>
                    <a:pt x="7557" y="33718"/>
                    <a:pt x="0" y="26175"/>
                    <a:pt x="0" y="16853"/>
                  </a:cubicBezTo>
                  <a:cubicBezTo>
                    <a:pt x="0" y="7557"/>
                    <a:pt x="7557" y="0"/>
                    <a:pt x="1685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0F7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40"/>
            <p:cNvSpPr/>
            <p:nvPr/>
          </p:nvSpPr>
          <p:spPr>
            <a:xfrm>
              <a:off x="9307316" y="845161"/>
              <a:ext cx="33706" cy="33718"/>
            </a:xfrm>
            <a:custGeom>
              <a:avLst/>
              <a:gdLst/>
              <a:ahLst/>
              <a:cxnLst/>
              <a:rect l="0" t="0" r="0" b="0"/>
              <a:pathLst>
                <a:path w="33706" h="33718">
                  <a:moveTo>
                    <a:pt x="16853" y="0"/>
                  </a:moveTo>
                  <a:cubicBezTo>
                    <a:pt x="26150" y="0"/>
                    <a:pt x="33706" y="7557"/>
                    <a:pt x="33706" y="16853"/>
                  </a:cubicBezTo>
                  <a:cubicBezTo>
                    <a:pt x="33706" y="26175"/>
                    <a:pt x="26150" y="33718"/>
                    <a:pt x="16853" y="33718"/>
                  </a:cubicBezTo>
                  <a:cubicBezTo>
                    <a:pt x="7557" y="33718"/>
                    <a:pt x="0" y="26175"/>
                    <a:pt x="0" y="16853"/>
                  </a:cubicBezTo>
                  <a:cubicBezTo>
                    <a:pt x="0" y="7557"/>
                    <a:pt x="7557" y="0"/>
                    <a:pt x="1685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0F7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214"/>
            <p:cNvSpPr/>
            <p:nvPr/>
          </p:nvSpPr>
          <p:spPr>
            <a:xfrm>
              <a:off x="8409918" y="870203"/>
              <a:ext cx="75692" cy="24371"/>
            </a:xfrm>
            <a:custGeom>
              <a:avLst/>
              <a:gdLst/>
              <a:ahLst/>
              <a:cxnLst/>
              <a:rect l="0" t="0" r="0" b="0"/>
              <a:pathLst>
                <a:path w="75692" h="24371">
                  <a:moveTo>
                    <a:pt x="0" y="0"/>
                  </a:moveTo>
                  <a:lnTo>
                    <a:pt x="75692" y="0"/>
                  </a:lnTo>
                  <a:lnTo>
                    <a:pt x="75692" y="24371"/>
                  </a:lnTo>
                  <a:lnTo>
                    <a:pt x="0" y="2437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0F7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42"/>
            <p:cNvSpPr/>
            <p:nvPr/>
          </p:nvSpPr>
          <p:spPr>
            <a:xfrm>
              <a:off x="8172246" y="833559"/>
              <a:ext cx="44097" cy="633874"/>
            </a:xfrm>
            <a:custGeom>
              <a:avLst/>
              <a:gdLst/>
              <a:ahLst/>
              <a:cxnLst/>
              <a:rect l="0" t="0" r="0" b="0"/>
              <a:pathLst>
                <a:path w="44097" h="633874">
                  <a:moveTo>
                    <a:pt x="44097" y="0"/>
                  </a:moveTo>
                  <a:lnTo>
                    <a:pt x="44097" y="178230"/>
                  </a:lnTo>
                  <a:lnTo>
                    <a:pt x="32233" y="290529"/>
                  </a:lnTo>
                  <a:cubicBezTo>
                    <a:pt x="32221" y="290656"/>
                    <a:pt x="32296" y="290745"/>
                    <a:pt x="32424" y="290745"/>
                  </a:cubicBezTo>
                  <a:lnTo>
                    <a:pt x="44097" y="290745"/>
                  </a:lnTo>
                  <a:lnTo>
                    <a:pt x="44097" y="315129"/>
                  </a:lnTo>
                  <a:lnTo>
                    <a:pt x="29820" y="315129"/>
                  </a:lnTo>
                  <a:cubicBezTo>
                    <a:pt x="29718" y="315129"/>
                    <a:pt x="29642" y="315205"/>
                    <a:pt x="29629" y="315307"/>
                  </a:cubicBezTo>
                  <a:lnTo>
                    <a:pt x="24371" y="364799"/>
                  </a:lnTo>
                  <a:lnTo>
                    <a:pt x="24371" y="364824"/>
                  </a:lnTo>
                  <a:cubicBezTo>
                    <a:pt x="24530" y="374012"/>
                    <a:pt x="26474" y="382703"/>
                    <a:pt x="29880" y="390623"/>
                  </a:cubicBezTo>
                  <a:lnTo>
                    <a:pt x="44097" y="411691"/>
                  </a:lnTo>
                  <a:lnTo>
                    <a:pt x="44097" y="537859"/>
                  </a:lnTo>
                  <a:lnTo>
                    <a:pt x="29782" y="609261"/>
                  </a:lnTo>
                  <a:cubicBezTo>
                    <a:pt x="29756" y="609388"/>
                    <a:pt x="29858" y="609502"/>
                    <a:pt x="29985" y="609502"/>
                  </a:cubicBezTo>
                  <a:lnTo>
                    <a:pt x="44097" y="609502"/>
                  </a:lnTo>
                  <a:lnTo>
                    <a:pt x="44097" y="633874"/>
                  </a:lnTo>
                  <a:lnTo>
                    <a:pt x="24371" y="633874"/>
                  </a:lnTo>
                  <a:cubicBezTo>
                    <a:pt x="10961" y="633874"/>
                    <a:pt x="2134" y="623130"/>
                    <a:pt x="4788" y="609972"/>
                  </a:cubicBezTo>
                  <a:lnTo>
                    <a:pt x="38964" y="439475"/>
                  </a:lnTo>
                  <a:cubicBezTo>
                    <a:pt x="38977" y="439399"/>
                    <a:pt x="38939" y="439322"/>
                    <a:pt x="38875" y="439284"/>
                  </a:cubicBezTo>
                  <a:cubicBezTo>
                    <a:pt x="15075" y="422076"/>
                    <a:pt x="13" y="394669"/>
                    <a:pt x="0" y="363631"/>
                  </a:cubicBezTo>
                  <a:lnTo>
                    <a:pt x="0" y="363618"/>
                  </a:lnTo>
                  <a:lnTo>
                    <a:pt x="2566" y="339411"/>
                  </a:lnTo>
                  <a:lnTo>
                    <a:pt x="2566" y="339386"/>
                  </a:lnTo>
                  <a:lnTo>
                    <a:pt x="36056" y="22166"/>
                  </a:lnTo>
                  <a:cubicBezTo>
                    <a:pt x="37409" y="12475"/>
                    <a:pt x="39767" y="5630"/>
                    <a:pt x="43688" y="306"/>
                  </a:cubicBezTo>
                  <a:lnTo>
                    <a:pt x="440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0F7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43"/>
            <p:cNvSpPr/>
            <p:nvPr/>
          </p:nvSpPr>
          <p:spPr>
            <a:xfrm>
              <a:off x="8216342" y="1443062"/>
              <a:ext cx="169196" cy="327584"/>
            </a:xfrm>
            <a:custGeom>
              <a:avLst/>
              <a:gdLst/>
              <a:ahLst/>
              <a:cxnLst/>
              <a:rect l="0" t="0" r="0" b="0"/>
              <a:pathLst>
                <a:path w="169196" h="327584">
                  <a:moveTo>
                    <a:pt x="0" y="0"/>
                  </a:moveTo>
                  <a:lnTo>
                    <a:pt x="169196" y="0"/>
                  </a:lnTo>
                  <a:lnTo>
                    <a:pt x="169196" y="24371"/>
                  </a:lnTo>
                  <a:lnTo>
                    <a:pt x="157211" y="24371"/>
                  </a:lnTo>
                  <a:cubicBezTo>
                    <a:pt x="157097" y="24371"/>
                    <a:pt x="157008" y="24460"/>
                    <a:pt x="157008" y="24575"/>
                  </a:cubicBezTo>
                  <a:lnTo>
                    <a:pt x="157008" y="327381"/>
                  </a:lnTo>
                  <a:cubicBezTo>
                    <a:pt x="157008" y="327495"/>
                    <a:pt x="156932" y="327584"/>
                    <a:pt x="156818" y="327584"/>
                  </a:cubicBezTo>
                  <a:lnTo>
                    <a:pt x="120673" y="327584"/>
                  </a:lnTo>
                  <a:cubicBezTo>
                    <a:pt x="107262" y="327584"/>
                    <a:pt x="94740" y="316713"/>
                    <a:pt x="92861" y="303454"/>
                  </a:cubicBezTo>
                  <a:lnTo>
                    <a:pt x="53148" y="24536"/>
                  </a:lnTo>
                  <a:cubicBezTo>
                    <a:pt x="53122" y="24448"/>
                    <a:pt x="53046" y="24371"/>
                    <a:pt x="52945" y="24371"/>
                  </a:cubicBezTo>
                  <a:lnTo>
                    <a:pt x="0" y="24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0F7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44"/>
            <p:cNvSpPr/>
            <p:nvPr/>
          </p:nvSpPr>
          <p:spPr>
            <a:xfrm>
              <a:off x="8216342" y="927810"/>
              <a:ext cx="53707" cy="443608"/>
            </a:xfrm>
            <a:custGeom>
              <a:avLst/>
              <a:gdLst/>
              <a:ahLst/>
              <a:cxnLst/>
              <a:rect l="0" t="0" r="0" b="0"/>
              <a:pathLst>
                <a:path w="53707" h="443608">
                  <a:moveTo>
                    <a:pt x="43775" y="1397"/>
                  </a:moveTo>
                  <a:cubicBezTo>
                    <a:pt x="49668" y="2451"/>
                    <a:pt x="53707" y="8001"/>
                    <a:pt x="53707" y="13983"/>
                  </a:cubicBezTo>
                  <a:lnTo>
                    <a:pt x="53707" y="148818"/>
                  </a:lnTo>
                  <a:cubicBezTo>
                    <a:pt x="53707" y="163843"/>
                    <a:pt x="51395" y="187160"/>
                    <a:pt x="48461" y="201879"/>
                  </a:cubicBezTo>
                  <a:lnTo>
                    <a:pt x="0" y="443608"/>
                  </a:lnTo>
                  <a:lnTo>
                    <a:pt x="0" y="317440"/>
                  </a:lnTo>
                  <a:lnTo>
                    <a:pt x="74" y="317551"/>
                  </a:lnTo>
                  <a:cubicBezTo>
                    <a:pt x="188" y="317652"/>
                    <a:pt x="379" y="317602"/>
                    <a:pt x="417" y="317436"/>
                  </a:cubicBezTo>
                  <a:lnTo>
                    <a:pt x="19721" y="221107"/>
                  </a:lnTo>
                  <a:cubicBezTo>
                    <a:pt x="19747" y="220993"/>
                    <a:pt x="19645" y="220878"/>
                    <a:pt x="19518" y="220878"/>
                  </a:cubicBezTo>
                  <a:lnTo>
                    <a:pt x="0" y="220878"/>
                  </a:lnTo>
                  <a:lnTo>
                    <a:pt x="0" y="196494"/>
                  </a:lnTo>
                  <a:lnTo>
                    <a:pt x="24471" y="196494"/>
                  </a:lnTo>
                  <a:cubicBezTo>
                    <a:pt x="24573" y="196494"/>
                    <a:pt x="24661" y="196443"/>
                    <a:pt x="24674" y="196342"/>
                  </a:cubicBezTo>
                  <a:cubicBezTo>
                    <a:pt x="27265" y="183147"/>
                    <a:pt x="29335" y="161989"/>
                    <a:pt x="29335" y="148818"/>
                  </a:cubicBezTo>
                  <a:lnTo>
                    <a:pt x="29335" y="13373"/>
                  </a:lnTo>
                  <a:cubicBezTo>
                    <a:pt x="29335" y="5905"/>
                    <a:pt x="36054" y="0"/>
                    <a:pt x="43775" y="1397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0F7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45"/>
            <p:cNvSpPr/>
            <p:nvPr/>
          </p:nvSpPr>
          <p:spPr>
            <a:xfrm>
              <a:off x="8216342" y="520984"/>
              <a:ext cx="169196" cy="490805"/>
            </a:xfrm>
            <a:custGeom>
              <a:avLst/>
              <a:gdLst/>
              <a:ahLst/>
              <a:cxnLst/>
              <a:rect l="0" t="0" r="0" b="0"/>
              <a:pathLst>
                <a:path w="169196" h="490805">
                  <a:moveTo>
                    <a:pt x="169196" y="0"/>
                  </a:moveTo>
                  <a:lnTo>
                    <a:pt x="169196" y="131020"/>
                  </a:lnTo>
                  <a:lnTo>
                    <a:pt x="89686" y="131020"/>
                  </a:lnTo>
                  <a:cubicBezTo>
                    <a:pt x="89609" y="131020"/>
                    <a:pt x="89546" y="131058"/>
                    <a:pt x="89508" y="131122"/>
                  </a:cubicBezTo>
                  <a:cubicBezTo>
                    <a:pt x="85977" y="137129"/>
                    <a:pt x="83780" y="144012"/>
                    <a:pt x="83691" y="151455"/>
                  </a:cubicBezTo>
                  <a:lnTo>
                    <a:pt x="83691" y="166733"/>
                  </a:lnTo>
                  <a:cubicBezTo>
                    <a:pt x="83691" y="166847"/>
                    <a:pt x="83780" y="166936"/>
                    <a:pt x="83894" y="166936"/>
                  </a:cubicBezTo>
                  <a:lnTo>
                    <a:pt x="156780" y="166936"/>
                  </a:lnTo>
                  <a:cubicBezTo>
                    <a:pt x="156894" y="166936"/>
                    <a:pt x="156983" y="166847"/>
                    <a:pt x="156983" y="166733"/>
                  </a:cubicBezTo>
                  <a:lnTo>
                    <a:pt x="156983" y="149168"/>
                  </a:lnTo>
                  <a:cubicBezTo>
                    <a:pt x="156983" y="149067"/>
                    <a:pt x="157059" y="148978"/>
                    <a:pt x="157173" y="148978"/>
                  </a:cubicBezTo>
                  <a:lnTo>
                    <a:pt x="169196" y="148978"/>
                  </a:lnTo>
                  <a:lnTo>
                    <a:pt x="169196" y="191307"/>
                  </a:lnTo>
                  <a:lnTo>
                    <a:pt x="86092" y="191307"/>
                  </a:lnTo>
                  <a:cubicBezTo>
                    <a:pt x="85977" y="191307"/>
                    <a:pt x="85875" y="191434"/>
                    <a:pt x="85901" y="191561"/>
                  </a:cubicBezTo>
                  <a:cubicBezTo>
                    <a:pt x="94588" y="229547"/>
                    <a:pt x="128611" y="257995"/>
                    <a:pt x="169187" y="257995"/>
                  </a:cubicBezTo>
                  <a:lnTo>
                    <a:pt x="169196" y="257993"/>
                  </a:lnTo>
                  <a:lnTo>
                    <a:pt x="169196" y="283215"/>
                  </a:lnTo>
                  <a:lnTo>
                    <a:pt x="169187" y="283217"/>
                  </a:lnTo>
                  <a:cubicBezTo>
                    <a:pt x="154494" y="283217"/>
                    <a:pt x="140524" y="280283"/>
                    <a:pt x="127747" y="275000"/>
                  </a:cubicBezTo>
                  <a:cubicBezTo>
                    <a:pt x="127697" y="274987"/>
                    <a:pt x="127646" y="274987"/>
                    <a:pt x="127595" y="275000"/>
                  </a:cubicBezTo>
                  <a:lnTo>
                    <a:pt x="26947" y="322206"/>
                  </a:lnTo>
                  <a:cubicBezTo>
                    <a:pt x="19797" y="325635"/>
                    <a:pt x="16724" y="332455"/>
                    <a:pt x="16216" y="337306"/>
                  </a:cubicBezTo>
                  <a:lnTo>
                    <a:pt x="0" y="490805"/>
                  </a:lnTo>
                  <a:lnTo>
                    <a:pt x="0" y="312575"/>
                  </a:lnTo>
                  <a:lnTo>
                    <a:pt x="16597" y="300146"/>
                  </a:lnTo>
                  <a:lnTo>
                    <a:pt x="101802" y="260179"/>
                  </a:lnTo>
                  <a:cubicBezTo>
                    <a:pt x="101929" y="260116"/>
                    <a:pt x="101953" y="259951"/>
                    <a:pt x="101840" y="259849"/>
                  </a:cubicBezTo>
                  <a:cubicBezTo>
                    <a:pt x="99134" y="257741"/>
                    <a:pt x="96531" y="255531"/>
                    <a:pt x="94042" y="253181"/>
                  </a:cubicBezTo>
                  <a:lnTo>
                    <a:pt x="91387" y="253181"/>
                  </a:lnTo>
                  <a:cubicBezTo>
                    <a:pt x="91870" y="252915"/>
                    <a:pt x="92302" y="252597"/>
                    <a:pt x="92759" y="252318"/>
                  </a:cubicBezTo>
                  <a:lnTo>
                    <a:pt x="47572" y="252318"/>
                  </a:lnTo>
                  <a:cubicBezTo>
                    <a:pt x="41286" y="252318"/>
                    <a:pt x="35685" y="247492"/>
                    <a:pt x="35317" y="240393"/>
                  </a:cubicBezTo>
                  <a:cubicBezTo>
                    <a:pt x="35228" y="238310"/>
                    <a:pt x="35863" y="236214"/>
                    <a:pt x="36841" y="234360"/>
                  </a:cubicBezTo>
                  <a:cubicBezTo>
                    <a:pt x="59295" y="190888"/>
                    <a:pt x="59295" y="182239"/>
                    <a:pt x="59295" y="140926"/>
                  </a:cubicBezTo>
                  <a:cubicBezTo>
                    <a:pt x="59295" y="140863"/>
                    <a:pt x="59307" y="140812"/>
                    <a:pt x="59307" y="140761"/>
                  </a:cubicBezTo>
                  <a:lnTo>
                    <a:pt x="59307" y="109633"/>
                  </a:lnTo>
                  <a:cubicBezTo>
                    <a:pt x="59307" y="55671"/>
                    <a:pt x="98182" y="10810"/>
                    <a:pt x="149444" y="1510"/>
                  </a:cubicBezTo>
                  <a:lnTo>
                    <a:pt x="16919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0F7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46"/>
            <p:cNvSpPr/>
            <p:nvPr/>
          </p:nvSpPr>
          <p:spPr>
            <a:xfrm>
              <a:off x="8385538" y="1443062"/>
              <a:ext cx="58203" cy="327584"/>
            </a:xfrm>
            <a:custGeom>
              <a:avLst/>
              <a:gdLst/>
              <a:ahLst/>
              <a:cxnLst/>
              <a:rect l="0" t="0" r="0" b="0"/>
              <a:pathLst>
                <a:path w="58203" h="327584">
                  <a:moveTo>
                    <a:pt x="0" y="0"/>
                  </a:moveTo>
                  <a:lnTo>
                    <a:pt x="58203" y="0"/>
                  </a:lnTo>
                  <a:lnTo>
                    <a:pt x="58203" y="323763"/>
                  </a:lnTo>
                  <a:lnTo>
                    <a:pt x="48378" y="327584"/>
                  </a:lnTo>
                  <a:lnTo>
                    <a:pt x="12387" y="327584"/>
                  </a:lnTo>
                  <a:cubicBezTo>
                    <a:pt x="12273" y="327584"/>
                    <a:pt x="12184" y="327495"/>
                    <a:pt x="12184" y="327381"/>
                  </a:cubicBezTo>
                  <a:lnTo>
                    <a:pt x="12184" y="24575"/>
                  </a:lnTo>
                  <a:cubicBezTo>
                    <a:pt x="12184" y="24460"/>
                    <a:pt x="12108" y="24371"/>
                    <a:pt x="11993" y="24371"/>
                  </a:cubicBezTo>
                  <a:lnTo>
                    <a:pt x="0" y="24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0F7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47"/>
            <p:cNvSpPr/>
            <p:nvPr/>
          </p:nvSpPr>
          <p:spPr>
            <a:xfrm>
              <a:off x="8385538" y="755193"/>
              <a:ext cx="58203" cy="49006"/>
            </a:xfrm>
            <a:custGeom>
              <a:avLst/>
              <a:gdLst/>
              <a:ahLst/>
              <a:cxnLst/>
              <a:rect l="0" t="0" r="0" b="0"/>
              <a:pathLst>
                <a:path w="58203" h="49006">
                  <a:moveTo>
                    <a:pt x="58203" y="0"/>
                  </a:moveTo>
                  <a:lnTo>
                    <a:pt x="58203" y="48562"/>
                  </a:lnTo>
                  <a:lnTo>
                    <a:pt x="41610" y="40791"/>
                  </a:lnTo>
                  <a:lnTo>
                    <a:pt x="41457" y="40791"/>
                  </a:lnTo>
                  <a:lnTo>
                    <a:pt x="0" y="49006"/>
                  </a:lnTo>
                  <a:lnTo>
                    <a:pt x="0" y="23784"/>
                  </a:lnTo>
                  <a:lnTo>
                    <a:pt x="28913" y="18747"/>
                  </a:lnTo>
                  <a:cubicBezTo>
                    <a:pt x="35688" y="16302"/>
                    <a:pt x="42066" y="13023"/>
                    <a:pt x="47924" y="9034"/>
                  </a:cubicBezTo>
                  <a:lnTo>
                    <a:pt x="582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0F7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48"/>
            <p:cNvSpPr/>
            <p:nvPr/>
          </p:nvSpPr>
          <p:spPr>
            <a:xfrm>
              <a:off x="8385538" y="669962"/>
              <a:ext cx="58203" cy="42329"/>
            </a:xfrm>
            <a:custGeom>
              <a:avLst/>
              <a:gdLst/>
              <a:ahLst/>
              <a:cxnLst/>
              <a:rect l="0" t="0" r="0" b="0"/>
              <a:pathLst>
                <a:path w="58203" h="42329">
                  <a:moveTo>
                    <a:pt x="0" y="0"/>
                  </a:moveTo>
                  <a:lnTo>
                    <a:pt x="11967" y="0"/>
                  </a:lnTo>
                  <a:cubicBezTo>
                    <a:pt x="12069" y="0"/>
                    <a:pt x="12146" y="89"/>
                    <a:pt x="12146" y="190"/>
                  </a:cubicBezTo>
                  <a:lnTo>
                    <a:pt x="12146" y="17755"/>
                  </a:lnTo>
                  <a:cubicBezTo>
                    <a:pt x="12146" y="17869"/>
                    <a:pt x="12247" y="17958"/>
                    <a:pt x="12349" y="17958"/>
                  </a:cubicBezTo>
                  <a:lnTo>
                    <a:pt x="58203" y="17958"/>
                  </a:lnTo>
                  <a:lnTo>
                    <a:pt x="58203" y="42329"/>
                  </a:lnTo>
                  <a:lnTo>
                    <a:pt x="0" y="423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0F7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49"/>
            <p:cNvSpPr/>
            <p:nvPr/>
          </p:nvSpPr>
          <p:spPr>
            <a:xfrm>
              <a:off x="8385538" y="520762"/>
              <a:ext cx="58203" cy="131242"/>
            </a:xfrm>
            <a:custGeom>
              <a:avLst/>
              <a:gdLst/>
              <a:ahLst/>
              <a:cxnLst/>
              <a:rect l="0" t="0" r="0" b="0"/>
              <a:pathLst>
                <a:path w="58203" h="131242">
                  <a:moveTo>
                    <a:pt x="2900" y="0"/>
                  </a:moveTo>
                  <a:cubicBezTo>
                    <a:pt x="17892" y="387"/>
                    <a:pt x="32075" y="3853"/>
                    <a:pt x="44916" y="9771"/>
                  </a:cubicBezTo>
                  <a:lnTo>
                    <a:pt x="58203" y="19348"/>
                  </a:lnTo>
                  <a:lnTo>
                    <a:pt x="58203" y="48688"/>
                  </a:lnTo>
                  <a:lnTo>
                    <a:pt x="54513" y="44044"/>
                  </a:lnTo>
                  <a:cubicBezTo>
                    <a:pt x="54398" y="43929"/>
                    <a:pt x="54183" y="44031"/>
                    <a:pt x="54183" y="44196"/>
                  </a:cubicBezTo>
                  <a:lnTo>
                    <a:pt x="54183" y="69647"/>
                  </a:lnTo>
                  <a:cubicBezTo>
                    <a:pt x="54183" y="85852"/>
                    <a:pt x="44785" y="99759"/>
                    <a:pt x="31196" y="106515"/>
                  </a:cubicBezTo>
                  <a:cubicBezTo>
                    <a:pt x="31005" y="106604"/>
                    <a:pt x="31069" y="106858"/>
                    <a:pt x="31272" y="106858"/>
                  </a:cubicBezTo>
                  <a:lnTo>
                    <a:pt x="58203" y="106858"/>
                  </a:lnTo>
                  <a:lnTo>
                    <a:pt x="58203" y="131242"/>
                  </a:lnTo>
                  <a:lnTo>
                    <a:pt x="0" y="131242"/>
                  </a:lnTo>
                  <a:lnTo>
                    <a:pt x="0" y="222"/>
                  </a:lnTo>
                  <a:lnTo>
                    <a:pt x="29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0F7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50"/>
            <p:cNvSpPr/>
            <p:nvPr/>
          </p:nvSpPr>
          <p:spPr>
            <a:xfrm>
              <a:off x="8443740" y="540111"/>
              <a:ext cx="407233" cy="1226714"/>
            </a:xfrm>
            <a:custGeom>
              <a:avLst/>
              <a:gdLst/>
              <a:ahLst/>
              <a:cxnLst/>
              <a:rect l="0" t="0" r="0" b="0"/>
              <a:pathLst>
                <a:path w="407233" h="1226714">
                  <a:moveTo>
                    <a:pt x="0" y="0"/>
                  </a:moveTo>
                  <a:lnTo>
                    <a:pt x="20678" y="14905"/>
                  </a:lnTo>
                  <a:cubicBezTo>
                    <a:pt x="39928" y="35297"/>
                    <a:pt x="51682" y="62992"/>
                    <a:pt x="51682" y="92983"/>
                  </a:cubicBezTo>
                  <a:lnTo>
                    <a:pt x="51682" y="130995"/>
                  </a:lnTo>
                  <a:cubicBezTo>
                    <a:pt x="51822" y="164688"/>
                    <a:pt x="53460" y="175216"/>
                    <a:pt x="74250" y="215411"/>
                  </a:cubicBezTo>
                  <a:cubicBezTo>
                    <a:pt x="77158" y="220999"/>
                    <a:pt x="75419" y="228213"/>
                    <a:pt x="69259" y="231769"/>
                  </a:cubicBezTo>
                  <a:cubicBezTo>
                    <a:pt x="67468" y="232810"/>
                    <a:pt x="65373" y="233191"/>
                    <a:pt x="63302" y="233191"/>
                  </a:cubicBezTo>
                  <a:lnTo>
                    <a:pt x="16948" y="233191"/>
                  </a:lnTo>
                  <a:cubicBezTo>
                    <a:pt x="15995" y="234093"/>
                    <a:pt x="15017" y="234957"/>
                    <a:pt x="14039" y="235820"/>
                  </a:cubicBezTo>
                  <a:cubicBezTo>
                    <a:pt x="14243" y="235884"/>
                    <a:pt x="14420" y="235985"/>
                    <a:pt x="14624" y="236049"/>
                  </a:cubicBezTo>
                  <a:cubicBezTo>
                    <a:pt x="12820" y="237636"/>
                    <a:pt x="11055" y="239249"/>
                    <a:pt x="9162" y="240723"/>
                  </a:cubicBezTo>
                  <a:cubicBezTo>
                    <a:pt x="9048" y="240824"/>
                    <a:pt x="9061" y="240989"/>
                    <a:pt x="9201" y="241053"/>
                  </a:cubicBezTo>
                  <a:lnTo>
                    <a:pt x="84474" y="276359"/>
                  </a:lnTo>
                  <a:lnTo>
                    <a:pt x="345039" y="178620"/>
                  </a:lnTo>
                  <a:cubicBezTo>
                    <a:pt x="351872" y="176511"/>
                    <a:pt x="359073" y="177730"/>
                    <a:pt x="364826" y="181972"/>
                  </a:cubicBezTo>
                  <a:cubicBezTo>
                    <a:pt x="365296" y="182328"/>
                    <a:pt x="365728" y="182722"/>
                    <a:pt x="366172" y="183115"/>
                  </a:cubicBezTo>
                  <a:cubicBezTo>
                    <a:pt x="367099" y="182658"/>
                    <a:pt x="368026" y="182226"/>
                    <a:pt x="369017" y="181883"/>
                  </a:cubicBezTo>
                  <a:cubicBezTo>
                    <a:pt x="371163" y="181147"/>
                    <a:pt x="373855" y="180105"/>
                    <a:pt x="376942" y="178924"/>
                  </a:cubicBezTo>
                  <a:lnTo>
                    <a:pt x="407233" y="169223"/>
                  </a:lnTo>
                  <a:lnTo>
                    <a:pt x="407233" y="187737"/>
                  </a:lnTo>
                  <a:lnTo>
                    <a:pt x="404528" y="188249"/>
                  </a:lnTo>
                  <a:cubicBezTo>
                    <a:pt x="396503" y="190688"/>
                    <a:pt x="388785" y="193644"/>
                    <a:pt x="383368" y="195714"/>
                  </a:cubicBezTo>
                  <a:cubicBezTo>
                    <a:pt x="380054" y="196984"/>
                    <a:pt x="377158" y="198088"/>
                    <a:pt x="374846" y="198889"/>
                  </a:cubicBezTo>
                  <a:cubicBezTo>
                    <a:pt x="374478" y="199003"/>
                    <a:pt x="374161" y="199219"/>
                    <a:pt x="373831" y="199422"/>
                  </a:cubicBezTo>
                  <a:cubicBezTo>
                    <a:pt x="373831" y="199574"/>
                    <a:pt x="373855" y="199727"/>
                    <a:pt x="373855" y="199892"/>
                  </a:cubicBezTo>
                  <a:lnTo>
                    <a:pt x="373855" y="258680"/>
                  </a:lnTo>
                  <a:cubicBezTo>
                    <a:pt x="374414" y="259010"/>
                    <a:pt x="375024" y="259252"/>
                    <a:pt x="375685" y="259366"/>
                  </a:cubicBezTo>
                  <a:lnTo>
                    <a:pt x="391216" y="255099"/>
                  </a:lnTo>
                  <a:lnTo>
                    <a:pt x="392436" y="255099"/>
                  </a:lnTo>
                  <a:cubicBezTo>
                    <a:pt x="395420" y="255099"/>
                    <a:pt x="397859" y="252673"/>
                    <a:pt x="397859" y="249689"/>
                  </a:cubicBezTo>
                  <a:lnTo>
                    <a:pt x="397859" y="231121"/>
                  </a:lnTo>
                  <a:cubicBezTo>
                    <a:pt x="397859" y="219837"/>
                    <a:pt x="400462" y="213090"/>
                    <a:pt x="403840" y="209085"/>
                  </a:cubicBezTo>
                  <a:lnTo>
                    <a:pt x="407233" y="207302"/>
                  </a:lnTo>
                  <a:lnTo>
                    <a:pt x="407233" y="266771"/>
                  </a:lnTo>
                  <a:lnTo>
                    <a:pt x="393769" y="273031"/>
                  </a:lnTo>
                  <a:lnTo>
                    <a:pt x="377818" y="277426"/>
                  </a:lnTo>
                  <a:lnTo>
                    <a:pt x="376612" y="277426"/>
                  </a:lnTo>
                  <a:cubicBezTo>
                    <a:pt x="374707" y="277426"/>
                    <a:pt x="372878" y="277171"/>
                    <a:pt x="371100" y="276740"/>
                  </a:cubicBezTo>
                  <a:cubicBezTo>
                    <a:pt x="368814" y="280943"/>
                    <a:pt x="365233" y="284423"/>
                    <a:pt x="360699" y="286455"/>
                  </a:cubicBezTo>
                  <a:lnTo>
                    <a:pt x="81654" y="409036"/>
                  </a:lnTo>
                  <a:lnTo>
                    <a:pt x="81654" y="536518"/>
                  </a:lnTo>
                  <a:cubicBezTo>
                    <a:pt x="81654" y="549739"/>
                    <a:pt x="83750" y="571011"/>
                    <a:pt x="86340" y="584194"/>
                  </a:cubicBezTo>
                  <a:lnTo>
                    <a:pt x="91217" y="608578"/>
                  </a:lnTo>
                  <a:lnTo>
                    <a:pt x="110636" y="705504"/>
                  </a:lnTo>
                  <a:lnTo>
                    <a:pt x="116173" y="733114"/>
                  </a:lnTo>
                  <a:lnTo>
                    <a:pt x="150298" y="903421"/>
                  </a:lnTo>
                  <a:cubicBezTo>
                    <a:pt x="152926" y="916579"/>
                    <a:pt x="144125" y="927322"/>
                    <a:pt x="130715" y="927322"/>
                  </a:cubicBezTo>
                  <a:lnTo>
                    <a:pt x="58058" y="927322"/>
                  </a:lnTo>
                  <a:cubicBezTo>
                    <a:pt x="57956" y="927322"/>
                    <a:pt x="57867" y="927399"/>
                    <a:pt x="57855" y="927488"/>
                  </a:cubicBezTo>
                  <a:lnTo>
                    <a:pt x="18180" y="1206240"/>
                  </a:lnTo>
                  <a:cubicBezTo>
                    <a:pt x="17227" y="1212920"/>
                    <a:pt x="13601" y="1218994"/>
                    <a:pt x="8526" y="1223398"/>
                  </a:cubicBezTo>
                  <a:lnTo>
                    <a:pt x="0" y="1226714"/>
                  </a:lnTo>
                  <a:lnTo>
                    <a:pt x="0" y="902951"/>
                  </a:lnTo>
                  <a:lnTo>
                    <a:pt x="125113" y="902951"/>
                  </a:lnTo>
                  <a:cubicBezTo>
                    <a:pt x="125240" y="902951"/>
                    <a:pt x="125342" y="902837"/>
                    <a:pt x="125316" y="902710"/>
                  </a:cubicBezTo>
                  <a:lnTo>
                    <a:pt x="62540" y="589604"/>
                  </a:lnTo>
                  <a:cubicBezTo>
                    <a:pt x="59658" y="575126"/>
                    <a:pt x="57270" y="551225"/>
                    <a:pt x="57270" y="536480"/>
                  </a:cubicBezTo>
                  <a:lnTo>
                    <a:pt x="57270" y="401073"/>
                  </a:lnTo>
                  <a:cubicBezTo>
                    <a:pt x="57270" y="394354"/>
                    <a:pt x="62731" y="388957"/>
                    <a:pt x="69437" y="388932"/>
                  </a:cubicBezTo>
                  <a:lnTo>
                    <a:pt x="350538" y="265449"/>
                  </a:lnTo>
                  <a:lnTo>
                    <a:pt x="350538" y="201441"/>
                  </a:lnTo>
                  <a:lnTo>
                    <a:pt x="86772" y="300412"/>
                  </a:lnTo>
                  <a:cubicBezTo>
                    <a:pt x="82873" y="301860"/>
                    <a:pt x="78733" y="301086"/>
                    <a:pt x="75660" y="298761"/>
                  </a:cubicBezTo>
                  <a:cubicBezTo>
                    <a:pt x="75050" y="298660"/>
                    <a:pt x="74454" y="298507"/>
                    <a:pt x="73869" y="298241"/>
                  </a:cubicBezTo>
                  <a:lnTo>
                    <a:pt x="0" y="263645"/>
                  </a:lnTo>
                  <a:lnTo>
                    <a:pt x="0" y="215082"/>
                  </a:lnTo>
                  <a:lnTo>
                    <a:pt x="5614" y="210147"/>
                  </a:lnTo>
                  <a:cubicBezTo>
                    <a:pt x="15006" y="199583"/>
                    <a:pt x="21827" y="186679"/>
                    <a:pt x="25088" y="172435"/>
                  </a:cubicBezTo>
                  <a:cubicBezTo>
                    <a:pt x="25126" y="172308"/>
                    <a:pt x="25025" y="172181"/>
                    <a:pt x="24898" y="172181"/>
                  </a:cubicBezTo>
                  <a:lnTo>
                    <a:pt x="0" y="172181"/>
                  </a:lnTo>
                  <a:lnTo>
                    <a:pt x="0" y="147809"/>
                  </a:lnTo>
                  <a:lnTo>
                    <a:pt x="27108" y="147809"/>
                  </a:lnTo>
                  <a:cubicBezTo>
                    <a:pt x="27222" y="147809"/>
                    <a:pt x="27311" y="147720"/>
                    <a:pt x="27311" y="147606"/>
                  </a:cubicBezTo>
                  <a:lnTo>
                    <a:pt x="27311" y="112097"/>
                  </a:lnTo>
                  <a:cubicBezTo>
                    <a:pt x="27311" y="111983"/>
                    <a:pt x="27222" y="111894"/>
                    <a:pt x="27108" y="111894"/>
                  </a:cubicBezTo>
                  <a:lnTo>
                    <a:pt x="0" y="111894"/>
                  </a:lnTo>
                  <a:lnTo>
                    <a:pt x="0" y="87510"/>
                  </a:lnTo>
                  <a:lnTo>
                    <a:pt x="26930" y="87510"/>
                  </a:lnTo>
                  <a:cubicBezTo>
                    <a:pt x="27032" y="87510"/>
                    <a:pt x="27133" y="87421"/>
                    <a:pt x="27120" y="87306"/>
                  </a:cubicBezTo>
                  <a:cubicBezTo>
                    <a:pt x="26657" y="74733"/>
                    <a:pt x="23492" y="62843"/>
                    <a:pt x="18173" y="52215"/>
                  </a:cubicBezTo>
                  <a:lnTo>
                    <a:pt x="0" y="2934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0F7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51"/>
            <p:cNvSpPr/>
            <p:nvPr/>
          </p:nvSpPr>
          <p:spPr>
            <a:xfrm>
              <a:off x="8850973" y="705891"/>
              <a:ext cx="52170" cy="100991"/>
            </a:xfrm>
            <a:custGeom>
              <a:avLst/>
              <a:gdLst/>
              <a:ahLst/>
              <a:cxnLst/>
              <a:rect l="0" t="0" r="0" b="0"/>
              <a:pathLst>
                <a:path w="52170" h="100991">
                  <a:moveTo>
                    <a:pt x="22562" y="266"/>
                  </a:moveTo>
                  <a:cubicBezTo>
                    <a:pt x="28270" y="531"/>
                    <a:pt x="33578" y="1768"/>
                    <a:pt x="38137" y="4381"/>
                  </a:cubicBezTo>
                  <a:cubicBezTo>
                    <a:pt x="42976" y="7162"/>
                    <a:pt x="49109" y="12801"/>
                    <a:pt x="50939" y="23914"/>
                  </a:cubicBezTo>
                  <a:cubicBezTo>
                    <a:pt x="52170" y="31483"/>
                    <a:pt x="50774" y="37922"/>
                    <a:pt x="46773" y="43065"/>
                  </a:cubicBezTo>
                  <a:cubicBezTo>
                    <a:pt x="39064" y="52984"/>
                    <a:pt x="24636" y="54241"/>
                    <a:pt x="13067" y="55244"/>
                  </a:cubicBezTo>
                  <a:cubicBezTo>
                    <a:pt x="12000" y="55333"/>
                    <a:pt x="10971" y="55422"/>
                    <a:pt x="9968" y="55511"/>
                  </a:cubicBezTo>
                  <a:cubicBezTo>
                    <a:pt x="9422" y="56692"/>
                    <a:pt x="8597" y="59677"/>
                    <a:pt x="8597" y="65341"/>
                  </a:cubicBezTo>
                  <a:lnTo>
                    <a:pt x="8597" y="83908"/>
                  </a:lnTo>
                  <a:cubicBezTo>
                    <a:pt x="8597" y="90125"/>
                    <a:pt x="6152" y="95786"/>
                    <a:pt x="2172" y="99980"/>
                  </a:cubicBezTo>
                  <a:lnTo>
                    <a:pt x="0" y="100991"/>
                  </a:lnTo>
                  <a:lnTo>
                    <a:pt x="0" y="41522"/>
                  </a:lnTo>
                  <a:lnTo>
                    <a:pt x="7238" y="37719"/>
                  </a:lnTo>
                  <a:cubicBezTo>
                    <a:pt x="8610" y="37592"/>
                    <a:pt x="10032" y="37465"/>
                    <a:pt x="11518" y="37337"/>
                  </a:cubicBezTo>
                  <a:cubicBezTo>
                    <a:pt x="18744" y="36703"/>
                    <a:pt x="29691" y="35763"/>
                    <a:pt x="32587" y="32042"/>
                  </a:cubicBezTo>
                  <a:cubicBezTo>
                    <a:pt x="32892" y="31648"/>
                    <a:pt x="33806" y="30480"/>
                    <a:pt x="33196" y="26822"/>
                  </a:cubicBezTo>
                  <a:cubicBezTo>
                    <a:pt x="32472" y="22377"/>
                    <a:pt x="30669" y="20828"/>
                    <a:pt x="29183" y="19964"/>
                  </a:cubicBezTo>
                  <a:cubicBezTo>
                    <a:pt x="26898" y="18656"/>
                    <a:pt x="23837" y="18110"/>
                    <a:pt x="20293" y="18110"/>
                  </a:cubicBezTo>
                  <a:lnTo>
                    <a:pt x="0" y="21956"/>
                  </a:lnTo>
                  <a:lnTo>
                    <a:pt x="0" y="3443"/>
                  </a:lnTo>
                  <a:lnTo>
                    <a:pt x="4580" y="1976"/>
                  </a:lnTo>
                  <a:cubicBezTo>
                    <a:pt x="10744" y="705"/>
                    <a:pt x="16854" y="0"/>
                    <a:pt x="22562" y="26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0F7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52"/>
            <p:cNvSpPr/>
            <p:nvPr/>
          </p:nvSpPr>
          <p:spPr>
            <a:xfrm>
              <a:off x="8787219" y="499919"/>
              <a:ext cx="724840" cy="695693"/>
            </a:xfrm>
            <a:custGeom>
              <a:avLst/>
              <a:gdLst/>
              <a:ahLst/>
              <a:cxnLst/>
              <a:rect l="0" t="0" r="0" b="0"/>
              <a:pathLst>
                <a:path w="724840" h="695693">
                  <a:moveTo>
                    <a:pt x="21984" y="0"/>
                  </a:moveTo>
                  <a:lnTo>
                    <a:pt x="702869" y="0"/>
                  </a:lnTo>
                  <a:cubicBezTo>
                    <a:pt x="714984" y="0"/>
                    <a:pt x="724840" y="9855"/>
                    <a:pt x="724840" y="21971"/>
                  </a:cubicBezTo>
                  <a:lnTo>
                    <a:pt x="724840" y="673710"/>
                  </a:lnTo>
                  <a:cubicBezTo>
                    <a:pt x="724840" y="685838"/>
                    <a:pt x="714984" y="695693"/>
                    <a:pt x="702869" y="695693"/>
                  </a:cubicBezTo>
                  <a:lnTo>
                    <a:pt x="21984" y="695693"/>
                  </a:lnTo>
                  <a:cubicBezTo>
                    <a:pt x="9868" y="695693"/>
                    <a:pt x="0" y="685838"/>
                    <a:pt x="0" y="673710"/>
                  </a:cubicBezTo>
                  <a:lnTo>
                    <a:pt x="0" y="373875"/>
                  </a:lnTo>
                  <a:cubicBezTo>
                    <a:pt x="0" y="368516"/>
                    <a:pt x="4343" y="364160"/>
                    <a:pt x="9716" y="364160"/>
                  </a:cubicBezTo>
                  <a:cubicBezTo>
                    <a:pt x="15087" y="364160"/>
                    <a:pt x="19444" y="368516"/>
                    <a:pt x="19444" y="373875"/>
                  </a:cubicBezTo>
                  <a:lnTo>
                    <a:pt x="19444" y="673710"/>
                  </a:lnTo>
                  <a:cubicBezTo>
                    <a:pt x="19444" y="675119"/>
                    <a:pt x="20574" y="676262"/>
                    <a:pt x="21984" y="676262"/>
                  </a:cubicBezTo>
                  <a:lnTo>
                    <a:pt x="702869" y="676262"/>
                  </a:lnTo>
                  <a:cubicBezTo>
                    <a:pt x="704266" y="676262"/>
                    <a:pt x="705409" y="675119"/>
                    <a:pt x="705409" y="673710"/>
                  </a:cubicBezTo>
                  <a:lnTo>
                    <a:pt x="705409" y="21971"/>
                  </a:lnTo>
                  <a:cubicBezTo>
                    <a:pt x="705409" y="20574"/>
                    <a:pt x="704266" y="19431"/>
                    <a:pt x="702869" y="19431"/>
                  </a:cubicBezTo>
                  <a:lnTo>
                    <a:pt x="21984" y="19431"/>
                  </a:lnTo>
                  <a:cubicBezTo>
                    <a:pt x="20574" y="19431"/>
                    <a:pt x="19444" y="20574"/>
                    <a:pt x="19444" y="21971"/>
                  </a:cubicBezTo>
                  <a:lnTo>
                    <a:pt x="19444" y="186550"/>
                  </a:lnTo>
                  <a:cubicBezTo>
                    <a:pt x="19444" y="191922"/>
                    <a:pt x="15087" y="196266"/>
                    <a:pt x="9716" y="196266"/>
                  </a:cubicBezTo>
                  <a:cubicBezTo>
                    <a:pt x="4343" y="196266"/>
                    <a:pt x="0" y="191922"/>
                    <a:pt x="0" y="186550"/>
                  </a:cubicBezTo>
                  <a:lnTo>
                    <a:pt x="0" y="21971"/>
                  </a:lnTo>
                  <a:cubicBezTo>
                    <a:pt x="0" y="9855"/>
                    <a:pt x="9868" y="0"/>
                    <a:pt x="2198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0F7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53"/>
            <p:cNvSpPr/>
            <p:nvPr/>
          </p:nvSpPr>
          <p:spPr>
            <a:xfrm>
              <a:off x="8785278" y="1216993"/>
              <a:ext cx="720954" cy="15545"/>
            </a:xfrm>
            <a:custGeom>
              <a:avLst/>
              <a:gdLst/>
              <a:ahLst/>
              <a:cxnLst/>
              <a:rect l="0" t="0" r="0" b="0"/>
              <a:pathLst>
                <a:path w="720954" h="15545">
                  <a:moveTo>
                    <a:pt x="7772" y="0"/>
                  </a:moveTo>
                  <a:lnTo>
                    <a:pt x="713181" y="0"/>
                  </a:lnTo>
                  <a:cubicBezTo>
                    <a:pt x="717474" y="0"/>
                    <a:pt x="720954" y="3480"/>
                    <a:pt x="720954" y="7772"/>
                  </a:cubicBezTo>
                  <a:cubicBezTo>
                    <a:pt x="720954" y="12065"/>
                    <a:pt x="717474" y="15545"/>
                    <a:pt x="713181" y="15545"/>
                  </a:cubicBezTo>
                  <a:lnTo>
                    <a:pt x="7772" y="15545"/>
                  </a:lnTo>
                  <a:cubicBezTo>
                    <a:pt x="3480" y="15545"/>
                    <a:pt x="0" y="12065"/>
                    <a:pt x="0" y="7772"/>
                  </a:cubicBezTo>
                  <a:cubicBezTo>
                    <a:pt x="0" y="3480"/>
                    <a:pt x="3480" y="0"/>
                    <a:pt x="777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B0F7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54"/>
            <p:cNvSpPr/>
            <p:nvPr/>
          </p:nvSpPr>
          <p:spPr>
            <a:xfrm>
              <a:off x="6752306" y="114947"/>
              <a:ext cx="527088" cy="369989"/>
            </a:xfrm>
            <a:custGeom>
              <a:avLst/>
              <a:gdLst/>
              <a:ahLst/>
              <a:cxnLst/>
              <a:rect l="0" t="0" r="0" b="0"/>
              <a:pathLst>
                <a:path w="527088" h="369989">
                  <a:moveTo>
                    <a:pt x="64160" y="0"/>
                  </a:moveTo>
                  <a:lnTo>
                    <a:pt x="315302" y="0"/>
                  </a:lnTo>
                  <a:lnTo>
                    <a:pt x="314858" y="20257"/>
                  </a:lnTo>
                  <a:lnTo>
                    <a:pt x="64160" y="20257"/>
                  </a:lnTo>
                  <a:cubicBezTo>
                    <a:pt x="39954" y="20257"/>
                    <a:pt x="20269" y="39954"/>
                    <a:pt x="20269" y="64160"/>
                  </a:cubicBezTo>
                  <a:lnTo>
                    <a:pt x="20269" y="335267"/>
                  </a:lnTo>
                  <a:lnTo>
                    <a:pt x="78257" y="276796"/>
                  </a:lnTo>
                  <a:cubicBezTo>
                    <a:pt x="80163" y="274879"/>
                    <a:pt x="82741" y="273799"/>
                    <a:pt x="85445" y="273799"/>
                  </a:cubicBezTo>
                  <a:lnTo>
                    <a:pt x="462940" y="273799"/>
                  </a:lnTo>
                  <a:cubicBezTo>
                    <a:pt x="487146" y="273799"/>
                    <a:pt x="506832" y="254114"/>
                    <a:pt x="506832" y="229908"/>
                  </a:cubicBezTo>
                  <a:lnTo>
                    <a:pt x="506832" y="64160"/>
                  </a:lnTo>
                  <a:cubicBezTo>
                    <a:pt x="506832" y="39954"/>
                    <a:pt x="487146" y="20257"/>
                    <a:pt x="462940" y="20257"/>
                  </a:cubicBezTo>
                  <a:lnTo>
                    <a:pt x="390627" y="20257"/>
                  </a:lnTo>
                  <a:lnTo>
                    <a:pt x="390296" y="0"/>
                  </a:lnTo>
                  <a:lnTo>
                    <a:pt x="462940" y="0"/>
                  </a:lnTo>
                  <a:cubicBezTo>
                    <a:pt x="498310" y="0"/>
                    <a:pt x="527088" y="28778"/>
                    <a:pt x="527088" y="64160"/>
                  </a:cubicBezTo>
                  <a:lnTo>
                    <a:pt x="527088" y="229908"/>
                  </a:lnTo>
                  <a:cubicBezTo>
                    <a:pt x="527088" y="265278"/>
                    <a:pt x="498310" y="294069"/>
                    <a:pt x="462940" y="294069"/>
                  </a:cubicBezTo>
                  <a:lnTo>
                    <a:pt x="89662" y="294069"/>
                  </a:lnTo>
                  <a:lnTo>
                    <a:pt x="17323" y="366992"/>
                  </a:lnTo>
                  <a:cubicBezTo>
                    <a:pt x="15380" y="368948"/>
                    <a:pt x="12789" y="369989"/>
                    <a:pt x="10134" y="369989"/>
                  </a:cubicBezTo>
                  <a:cubicBezTo>
                    <a:pt x="8839" y="369989"/>
                    <a:pt x="7518" y="369735"/>
                    <a:pt x="6274" y="369227"/>
                  </a:cubicBezTo>
                  <a:cubicBezTo>
                    <a:pt x="2489" y="367665"/>
                    <a:pt x="0" y="363957"/>
                    <a:pt x="0" y="359855"/>
                  </a:cubicBezTo>
                  <a:lnTo>
                    <a:pt x="0" y="64160"/>
                  </a:lnTo>
                  <a:cubicBezTo>
                    <a:pt x="0" y="28778"/>
                    <a:pt x="28790" y="0"/>
                    <a:pt x="6416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66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55"/>
            <p:cNvSpPr/>
            <p:nvPr/>
          </p:nvSpPr>
          <p:spPr>
            <a:xfrm>
              <a:off x="6550550" y="831463"/>
              <a:ext cx="52470" cy="450118"/>
            </a:xfrm>
            <a:custGeom>
              <a:avLst/>
              <a:gdLst/>
              <a:ahLst/>
              <a:cxnLst/>
              <a:rect l="0" t="0" r="0" b="0"/>
              <a:pathLst>
                <a:path w="52470" h="450118">
                  <a:moveTo>
                    <a:pt x="52470" y="0"/>
                  </a:moveTo>
                  <a:lnTo>
                    <a:pt x="52470" y="137000"/>
                  </a:lnTo>
                  <a:lnTo>
                    <a:pt x="35849" y="294369"/>
                  </a:lnTo>
                  <a:lnTo>
                    <a:pt x="52470" y="294369"/>
                  </a:lnTo>
                  <a:lnTo>
                    <a:pt x="52470" y="318791"/>
                  </a:lnTo>
                  <a:lnTo>
                    <a:pt x="33284" y="318791"/>
                  </a:lnTo>
                  <a:lnTo>
                    <a:pt x="28026" y="368588"/>
                  </a:lnTo>
                  <a:cubicBezTo>
                    <a:pt x="26781" y="383320"/>
                    <a:pt x="30255" y="397579"/>
                    <a:pt x="38445" y="409290"/>
                  </a:cubicBezTo>
                  <a:lnTo>
                    <a:pt x="52470" y="422938"/>
                  </a:lnTo>
                  <a:lnTo>
                    <a:pt x="52470" y="450118"/>
                  </a:lnTo>
                  <a:lnTo>
                    <a:pt x="44457" y="447055"/>
                  </a:lnTo>
                  <a:cubicBezTo>
                    <a:pt x="15791" y="429863"/>
                    <a:pt x="0" y="399776"/>
                    <a:pt x="3591" y="367381"/>
                  </a:cubicBezTo>
                  <a:lnTo>
                    <a:pt x="39710" y="25218"/>
                  </a:lnTo>
                  <a:cubicBezTo>
                    <a:pt x="40586" y="16423"/>
                    <a:pt x="43717" y="9184"/>
                    <a:pt x="48147" y="3429"/>
                  </a:cubicBezTo>
                  <a:lnTo>
                    <a:pt x="524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66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56"/>
            <p:cNvSpPr/>
            <p:nvPr/>
          </p:nvSpPr>
          <p:spPr>
            <a:xfrm>
              <a:off x="6603020" y="788761"/>
              <a:ext cx="400815" cy="984720"/>
            </a:xfrm>
            <a:custGeom>
              <a:avLst/>
              <a:gdLst/>
              <a:ahLst/>
              <a:cxnLst/>
              <a:rect l="0" t="0" r="0" b="0"/>
              <a:pathLst>
                <a:path w="400815" h="984720">
                  <a:moveTo>
                    <a:pt x="82820" y="0"/>
                  </a:moveTo>
                  <a:lnTo>
                    <a:pt x="105756" y="92228"/>
                  </a:lnTo>
                  <a:cubicBezTo>
                    <a:pt x="107102" y="97663"/>
                    <a:pt x="112004" y="101486"/>
                    <a:pt x="117618" y="101486"/>
                  </a:cubicBezTo>
                  <a:lnTo>
                    <a:pt x="212448" y="101486"/>
                  </a:lnTo>
                  <a:cubicBezTo>
                    <a:pt x="218087" y="101486"/>
                    <a:pt x="222977" y="97638"/>
                    <a:pt x="224310" y="92177"/>
                  </a:cubicBezTo>
                  <a:lnTo>
                    <a:pt x="246853" y="0"/>
                  </a:lnTo>
                  <a:lnTo>
                    <a:pt x="283022" y="17666"/>
                  </a:lnTo>
                  <a:cubicBezTo>
                    <a:pt x="315039" y="32677"/>
                    <a:pt x="326787" y="45784"/>
                    <a:pt x="338801" y="61328"/>
                  </a:cubicBezTo>
                  <a:cubicBezTo>
                    <a:pt x="345925" y="70568"/>
                    <a:pt x="370060" y="102824"/>
                    <a:pt x="389772" y="129214"/>
                  </a:cubicBezTo>
                  <a:lnTo>
                    <a:pt x="400815" y="144005"/>
                  </a:lnTo>
                  <a:lnTo>
                    <a:pt x="400815" y="202359"/>
                  </a:lnTo>
                  <a:lnTo>
                    <a:pt x="394668" y="205651"/>
                  </a:lnTo>
                  <a:cubicBezTo>
                    <a:pt x="392331" y="205651"/>
                    <a:pt x="389982" y="204991"/>
                    <a:pt x="387912" y="203594"/>
                  </a:cubicBezTo>
                  <a:cubicBezTo>
                    <a:pt x="382286" y="199860"/>
                    <a:pt x="380762" y="192278"/>
                    <a:pt x="384508" y="186665"/>
                  </a:cubicBezTo>
                  <a:lnTo>
                    <a:pt x="392840" y="174168"/>
                  </a:lnTo>
                  <a:cubicBezTo>
                    <a:pt x="377168" y="153137"/>
                    <a:pt x="330229" y="90208"/>
                    <a:pt x="319459" y="76251"/>
                  </a:cubicBezTo>
                  <a:cubicBezTo>
                    <a:pt x="315065" y="70574"/>
                    <a:pt x="310962" y="65532"/>
                    <a:pt x="305718" y="60668"/>
                  </a:cubicBezTo>
                  <a:lnTo>
                    <a:pt x="304994" y="59944"/>
                  </a:lnTo>
                  <a:lnTo>
                    <a:pt x="304994" y="149568"/>
                  </a:lnTo>
                  <a:lnTo>
                    <a:pt x="387252" y="240703"/>
                  </a:lnTo>
                  <a:cubicBezTo>
                    <a:pt x="390280" y="244094"/>
                    <a:pt x="393547" y="246593"/>
                    <a:pt x="396891" y="248166"/>
                  </a:cubicBezTo>
                  <a:lnTo>
                    <a:pt x="400815" y="248908"/>
                  </a:lnTo>
                  <a:lnTo>
                    <a:pt x="400815" y="273539"/>
                  </a:lnTo>
                  <a:lnTo>
                    <a:pt x="386042" y="270046"/>
                  </a:lnTo>
                  <a:cubicBezTo>
                    <a:pt x="379895" y="267068"/>
                    <a:pt x="374120" y="262674"/>
                    <a:pt x="369065" y="257010"/>
                  </a:cubicBezTo>
                  <a:lnTo>
                    <a:pt x="304994" y="186004"/>
                  </a:lnTo>
                  <a:lnTo>
                    <a:pt x="304994" y="502260"/>
                  </a:lnTo>
                  <a:lnTo>
                    <a:pt x="253317" y="960438"/>
                  </a:lnTo>
                  <a:cubicBezTo>
                    <a:pt x="251806" y="973849"/>
                    <a:pt x="239664" y="984720"/>
                    <a:pt x="226152" y="984720"/>
                  </a:cubicBezTo>
                  <a:lnTo>
                    <a:pt x="177054" y="984720"/>
                  </a:lnTo>
                  <a:lnTo>
                    <a:pt x="177054" y="502260"/>
                  </a:lnTo>
                  <a:lnTo>
                    <a:pt x="177130" y="502196"/>
                  </a:lnTo>
                  <a:lnTo>
                    <a:pt x="152581" y="502196"/>
                  </a:lnTo>
                  <a:lnTo>
                    <a:pt x="152644" y="502260"/>
                  </a:lnTo>
                  <a:lnTo>
                    <a:pt x="152644" y="984720"/>
                  </a:lnTo>
                  <a:lnTo>
                    <a:pt x="103521" y="984720"/>
                  </a:lnTo>
                  <a:cubicBezTo>
                    <a:pt x="90046" y="984720"/>
                    <a:pt x="77879" y="973849"/>
                    <a:pt x="76355" y="960438"/>
                  </a:cubicBezTo>
                  <a:lnTo>
                    <a:pt x="24692" y="502260"/>
                  </a:lnTo>
                  <a:lnTo>
                    <a:pt x="24705" y="502260"/>
                  </a:lnTo>
                  <a:lnTo>
                    <a:pt x="0" y="492820"/>
                  </a:lnTo>
                  <a:lnTo>
                    <a:pt x="0" y="465640"/>
                  </a:lnTo>
                  <a:lnTo>
                    <a:pt x="1796" y="467388"/>
                  </a:lnTo>
                  <a:cubicBezTo>
                    <a:pt x="8249" y="471710"/>
                    <a:pt x="15881" y="475136"/>
                    <a:pt x="24692" y="477406"/>
                  </a:cubicBezTo>
                  <a:lnTo>
                    <a:pt x="24692" y="361493"/>
                  </a:lnTo>
                  <a:lnTo>
                    <a:pt x="0" y="361493"/>
                  </a:lnTo>
                  <a:lnTo>
                    <a:pt x="0" y="337071"/>
                  </a:lnTo>
                  <a:lnTo>
                    <a:pt x="24692" y="337071"/>
                  </a:lnTo>
                  <a:lnTo>
                    <a:pt x="24692" y="54242"/>
                  </a:lnTo>
                  <a:lnTo>
                    <a:pt x="22292" y="55372"/>
                  </a:lnTo>
                  <a:cubicBezTo>
                    <a:pt x="17884" y="57442"/>
                    <a:pt x="12652" y="62929"/>
                    <a:pt x="11534" y="70498"/>
                  </a:cubicBezTo>
                  <a:lnTo>
                    <a:pt x="0" y="179702"/>
                  </a:lnTo>
                  <a:lnTo>
                    <a:pt x="0" y="42702"/>
                  </a:lnTo>
                  <a:lnTo>
                    <a:pt x="11916" y="33249"/>
                  </a:lnTo>
                  <a:lnTo>
                    <a:pt x="828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66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57"/>
            <p:cNvSpPr/>
            <p:nvPr/>
          </p:nvSpPr>
          <p:spPr>
            <a:xfrm>
              <a:off x="7003836" y="812091"/>
              <a:ext cx="134982" cy="251257"/>
            </a:xfrm>
            <a:custGeom>
              <a:avLst/>
              <a:gdLst/>
              <a:ahLst/>
              <a:cxnLst/>
              <a:rect l="0" t="0" r="0" b="0"/>
              <a:pathLst>
                <a:path w="134982" h="251257">
                  <a:moveTo>
                    <a:pt x="123444" y="0"/>
                  </a:moveTo>
                  <a:lnTo>
                    <a:pt x="134982" y="0"/>
                  </a:lnTo>
                  <a:lnTo>
                    <a:pt x="134982" y="24270"/>
                  </a:lnTo>
                  <a:lnTo>
                    <a:pt x="122288" y="24270"/>
                  </a:lnTo>
                  <a:cubicBezTo>
                    <a:pt x="112928" y="24270"/>
                    <a:pt x="99670" y="31356"/>
                    <a:pt x="94488" y="39154"/>
                  </a:cubicBezTo>
                  <a:lnTo>
                    <a:pt x="79477" y="61697"/>
                  </a:lnTo>
                  <a:lnTo>
                    <a:pt x="129286" y="61697"/>
                  </a:lnTo>
                  <a:lnTo>
                    <a:pt x="134982" y="61294"/>
                  </a:lnTo>
                  <a:lnTo>
                    <a:pt x="134982" y="85607"/>
                  </a:lnTo>
                  <a:lnTo>
                    <a:pt x="130442" y="86271"/>
                  </a:lnTo>
                  <a:lnTo>
                    <a:pt x="123914" y="86271"/>
                  </a:lnTo>
                  <a:lnTo>
                    <a:pt x="44679" y="225577"/>
                  </a:lnTo>
                  <a:cubicBezTo>
                    <a:pt x="36360" y="240221"/>
                    <a:pt x="23254" y="249491"/>
                    <a:pt x="8750" y="251028"/>
                  </a:cubicBezTo>
                  <a:cubicBezTo>
                    <a:pt x="7315" y="251181"/>
                    <a:pt x="5867" y="251257"/>
                    <a:pt x="4432" y="251257"/>
                  </a:cubicBezTo>
                  <a:lnTo>
                    <a:pt x="0" y="250209"/>
                  </a:lnTo>
                  <a:lnTo>
                    <a:pt x="0" y="225578"/>
                  </a:lnTo>
                  <a:lnTo>
                    <a:pt x="6172" y="226746"/>
                  </a:lnTo>
                  <a:cubicBezTo>
                    <a:pt x="12852" y="226022"/>
                    <a:pt x="18986" y="221336"/>
                    <a:pt x="23444" y="213500"/>
                  </a:cubicBezTo>
                  <a:lnTo>
                    <a:pt x="95821" y="86271"/>
                  </a:lnTo>
                  <a:lnTo>
                    <a:pt x="64376" y="86271"/>
                  </a:lnTo>
                  <a:lnTo>
                    <a:pt x="4026" y="176873"/>
                  </a:lnTo>
                  <a:lnTo>
                    <a:pt x="0" y="179029"/>
                  </a:lnTo>
                  <a:lnTo>
                    <a:pt x="0" y="120675"/>
                  </a:lnTo>
                  <a:lnTo>
                    <a:pt x="6400" y="129248"/>
                  </a:lnTo>
                  <a:lnTo>
                    <a:pt x="47637" y="67335"/>
                  </a:lnTo>
                  <a:cubicBezTo>
                    <a:pt x="47651" y="67323"/>
                    <a:pt x="47651" y="67310"/>
                    <a:pt x="47663" y="67285"/>
                  </a:cubicBezTo>
                  <a:lnTo>
                    <a:pt x="75299" y="25768"/>
                  </a:lnTo>
                  <a:cubicBezTo>
                    <a:pt x="85090" y="11075"/>
                    <a:pt x="105778" y="0"/>
                    <a:pt x="12344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66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58"/>
            <p:cNvSpPr/>
            <p:nvPr/>
          </p:nvSpPr>
          <p:spPr>
            <a:xfrm>
              <a:off x="7138817" y="812091"/>
              <a:ext cx="82366" cy="85607"/>
            </a:xfrm>
            <a:custGeom>
              <a:avLst/>
              <a:gdLst/>
              <a:ahLst/>
              <a:cxnLst/>
              <a:rect l="0" t="0" r="0" b="0"/>
              <a:pathLst>
                <a:path w="82366" h="85607">
                  <a:moveTo>
                    <a:pt x="0" y="0"/>
                  </a:moveTo>
                  <a:lnTo>
                    <a:pt x="70148" y="0"/>
                  </a:lnTo>
                  <a:cubicBezTo>
                    <a:pt x="76892" y="0"/>
                    <a:pt x="82366" y="5461"/>
                    <a:pt x="82366" y="12205"/>
                  </a:cubicBezTo>
                  <a:cubicBezTo>
                    <a:pt x="82366" y="45952"/>
                    <a:pt x="63178" y="70741"/>
                    <a:pt x="31311" y="81026"/>
                  </a:cubicBezTo>
                  <a:lnTo>
                    <a:pt x="0" y="85607"/>
                  </a:lnTo>
                  <a:lnTo>
                    <a:pt x="0" y="61294"/>
                  </a:lnTo>
                  <a:lnTo>
                    <a:pt x="8379" y="60701"/>
                  </a:lnTo>
                  <a:cubicBezTo>
                    <a:pt x="25659" y="58262"/>
                    <a:pt x="49762" y="50149"/>
                    <a:pt x="55505" y="24270"/>
                  </a:cubicBezTo>
                  <a:lnTo>
                    <a:pt x="0" y="2427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66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59"/>
            <p:cNvSpPr/>
            <p:nvPr/>
          </p:nvSpPr>
          <p:spPr>
            <a:xfrm>
              <a:off x="6633214" y="521846"/>
              <a:ext cx="134689" cy="283210"/>
            </a:xfrm>
            <a:custGeom>
              <a:avLst/>
              <a:gdLst/>
              <a:ahLst/>
              <a:cxnLst/>
              <a:rect l="0" t="0" r="0" b="0"/>
              <a:pathLst>
                <a:path w="134689" h="283210">
                  <a:moveTo>
                    <a:pt x="134683" y="0"/>
                  </a:moveTo>
                  <a:lnTo>
                    <a:pt x="134689" y="1"/>
                  </a:lnTo>
                  <a:lnTo>
                    <a:pt x="134689" y="131547"/>
                  </a:lnTo>
                  <a:lnTo>
                    <a:pt x="54889" y="131547"/>
                  </a:lnTo>
                  <a:cubicBezTo>
                    <a:pt x="51320" y="137592"/>
                    <a:pt x="49085" y="144526"/>
                    <a:pt x="48996" y="152032"/>
                  </a:cubicBezTo>
                  <a:lnTo>
                    <a:pt x="48996" y="167538"/>
                  </a:lnTo>
                  <a:lnTo>
                    <a:pt x="122441" y="167538"/>
                  </a:lnTo>
                  <a:lnTo>
                    <a:pt x="122441" y="149542"/>
                  </a:lnTo>
                  <a:lnTo>
                    <a:pt x="134689" y="149542"/>
                  </a:lnTo>
                  <a:lnTo>
                    <a:pt x="134689" y="191961"/>
                  </a:lnTo>
                  <a:lnTo>
                    <a:pt x="51168" y="191961"/>
                  </a:lnTo>
                  <a:cubicBezTo>
                    <a:pt x="59792" y="230162"/>
                    <a:pt x="93916" y="258788"/>
                    <a:pt x="134683" y="258788"/>
                  </a:cubicBezTo>
                  <a:lnTo>
                    <a:pt x="134689" y="258787"/>
                  </a:lnTo>
                  <a:lnTo>
                    <a:pt x="134689" y="283209"/>
                  </a:lnTo>
                  <a:lnTo>
                    <a:pt x="134683" y="283210"/>
                  </a:lnTo>
                  <a:cubicBezTo>
                    <a:pt x="105460" y="283210"/>
                    <a:pt x="79070" y="271678"/>
                    <a:pt x="59372" y="253098"/>
                  </a:cubicBezTo>
                  <a:lnTo>
                    <a:pt x="12802" y="253098"/>
                  </a:lnTo>
                  <a:cubicBezTo>
                    <a:pt x="8547" y="253098"/>
                    <a:pt x="4597" y="250876"/>
                    <a:pt x="2374" y="247244"/>
                  </a:cubicBezTo>
                  <a:cubicBezTo>
                    <a:pt x="152" y="243599"/>
                    <a:pt x="0" y="239065"/>
                    <a:pt x="1956" y="235280"/>
                  </a:cubicBezTo>
                  <a:cubicBezTo>
                    <a:pt x="24561" y="191567"/>
                    <a:pt x="24561" y="182931"/>
                    <a:pt x="24561" y="141478"/>
                  </a:cubicBezTo>
                  <a:cubicBezTo>
                    <a:pt x="24561" y="141414"/>
                    <a:pt x="24574" y="141364"/>
                    <a:pt x="24574" y="141313"/>
                  </a:cubicBezTo>
                  <a:lnTo>
                    <a:pt x="24574" y="110122"/>
                  </a:lnTo>
                  <a:cubicBezTo>
                    <a:pt x="24574" y="49301"/>
                    <a:pt x="73875" y="0"/>
                    <a:pt x="13468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66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60"/>
            <p:cNvSpPr/>
            <p:nvPr/>
          </p:nvSpPr>
          <p:spPr>
            <a:xfrm>
              <a:off x="6767903" y="757060"/>
              <a:ext cx="58007" cy="47995"/>
            </a:xfrm>
            <a:custGeom>
              <a:avLst/>
              <a:gdLst/>
              <a:ahLst/>
              <a:cxnLst/>
              <a:rect l="0" t="0" r="0" b="0"/>
              <a:pathLst>
                <a:path w="58007" h="47995">
                  <a:moveTo>
                    <a:pt x="58007" y="0"/>
                  </a:moveTo>
                  <a:lnTo>
                    <a:pt x="58007" y="29059"/>
                  </a:lnTo>
                  <a:lnTo>
                    <a:pt x="41216" y="39907"/>
                  </a:lnTo>
                  <a:lnTo>
                    <a:pt x="0" y="47995"/>
                  </a:lnTo>
                  <a:lnTo>
                    <a:pt x="0" y="23572"/>
                  </a:lnTo>
                  <a:lnTo>
                    <a:pt x="29024" y="18504"/>
                  </a:lnTo>
                  <a:cubicBezTo>
                    <a:pt x="35823" y="16043"/>
                    <a:pt x="42225" y="12744"/>
                    <a:pt x="48103" y="8731"/>
                  </a:cubicBezTo>
                  <a:lnTo>
                    <a:pt x="580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66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61"/>
            <p:cNvSpPr/>
            <p:nvPr/>
          </p:nvSpPr>
          <p:spPr>
            <a:xfrm>
              <a:off x="6767903" y="671388"/>
              <a:ext cx="58007" cy="42418"/>
            </a:xfrm>
            <a:custGeom>
              <a:avLst/>
              <a:gdLst/>
              <a:ahLst/>
              <a:cxnLst/>
              <a:rect l="0" t="0" r="0" b="0"/>
              <a:pathLst>
                <a:path w="58007" h="42418">
                  <a:moveTo>
                    <a:pt x="0" y="0"/>
                  </a:moveTo>
                  <a:lnTo>
                    <a:pt x="12173" y="0"/>
                  </a:lnTo>
                  <a:lnTo>
                    <a:pt x="12173" y="17996"/>
                  </a:lnTo>
                  <a:lnTo>
                    <a:pt x="58007" y="17996"/>
                  </a:lnTo>
                  <a:lnTo>
                    <a:pt x="58007" y="42418"/>
                  </a:lnTo>
                  <a:lnTo>
                    <a:pt x="0" y="4241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66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62"/>
            <p:cNvSpPr/>
            <p:nvPr/>
          </p:nvSpPr>
          <p:spPr>
            <a:xfrm>
              <a:off x="6767903" y="521847"/>
              <a:ext cx="58007" cy="131545"/>
            </a:xfrm>
            <a:custGeom>
              <a:avLst/>
              <a:gdLst/>
              <a:ahLst/>
              <a:cxnLst/>
              <a:rect l="0" t="0" r="0" b="0"/>
              <a:pathLst>
                <a:path w="58007" h="131545">
                  <a:moveTo>
                    <a:pt x="0" y="0"/>
                  </a:moveTo>
                  <a:lnTo>
                    <a:pt x="42854" y="8653"/>
                  </a:lnTo>
                  <a:lnTo>
                    <a:pt x="58007" y="17846"/>
                  </a:lnTo>
                  <a:lnTo>
                    <a:pt x="58007" y="48543"/>
                  </a:lnTo>
                  <a:lnTo>
                    <a:pt x="54287" y="43890"/>
                  </a:lnTo>
                  <a:lnTo>
                    <a:pt x="54287" y="69823"/>
                  </a:lnTo>
                  <a:cubicBezTo>
                    <a:pt x="54287" y="86359"/>
                    <a:pt x="44533" y="100507"/>
                    <a:pt x="30512" y="107123"/>
                  </a:cubicBezTo>
                  <a:lnTo>
                    <a:pt x="58007" y="107123"/>
                  </a:lnTo>
                  <a:lnTo>
                    <a:pt x="58007" y="131545"/>
                  </a:lnTo>
                  <a:lnTo>
                    <a:pt x="0" y="1315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66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63"/>
            <p:cNvSpPr/>
            <p:nvPr/>
          </p:nvSpPr>
          <p:spPr>
            <a:xfrm>
              <a:off x="6825911" y="539693"/>
              <a:ext cx="76670" cy="246426"/>
            </a:xfrm>
            <a:custGeom>
              <a:avLst/>
              <a:gdLst/>
              <a:ahLst/>
              <a:cxnLst/>
              <a:rect l="0" t="0" r="0" b="0"/>
              <a:pathLst>
                <a:path w="76670" h="246426">
                  <a:moveTo>
                    <a:pt x="0" y="0"/>
                  </a:moveTo>
                  <a:lnTo>
                    <a:pt x="12029" y="7299"/>
                  </a:lnTo>
                  <a:cubicBezTo>
                    <a:pt x="36505" y="27496"/>
                    <a:pt x="52108" y="58063"/>
                    <a:pt x="52108" y="92274"/>
                  </a:cubicBezTo>
                  <a:lnTo>
                    <a:pt x="52108" y="132838"/>
                  </a:lnTo>
                  <a:cubicBezTo>
                    <a:pt x="52236" y="166595"/>
                    <a:pt x="53886" y="177161"/>
                    <a:pt x="74714" y="217433"/>
                  </a:cubicBezTo>
                  <a:cubicBezTo>
                    <a:pt x="76670" y="221218"/>
                    <a:pt x="76518" y="225751"/>
                    <a:pt x="74295" y="229396"/>
                  </a:cubicBezTo>
                  <a:cubicBezTo>
                    <a:pt x="72086" y="233028"/>
                    <a:pt x="68135" y="235251"/>
                    <a:pt x="63868" y="235251"/>
                  </a:cubicBezTo>
                  <a:lnTo>
                    <a:pt x="17297" y="235251"/>
                  </a:lnTo>
                  <a:lnTo>
                    <a:pt x="0" y="246426"/>
                  </a:lnTo>
                  <a:lnTo>
                    <a:pt x="0" y="217367"/>
                  </a:lnTo>
                  <a:lnTo>
                    <a:pt x="6036" y="212046"/>
                  </a:lnTo>
                  <a:cubicBezTo>
                    <a:pt x="15452" y="201418"/>
                    <a:pt x="22276" y="188439"/>
                    <a:pt x="25515" y="174113"/>
                  </a:cubicBezTo>
                  <a:lnTo>
                    <a:pt x="0" y="174113"/>
                  </a:lnTo>
                  <a:lnTo>
                    <a:pt x="0" y="149691"/>
                  </a:lnTo>
                  <a:lnTo>
                    <a:pt x="27674" y="149691"/>
                  </a:lnTo>
                  <a:lnTo>
                    <a:pt x="27674" y="113699"/>
                  </a:lnTo>
                  <a:lnTo>
                    <a:pt x="0" y="113699"/>
                  </a:lnTo>
                  <a:lnTo>
                    <a:pt x="0" y="89277"/>
                  </a:lnTo>
                  <a:lnTo>
                    <a:pt x="27495" y="89277"/>
                  </a:lnTo>
                  <a:cubicBezTo>
                    <a:pt x="27057" y="76558"/>
                    <a:pt x="23864" y="64534"/>
                    <a:pt x="18474" y="53798"/>
                  </a:cubicBezTo>
                  <a:lnTo>
                    <a:pt x="0" y="3069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66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64"/>
            <p:cNvSpPr/>
            <p:nvPr/>
          </p:nvSpPr>
          <p:spPr>
            <a:xfrm>
              <a:off x="7089974" y="0"/>
              <a:ext cx="523494" cy="369989"/>
            </a:xfrm>
            <a:custGeom>
              <a:avLst/>
              <a:gdLst/>
              <a:ahLst/>
              <a:cxnLst/>
              <a:rect l="0" t="0" r="0" b="0"/>
              <a:pathLst>
                <a:path w="523494" h="369989">
                  <a:moveTo>
                    <a:pt x="64160" y="0"/>
                  </a:moveTo>
                  <a:lnTo>
                    <a:pt x="459346" y="0"/>
                  </a:lnTo>
                  <a:cubicBezTo>
                    <a:pt x="494716" y="0"/>
                    <a:pt x="523494" y="28778"/>
                    <a:pt x="523494" y="64148"/>
                  </a:cubicBezTo>
                  <a:lnTo>
                    <a:pt x="523494" y="359855"/>
                  </a:lnTo>
                  <a:cubicBezTo>
                    <a:pt x="523494" y="363957"/>
                    <a:pt x="521005" y="367665"/>
                    <a:pt x="517220" y="369227"/>
                  </a:cubicBezTo>
                  <a:cubicBezTo>
                    <a:pt x="515975" y="369735"/>
                    <a:pt x="514655" y="369989"/>
                    <a:pt x="513359" y="369989"/>
                  </a:cubicBezTo>
                  <a:cubicBezTo>
                    <a:pt x="510718" y="369989"/>
                    <a:pt x="508114" y="368948"/>
                    <a:pt x="506184" y="366992"/>
                  </a:cubicBezTo>
                  <a:lnTo>
                    <a:pt x="433832" y="294056"/>
                  </a:lnTo>
                  <a:lnTo>
                    <a:pt x="213830" y="293662"/>
                  </a:lnTo>
                  <a:lnTo>
                    <a:pt x="213830" y="273799"/>
                  </a:lnTo>
                  <a:lnTo>
                    <a:pt x="438048" y="273799"/>
                  </a:lnTo>
                  <a:cubicBezTo>
                    <a:pt x="440753" y="273799"/>
                    <a:pt x="443344" y="274879"/>
                    <a:pt x="445249" y="276796"/>
                  </a:cubicBezTo>
                  <a:lnTo>
                    <a:pt x="503238" y="335255"/>
                  </a:lnTo>
                  <a:lnTo>
                    <a:pt x="503238" y="64148"/>
                  </a:lnTo>
                  <a:cubicBezTo>
                    <a:pt x="503238" y="39942"/>
                    <a:pt x="483539" y="20257"/>
                    <a:pt x="459346" y="20257"/>
                  </a:cubicBezTo>
                  <a:lnTo>
                    <a:pt x="64160" y="20257"/>
                  </a:lnTo>
                  <a:cubicBezTo>
                    <a:pt x="39954" y="20257"/>
                    <a:pt x="20256" y="39942"/>
                    <a:pt x="20256" y="64148"/>
                  </a:cubicBezTo>
                  <a:lnTo>
                    <a:pt x="20256" y="229908"/>
                  </a:lnTo>
                  <a:cubicBezTo>
                    <a:pt x="20256" y="254114"/>
                    <a:pt x="39954" y="273799"/>
                    <a:pt x="64160" y="273799"/>
                  </a:cubicBezTo>
                  <a:lnTo>
                    <a:pt x="141084" y="273799"/>
                  </a:lnTo>
                  <a:lnTo>
                    <a:pt x="141084" y="294056"/>
                  </a:lnTo>
                  <a:lnTo>
                    <a:pt x="64160" y="294056"/>
                  </a:lnTo>
                  <a:cubicBezTo>
                    <a:pt x="28778" y="294056"/>
                    <a:pt x="0" y="265278"/>
                    <a:pt x="0" y="229908"/>
                  </a:cubicBezTo>
                  <a:lnTo>
                    <a:pt x="0" y="64148"/>
                  </a:lnTo>
                  <a:cubicBezTo>
                    <a:pt x="0" y="28778"/>
                    <a:pt x="28778" y="0"/>
                    <a:pt x="6416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66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65"/>
            <p:cNvSpPr/>
            <p:nvPr/>
          </p:nvSpPr>
          <p:spPr>
            <a:xfrm>
              <a:off x="7497242" y="945509"/>
              <a:ext cx="23152" cy="23152"/>
            </a:xfrm>
            <a:custGeom>
              <a:avLst/>
              <a:gdLst/>
              <a:ahLst/>
              <a:cxnLst/>
              <a:rect l="0" t="0" r="0" b="0"/>
              <a:pathLst>
                <a:path w="23152" h="23152">
                  <a:moveTo>
                    <a:pt x="11570" y="0"/>
                  </a:moveTo>
                  <a:cubicBezTo>
                    <a:pt x="16269" y="0"/>
                    <a:pt x="20295" y="2794"/>
                    <a:pt x="22111" y="6807"/>
                  </a:cubicBezTo>
                  <a:cubicBezTo>
                    <a:pt x="22237" y="7087"/>
                    <a:pt x="22327" y="7379"/>
                    <a:pt x="22428" y="7658"/>
                  </a:cubicBezTo>
                  <a:cubicBezTo>
                    <a:pt x="22555" y="8039"/>
                    <a:pt x="22682" y="8420"/>
                    <a:pt x="22784" y="8814"/>
                  </a:cubicBezTo>
                  <a:cubicBezTo>
                    <a:pt x="22847" y="9055"/>
                    <a:pt x="22911" y="9296"/>
                    <a:pt x="22949" y="9538"/>
                  </a:cubicBezTo>
                  <a:cubicBezTo>
                    <a:pt x="23063" y="10198"/>
                    <a:pt x="23152" y="10871"/>
                    <a:pt x="23152" y="11570"/>
                  </a:cubicBezTo>
                  <a:cubicBezTo>
                    <a:pt x="23152" y="12268"/>
                    <a:pt x="23063" y="12941"/>
                    <a:pt x="22949" y="13602"/>
                  </a:cubicBezTo>
                  <a:cubicBezTo>
                    <a:pt x="22911" y="13843"/>
                    <a:pt x="22847" y="14097"/>
                    <a:pt x="22784" y="14338"/>
                  </a:cubicBezTo>
                  <a:cubicBezTo>
                    <a:pt x="22682" y="14719"/>
                    <a:pt x="22555" y="15100"/>
                    <a:pt x="22428" y="15481"/>
                  </a:cubicBezTo>
                  <a:cubicBezTo>
                    <a:pt x="22327" y="15761"/>
                    <a:pt x="22237" y="16053"/>
                    <a:pt x="22111" y="16332"/>
                  </a:cubicBezTo>
                  <a:cubicBezTo>
                    <a:pt x="20295" y="20345"/>
                    <a:pt x="16269" y="23152"/>
                    <a:pt x="11570" y="23152"/>
                  </a:cubicBezTo>
                  <a:cubicBezTo>
                    <a:pt x="6883" y="23152"/>
                    <a:pt x="2870" y="20345"/>
                    <a:pt x="1042" y="16332"/>
                  </a:cubicBezTo>
                  <a:cubicBezTo>
                    <a:pt x="915" y="16053"/>
                    <a:pt x="826" y="15761"/>
                    <a:pt x="724" y="15481"/>
                  </a:cubicBezTo>
                  <a:cubicBezTo>
                    <a:pt x="584" y="15100"/>
                    <a:pt x="457" y="14719"/>
                    <a:pt x="368" y="14338"/>
                  </a:cubicBezTo>
                  <a:cubicBezTo>
                    <a:pt x="305" y="14097"/>
                    <a:pt x="254" y="13843"/>
                    <a:pt x="216" y="13602"/>
                  </a:cubicBezTo>
                  <a:cubicBezTo>
                    <a:pt x="89" y="12941"/>
                    <a:pt x="0" y="12268"/>
                    <a:pt x="0" y="11570"/>
                  </a:cubicBezTo>
                  <a:cubicBezTo>
                    <a:pt x="0" y="10871"/>
                    <a:pt x="89" y="10198"/>
                    <a:pt x="216" y="9538"/>
                  </a:cubicBezTo>
                  <a:cubicBezTo>
                    <a:pt x="254" y="9296"/>
                    <a:pt x="305" y="9055"/>
                    <a:pt x="368" y="8814"/>
                  </a:cubicBezTo>
                  <a:cubicBezTo>
                    <a:pt x="457" y="8420"/>
                    <a:pt x="584" y="8039"/>
                    <a:pt x="724" y="7671"/>
                  </a:cubicBezTo>
                  <a:cubicBezTo>
                    <a:pt x="826" y="7379"/>
                    <a:pt x="915" y="7087"/>
                    <a:pt x="1042" y="6807"/>
                  </a:cubicBezTo>
                  <a:cubicBezTo>
                    <a:pt x="2870" y="2794"/>
                    <a:pt x="6883" y="0"/>
                    <a:pt x="1157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66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Shape 66"/>
            <p:cNvSpPr/>
            <p:nvPr/>
          </p:nvSpPr>
          <p:spPr>
            <a:xfrm>
              <a:off x="7370515" y="488718"/>
              <a:ext cx="216884" cy="1284771"/>
            </a:xfrm>
            <a:custGeom>
              <a:avLst/>
              <a:gdLst/>
              <a:ahLst/>
              <a:cxnLst/>
              <a:rect l="0" t="0" r="0" b="0"/>
              <a:pathLst>
                <a:path w="216884" h="1284771">
                  <a:moveTo>
                    <a:pt x="216884" y="0"/>
                  </a:moveTo>
                  <a:lnTo>
                    <a:pt x="216884" y="158764"/>
                  </a:lnTo>
                  <a:lnTo>
                    <a:pt x="132931" y="158764"/>
                  </a:lnTo>
                  <a:cubicBezTo>
                    <a:pt x="132118" y="167222"/>
                    <a:pt x="131788" y="174880"/>
                    <a:pt x="131725" y="180354"/>
                  </a:cubicBezTo>
                  <a:lnTo>
                    <a:pt x="131725" y="217565"/>
                  </a:lnTo>
                  <a:cubicBezTo>
                    <a:pt x="131725" y="264377"/>
                    <a:pt x="169799" y="302452"/>
                    <a:pt x="216611" y="302452"/>
                  </a:cubicBezTo>
                  <a:lnTo>
                    <a:pt x="216884" y="302396"/>
                  </a:lnTo>
                  <a:lnTo>
                    <a:pt x="216884" y="462192"/>
                  </a:lnTo>
                  <a:lnTo>
                    <a:pt x="163779" y="462192"/>
                  </a:lnTo>
                  <a:lnTo>
                    <a:pt x="163779" y="326658"/>
                  </a:lnTo>
                  <a:lnTo>
                    <a:pt x="112840" y="348883"/>
                  </a:lnTo>
                  <a:lnTo>
                    <a:pt x="112840" y="462192"/>
                  </a:lnTo>
                  <a:lnTo>
                    <a:pt x="87833" y="462192"/>
                  </a:lnTo>
                  <a:lnTo>
                    <a:pt x="87833" y="511887"/>
                  </a:lnTo>
                  <a:lnTo>
                    <a:pt x="70714" y="511887"/>
                  </a:lnTo>
                  <a:lnTo>
                    <a:pt x="70714" y="372975"/>
                  </a:lnTo>
                  <a:lnTo>
                    <a:pt x="58153" y="379236"/>
                  </a:lnTo>
                  <a:cubicBezTo>
                    <a:pt x="54216" y="381192"/>
                    <a:pt x="49288" y="385307"/>
                    <a:pt x="48628" y="393600"/>
                  </a:cubicBezTo>
                  <a:lnTo>
                    <a:pt x="30937" y="716256"/>
                  </a:lnTo>
                  <a:lnTo>
                    <a:pt x="70714" y="716256"/>
                  </a:lnTo>
                  <a:lnTo>
                    <a:pt x="70714" y="524232"/>
                  </a:lnTo>
                  <a:lnTo>
                    <a:pt x="100178" y="524232"/>
                  </a:lnTo>
                  <a:lnTo>
                    <a:pt x="100178" y="474537"/>
                  </a:lnTo>
                  <a:lnTo>
                    <a:pt x="112840" y="474537"/>
                  </a:lnTo>
                  <a:lnTo>
                    <a:pt x="112840" y="498921"/>
                  </a:lnTo>
                  <a:lnTo>
                    <a:pt x="163779" y="498921"/>
                  </a:lnTo>
                  <a:lnTo>
                    <a:pt x="163779" y="474537"/>
                  </a:lnTo>
                  <a:lnTo>
                    <a:pt x="216884" y="474537"/>
                  </a:lnTo>
                  <a:lnTo>
                    <a:pt x="216884" y="844488"/>
                  </a:lnTo>
                  <a:lnTo>
                    <a:pt x="204915" y="844488"/>
                  </a:lnTo>
                  <a:lnTo>
                    <a:pt x="153695" y="1261403"/>
                  </a:lnTo>
                  <a:cubicBezTo>
                    <a:pt x="152121" y="1274256"/>
                    <a:pt x="140233" y="1284771"/>
                    <a:pt x="127292" y="1284771"/>
                  </a:cubicBezTo>
                  <a:lnTo>
                    <a:pt x="70701" y="1284771"/>
                  </a:lnTo>
                  <a:lnTo>
                    <a:pt x="70701" y="841325"/>
                  </a:lnTo>
                  <a:cubicBezTo>
                    <a:pt x="30912" y="830861"/>
                    <a:pt x="0" y="794983"/>
                    <a:pt x="3035" y="753289"/>
                  </a:cubicBezTo>
                  <a:lnTo>
                    <a:pt x="7341" y="682918"/>
                  </a:lnTo>
                  <a:lnTo>
                    <a:pt x="7353" y="682918"/>
                  </a:lnTo>
                  <a:lnTo>
                    <a:pt x="25146" y="392152"/>
                  </a:lnTo>
                  <a:cubicBezTo>
                    <a:pt x="26975" y="372556"/>
                    <a:pt x="36055" y="363932"/>
                    <a:pt x="47651" y="358167"/>
                  </a:cubicBezTo>
                  <a:lnTo>
                    <a:pt x="84239" y="339929"/>
                  </a:lnTo>
                  <a:cubicBezTo>
                    <a:pt x="85141" y="339447"/>
                    <a:pt x="86030" y="338951"/>
                    <a:pt x="86982" y="338558"/>
                  </a:cubicBezTo>
                  <a:lnTo>
                    <a:pt x="153264" y="306351"/>
                  </a:lnTo>
                  <a:cubicBezTo>
                    <a:pt x="125590" y="286564"/>
                    <a:pt x="107531" y="254179"/>
                    <a:pt x="107531" y="217565"/>
                  </a:cubicBezTo>
                  <a:lnTo>
                    <a:pt x="107531" y="170804"/>
                  </a:lnTo>
                  <a:cubicBezTo>
                    <a:pt x="107531" y="166752"/>
                    <a:pt x="107734" y="162752"/>
                    <a:pt x="108191" y="158802"/>
                  </a:cubicBezTo>
                  <a:lnTo>
                    <a:pt x="91948" y="158802"/>
                  </a:lnTo>
                  <a:cubicBezTo>
                    <a:pt x="83731" y="158802"/>
                    <a:pt x="77064" y="152490"/>
                    <a:pt x="77064" y="144692"/>
                  </a:cubicBezTo>
                  <a:cubicBezTo>
                    <a:pt x="77064" y="136882"/>
                    <a:pt x="83731" y="130570"/>
                    <a:pt x="91948" y="130570"/>
                  </a:cubicBezTo>
                  <a:lnTo>
                    <a:pt x="93611" y="130570"/>
                  </a:lnTo>
                  <a:cubicBezTo>
                    <a:pt x="93599" y="129998"/>
                    <a:pt x="93573" y="129414"/>
                    <a:pt x="93573" y="128830"/>
                  </a:cubicBezTo>
                  <a:cubicBezTo>
                    <a:pt x="93573" y="71553"/>
                    <a:pt x="136398" y="23750"/>
                    <a:pt x="193319" y="12701"/>
                  </a:cubicBezTo>
                  <a:lnTo>
                    <a:pt x="193319" y="61317"/>
                  </a:lnTo>
                  <a:lnTo>
                    <a:pt x="205219" y="61304"/>
                  </a:lnTo>
                  <a:lnTo>
                    <a:pt x="205219" y="11660"/>
                  </a:lnTo>
                  <a:cubicBezTo>
                    <a:pt x="205219" y="7139"/>
                    <a:pt x="207873" y="3036"/>
                    <a:pt x="211810" y="890"/>
                  </a:cubicBezTo>
                  <a:lnTo>
                    <a:pt x="2168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66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4" name="Shape 67"/>
            <p:cNvSpPr/>
            <p:nvPr/>
          </p:nvSpPr>
          <p:spPr>
            <a:xfrm>
              <a:off x="7587399" y="488451"/>
              <a:ext cx="217139" cy="1285038"/>
            </a:xfrm>
            <a:custGeom>
              <a:avLst/>
              <a:gdLst/>
              <a:ahLst/>
              <a:cxnLst/>
              <a:rect l="0" t="0" r="0" b="0"/>
              <a:pathLst>
                <a:path w="217139" h="1285038">
                  <a:moveTo>
                    <a:pt x="1522" y="0"/>
                  </a:moveTo>
                  <a:cubicBezTo>
                    <a:pt x="3646" y="408"/>
                    <a:pt x="5659" y="1563"/>
                    <a:pt x="7449" y="3329"/>
                  </a:cubicBezTo>
                  <a:cubicBezTo>
                    <a:pt x="9747" y="5590"/>
                    <a:pt x="11107" y="8688"/>
                    <a:pt x="11107" y="11927"/>
                  </a:cubicBezTo>
                  <a:cubicBezTo>
                    <a:pt x="11107" y="11940"/>
                    <a:pt x="11094" y="61571"/>
                    <a:pt x="11094" y="61571"/>
                  </a:cubicBezTo>
                  <a:lnTo>
                    <a:pt x="23006" y="61584"/>
                  </a:lnTo>
                  <a:lnTo>
                    <a:pt x="23006" y="12968"/>
                  </a:lnTo>
                  <a:cubicBezTo>
                    <a:pt x="79915" y="24017"/>
                    <a:pt x="122740" y="71820"/>
                    <a:pt x="122740" y="129097"/>
                  </a:cubicBezTo>
                  <a:cubicBezTo>
                    <a:pt x="122740" y="129681"/>
                    <a:pt x="122714" y="130266"/>
                    <a:pt x="122702" y="130837"/>
                  </a:cubicBezTo>
                  <a:lnTo>
                    <a:pt x="124378" y="130837"/>
                  </a:lnTo>
                  <a:cubicBezTo>
                    <a:pt x="132607" y="130837"/>
                    <a:pt x="139250" y="137149"/>
                    <a:pt x="139250" y="144959"/>
                  </a:cubicBezTo>
                  <a:cubicBezTo>
                    <a:pt x="139250" y="152757"/>
                    <a:pt x="132607" y="159069"/>
                    <a:pt x="124378" y="159069"/>
                  </a:cubicBezTo>
                  <a:lnTo>
                    <a:pt x="108172" y="159069"/>
                  </a:lnTo>
                  <a:cubicBezTo>
                    <a:pt x="108617" y="163019"/>
                    <a:pt x="108833" y="167019"/>
                    <a:pt x="108833" y="171071"/>
                  </a:cubicBezTo>
                  <a:lnTo>
                    <a:pt x="108833" y="217832"/>
                  </a:lnTo>
                  <a:cubicBezTo>
                    <a:pt x="108833" y="254408"/>
                    <a:pt x="90812" y="286755"/>
                    <a:pt x="63177" y="306554"/>
                  </a:cubicBezTo>
                  <a:lnTo>
                    <a:pt x="129890" y="338825"/>
                  </a:lnTo>
                  <a:cubicBezTo>
                    <a:pt x="130855" y="339218"/>
                    <a:pt x="131757" y="339714"/>
                    <a:pt x="132671" y="340222"/>
                  </a:cubicBezTo>
                  <a:lnTo>
                    <a:pt x="169221" y="358434"/>
                  </a:lnTo>
                  <a:cubicBezTo>
                    <a:pt x="184221" y="366003"/>
                    <a:pt x="189948" y="372734"/>
                    <a:pt x="191739" y="392419"/>
                  </a:cubicBezTo>
                  <a:lnTo>
                    <a:pt x="212402" y="730061"/>
                  </a:lnTo>
                  <a:lnTo>
                    <a:pt x="212402" y="730086"/>
                  </a:lnTo>
                  <a:lnTo>
                    <a:pt x="213837" y="753556"/>
                  </a:lnTo>
                  <a:cubicBezTo>
                    <a:pt x="217139" y="795263"/>
                    <a:pt x="186049" y="831140"/>
                    <a:pt x="146159" y="841605"/>
                  </a:cubicBezTo>
                  <a:lnTo>
                    <a:pt x="146159" y="1285038"/>
                  </a:lnTo>
                  <a:lnTo>
                    <a:pt x="89593" y="1285038"/>
                  </a:lnTo>
                  <a:cubicBezTo>
                    <a:pt x="76639" y="1285038"/>
                    <a:pt x="64764" y="1274523"/>
                    <a:pt x="63189" y="1261670"/>
                  </a:cubicBezTo>
                  <a:lnTo>
                    <a:pt x="11971" y="844755"/>
                  </a:lnTo>
                  <a:lnTo>
                    <a:pt x="0" y="844755"/>
                  </a:lnTo>
                  <a:lnTo>
                    <a:pt x="0" y="474804"/>
                  </a:lnTo>
                  <a:lnTo>
                    <a:pt x="51543" y="474804"/>
                  </a:lnTo>
                  <a:lnTo>
                    <a:pt x="51543" y="499188"/>
                  </a:lnTo>
                  <a:lnTo>
                    <a:pt x="102483" y="499188"/>
                  </a:lnTo>
                  <a:lnTo>
                    <a:pt x="102483" y="474804"/>
                  </a:lnTo>
                  <a:lnTo>
                    <a:pt x="114751" y="474804"/>
                  </a:lnTo>
                  <a:lnTo>
                    <a:pt x="114751" y="524499"/>
                  </a:lnTo>
                  <a:lnTo>
                    <a:pt x="146159" y="524499"/>
                  </a:lnTo>
                  <a:lnTo>
                    <a:pt x="146159" y="720231"/>
                  </a:lnTo>
                  <a:lnTo>
                    <a:pt x="185948" y="720231"/>
                  </a:lnTo>
                  <a:lnTo>
                    <a:pt x="168244" y="393854"/>
                  </a:lnTo>
                  <a:cubicBezTo>
                    <a:pt x="167711" y="385574"/>
                    <a:pt x="162808" y="381535"/>
                    <a:pt x="158719" y="379503"/>
                  </a:cubicBezTo>
                  <a:lnTo>
                    <a:pt x="146159" y="373242"/>
                  </a:lnTo>
                  <a:lnTo>
                    <a:pt x="146159" y="512154"/>
                  </a:lnTo>
                  <a:lnTo>
                    <a:pt x="127109" y="512154"/>
                  </a:lnTo>
                  <a:lnTo>
                    <a:pt x="127109" y="462459"/>
                  </a:lnTo>
                  <a:lnTo>
                    <a:pt x="102483" y="462459"/>
                  </a:lnTo>
                  <a:lnTo>
                    <a:pt x="102483" y="349150"/>
                  </a:lnTo>
                  <a:lnTo>
                    <a:pt x="51543" y="326925"/>
                  </a:lnTo>
                  <a:lnTo>
                    <a:pt x="51543" y="462459"/>
                  </a:lnTo>
                  <a:lnTo>
                    <a:pt x="0" y="462459"/>
                  </a:lnTo>
                  <a:lnTo>
                    <a:pt x="0" y="302664"/>
                  </a:lnTo>
                  <a:lnTo>
                    <a:pt x="32742" y="296038"/>
                  </a:lnTo>
                  <a:cubicBezTo>
                    <a:pt x="63203" y="283135"/>
                    <a:pt x="84627" y="252941"/>
                    <a:pt x="84627" y="217832"/>
                  </a:cubicBezTo>
                  <a:lnTo>
                    <a:pt x="84627" y="171071"/>
                  </a:lnTo>
                  <a:cubicBezTo>
                    <a:pt x="84703" y="166841"/>
                    <a:pt x="84525" y="162828"/>
                    <a:pt x="84119" y="159031"/>
                  </a:cubicBezTo>
                  <a:lnTo>
                    <a:pt x="0" y="159031"/>
                  </a:lnTo>
                  <a:lnTo>
                    <a:pt x="0" y="267"/>
                  </a:lnTo>
                  <a:lnTo>
                    <a:pt x="15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66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68"/>
            <p:cNvSpPr/>
            <p:nvPr/>
          </p:nvSpPr>
          <p:spPr>
            <a:xfrm>
              <a:off x="7652828" y="945509"/>
              <a:ext cx="23152" cy="23152"/>
            </a:xfrm>
            <a:custGeom>
              <a:avLst/>
              <a:gdLst/>
              <a:ahLst/>
              <a:cxnLst/>
              <a:rect l="0" t="0" r="0" b="0"/>
              <a:pathLst>
                <a:path w="23152" h="23152">
                  <a:moveTo>
                    <a:pt x="11582" y="0"/>
                  </a:moveTo>
                  <a:cubicBezTo>
                    <a:pt x="16269" y="0"/>
                    <a:pt x="20294" y="2794"/>
                    <a:pt x="22110" y="6807"/>
                  </a:cubicBezTo>
                  <a:cubicBezTo>
                    <a:pt x="22237" y="7087"/>
                    <a:pt x="22327" y="7379"/>
                    <a:pt x="22440" y="7658"/>
                  </a:cubicBezTo>
                  <a:cubicBezTo>
                    <a:pt x="22568" y="8039"/>
                    <a:pt x="22695" y="8420"/>
                    <a:pt x="22796" y="8814"/>
                  </a:cubicBezTo>
                  <a:cubicBezTo>
                    <a:pt x="22860" y="9055"/>
                    <a:pt x="22910" y="9296"/>
                    <a:pt x="22961" y="9538"/>
                  </a:cubicBezTo>
                  <a:cubicBezTo>
                    <a:pt x="23063" y="10198"/>
                    <a:pt x="23152" y="10871"/>
                    <a:pt x="23152" y="11570"/>
                  </a:cubicBezTo>
                  <a:cubicBezTo>
                    <a:pt x="23152" y="12268"/>
                    <a:pt x="23063" y="12941"/>
                    <a:pt x="22961" y="13602"/>
                  </a:cubicBezTo>
                  <a:cubicBezTo>
                    <a:pt x="22910" y="13843"/>
                    <a:pt x="22860" y="14097"/>
                    <a:pt x="22796" y="14338"/>
                  </a:cubicBezTo>
                  <a:cubicBezTo>
                    <a:pt x="22695" y="14719"/>
                    <a:pt x="22568" y="15100"/>
                    <a:pt x="22440" y="15481"/>
                  </a:cubicBezTo>
                  <a:cubicBezTo>
                    <a:pt x="22327" y="15761"/>
                    <a:pt x="22237" y="16053"/>
                    <a:pt x="22110" y="16332"/>
                  </a:cubicBezTo>
                  <a:cubicBezTo>
                    <a:pt x="20294" y="20345"/>
                    <a:pt x="16269" y="23152"/>
                    <a:pt x="11582" y="23152"/>
                  </a:cubicBezTo>
                  <a:cubicBezTo>
                    <a:pt x="6896" y="23152"/>
                    <a:pt x="2870" y="20345"/>
                    <a:pt x="1054" y="16332"/>
                  </a:cubicBezTo>
                  <a:cubicBezTo>
                    <a:pt x="927" y="16053"/>
                    <a:pt x="838" y="15761"/>
                    <a:pt x="736" y="15481"/>
                  </a:cubicBezTo>
                  <a:cubicBezTo>
                    <a:pt x="597" y="15100"/>
                    <a:pt x="470" y="14719"/>
                    <a:pt x="368" y="14338"/>
                  </a:cubicBezTo>
                  <a:cubicBezTo>
                    <a:pt x="305" y="14097"/>
                    <a:pt x="267" y="13843"/>
                    <a:pt x="215" y="13602"/>
                  </a:cubicBezTo>
                  <a:cubicBezTo>
                    <a:pt x="88" y="12941"/>
                    <a:pt x="0" y="12268"/>
                    <a:pt x="0" y="11570"/>
                  </a:cubicBezTo>
                  <a:cubicBezTo>
                    <a:pt x="0" y="10871"/>
                    <a:pt x="88" y="10198"/>
                    <a:pt x="215" y="9538"/>
                  </a:cubicBezTo>
                  <a:cubicBezTo>
                    <a:pt x="267" y="9296"/>
                    <a:pt x="305" y="9055"/>
                    <a:pt x="368" y="8814"/>
                  </a:cubicBezTo>
                  <a:cubicBezTo>
                    <a:pt x="470" y="8420"/>
                    <a:pt x="597" y="8039"/>
                    <a:pt x="736" y="7671"/>
                  </a:cubicBezTo>
                  <a:cubicBezTo>
                    <a:pt x="838" y="7379"/>
                    <a:pt x="927" y="7087"/>
                    <a:pt x="1054" y="6807"/>
                  </a:cubicBezTo>
                  <a:cubicBezTo>
                    <a:pt x="2870" y="2794"/>
                    <a:pt x="6896" y="0"/>
                    <a:pt x="1158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366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69"/>
            <p:cNvSpPr/>
            <p:nvPr/>
          </p:nvSpPr>
          <p:spPr>
            <a:xfrm>
              <a:off x="5722656" y="485229"/>
              <a:ext cx="110363" cy="283854"/>
            </a:xfrm>
            <a:custGeom>
              <a:avLst/>
              <a:gdLst/>
              <a:ahLst/>
              <a:cxnLst/>
              <a:rect l="0" t="0" r="0" b="0"/>
              <a:pathLst>
                <a:path w="110363" h="283854">
                  <a:moveTo>
                    <a:pt x="110363" y="0"/>
                  </a:moveTo>
                  <a:lnTo>
                    <a:pt x="110363" y="83752"/>
                  </a:lnTo>
                  <a:lnTo>
                    <a:pt x="65837" y="79031"/>
                  </a:lnTo>
                  <a:lnTo>
                    <a:pt x="65887" y="79056"/>
                  </a:lnTo>
                  <a:cubicBezTo>
                    <a:pt x="47637" y="79056"/>
                    <a:pt x="32308" y="90943"/>
                    <a:pt x="26784" y="107339"/>
                  </a:cubicBezTo>
                  <a:lnTo>
                    <a:pt x="110363" y="107339"/>
                  </a:lnTo>
                  <a:lnTo>
                    <a:pt x="110363" y="131825"/>
                  </a:lnTo>
                  <a:lnTo>
                    <a:pt x="24485" y="131825"/>
                  </a:lnTo>
                  <a:lnTo>
                    <a:pt x="24485" y="167893"/>
                  </a:lnTo>
                  <a:lnTo>
                    <a:pt x="98133" y="167893"/>
                  </a:lnTo>
                  <a:lnTo>
                    <a:pt x="98133" y="149858"/>
                  </a:lnTo>
                  <a:lnTo>
                    <a:pt x="110363" y="149858"/>
                  </a:lnTo>
                  <a:lnTo>
                    <a:pt x="110363" y="192378"/>
                  </a:lnTo>
                  <a:lnTo>
                    <a:pt x="26632" y="192378"/>
                  </a:lnTo>
                  <a:cubicBezTo>
                    <a:pt x="33108" y="221096"/>
                    <a:pt x="53987" y="244420"/>
                    <a:pt x="81264" y="254288"/>
                  </a:cubicBezTo>
                  <a:lnTo>
                    <a:pt x="110363" y="259368"/>
                  </a:lnTo>
                  <a:lnTo>
                    <a:pt x="110363" y="283854"/>
                  </a:lnTo>
                  <a:lnTo>
                    <a:pt x="67406" y="275185"/>
                  </a:lnTo>
                  <a:cubicBezTo>
                    <a:pt x="27789" y="258432"/>
                    <a:pt x="0" y="219213"/>
                    <a:pt x="0" y="173493"/>
                  </a:cubicBezTo>
                  <a:lnTo>
                    <a:pt x="0" y="110361"/>
                  </a:lnTo>
                  <a:cubicBezTo>
                    <a:pt x="0" y="83323"/>
                    <a:pt x="9753" y="58584"/>
                    <a:pt x="25908" y="39381"/>
                  </a:cubicBezTo>
                  <a:cubicBezTo>
                    <a:pt x="26416" y="38734"/>
                    <a:pt x="27038" y="38124"/>
                    <a:pt x="27635" y="37489"/>
                  </a:cubicBezTo>
                  <a:cubicBezTo>
                    <a:pt x="42799" y="20287"/>
                    <a:pt x="63199" y="7800"/>
                    <a:pt x="86371" y="2631"/>
                  </a:cubicBezTo>
                  <a:lnTo>
                    <a:pt x="11036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70"/>
            <p:cNvSpPr/>
            <p:nvPr/>
          </p:nvSpPr>
          <p:spPr>
            <a:xfrm>
              <a:off x="5833019" y="485228"/>
              <a:ext cx="110376" cy="283858"/>
            </a:xfrm>
            <a:custGeom>
              <a:avLst/>
              <a:gdLst/>
              <a:ahLst/>
              <a:cxnLst/>
              <a:rect l="0" t="0" r="0" b="0"/>
              <a:pathLst>
                <a:path w="110376" h="283858">
                  <a:moveTo>
                    <a:pt x="13" y="0"/>
                  </a:moveTo>
                  <a:cubicBezTo>
                    <a:pt x="32525" y="0"/>
                    <a:pt x="61659" y="14148"/>
                    <a:pt x="81865" y="36525"/>
                  </a:cubicBezTo>
                  <a:cubicBezTo>
                    <a:pt x="82880" y="37503"/>
                    <a:pt x="83795" y="38494"/>
                    <a:pt x="84582" y="39510"/>
                  </a:cubicBezTo>
                  <a:cubicBezTo>
                    <a:pt x="100661" y="58687"/>
                    <a:pt x="110376" y="83375"/>
                    <a:pt x="110376" y="110363"/>
                  </a:cubicBezTo>
                  <a:lnTo>
                    <a:pt x="110376" y="173495"/>
                  </a:lnTo>
                  <a:cubicBezTo>
                    <a:pt x="110376" y="234455"/>
                    <a:pt x="60960" y="283858"/>
                    <a:pt x="13" y="283858"/>
                  </a:cubicBezTo>
                  <a:lnTo>
                    <a:pt x="0" y="283855"/>
                  </a:lnTo>
                  <a:lnTo>
                    <a:pt x="0" y="259370"/>
                  </a:lnTo>
                  <a:lnTo>
                    <a:pt x="13" y="259372"/>
                  </a:lnTo>
                  <a:cubicBezTo>
                    <a:pt x="40881" y="259372"/>
                    <a:pt x="75095" y="230670"/>
                    <a:pt x="83731" y="192380"/>
                  </a:cubicBezTo>
                  <a:lnTo>
                    <a:pt x="0" y="192380"/>
                  </a:lnTo>
                  <a:lnTo>
                    <a:pt x="0" y="149860"/>
                  </a:lnTo>
                  <a:lnTo>
                    <a:pt x="12256" y="149860"/>
                  </a:lnTo>
                  <a:lnTo>
                    <a:pt x="12256" y="167894"/>
                  </a:lnTo>
                  <a:lnTo>
                    <a:pt x="85890" y="167894"/>
                  </a:lnTo>
                  <a:lnTo>
                    <a:pt x="85890" y="131826"/>
                  </a:lnTo>
                  <a:lnTo>
                    <a:pt x="0" y="131826"/>
                  </a:lnTo>
                  <a:lnTo>
                    <a:pt x="0" y="107340"/>
                  </a:lnTo>
                  <a:lnTo>
                    <a:pt x="85738" y="107340"/>
                  </a:lnTo>
                  <a:cubicBezTo>
                    <a:pt x="85243" y="93002"/>
                    <a:pt x="81217" y="79540"/>
                    <a:pt x="74485" y="67805"/>
                  </a:cubicBezTo>
                  <a:cubicBezTo>
                    <a:pt x="58827" y="77381"/>
                    <a:pt x="31369" y="83757"/>
                    <a:pt x="26" y="83757"/>
                  </a:cubicBezTo>
                  <a:lnTo>
                    <a:pt x="0" y="83754"/>
                  </a:lnTo>
                  <a:lnTo>
                    <a:pt x="0" y="1"/>
                  </a:lnTo>
                  <a:lnTo>
                    <a:pt x="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71"/>
            <p:cNvSpPr/>
            <p:nvPr/>
          </p:nvSpPr>
          <p:spPr>
            <a:xfrm>
              <a:off x="5608232" y="802285"/>
              <a:ext cx="49773" cy="492849"/>
            </a:xfrm>
            <a:custGeom>
              <a:avLst/>
              <a:gdLst/>
              <a:ahLst/>
              <a:cxnLst/>
              <a:rect l="0" t="0" r="0" b="0"/>
              <a:pathLst>
                <a:path w="49773" h="492849">
                  <a:moveTo>
                    <a:pt x="49773" y="0"/>
                  </a:moveTo>
                  <a:lnTo>
                    <a:pt x="49773" y="37699"/>
                  </a:lnTo>
                  <a:lnTo>
                    <a:pt x="31378" y="338271"/>
                  </a:lnTo>
                  <a:lnTo>
                    <a:pt x="49773" y="338271"/>
                  </a:lnTo>
                  <a:lnTo>
                    <a:pt x="49773" y="362744"/>
                  </a:lnTo>
                  <a:lnTo>
                    <a:pt x="29880" y="362744"/>
                  </a:lnTo>
                  <a:lnTo>
                    <a:pt x="26832" y="412147"/>
                  </a:lnTo>
                  <a:cubicBezTo>
                    <a:pt x="26387" y="427959"/>
                    <a:pt x="31223" y="441808"/>
                    <a:pt x="39490" y="452941"/>
                  </a:cubicBezTo>
                  <a:lnTo>
                    <a:pt x="49773" y="463100"/>
                  </a:lnTo>
                  <a:lnTo>
                    <a:pt x="49773" y="492849"/>
                  </a:lnTo>
                  <a:lnTo>
                    <a:pt x="43841" y="490223"/>
                  </a:lnTo>
                  <a:cubicBezTo>
                    <a:pt x="17488" y="473110"/>
                    <a:pt x="0" y="443989"/>
                    <a:pt x="2372" y="411461"/>
                  </a:cubicBezTo>
                  <a:lnTo>
                    <a:pt x="6842" y="338271"/>
                  </a:lnTo>
                  <a:lnTo>
                    <a:pt x="6855" y="338271"/>
                  </a:lnTo>
                  <a:lnTo>
                    <a:pt x="25359" y="35846"/>
                  </a:lnTo>
                  <a:cubicBezTo>
                    <a:pt x="27263" y="15475"/>
                    <a:pt x="36712" y="6509"/>
                    <a:pt x="48764" y="502"/>
                  </a:cubicBezTo>
                  <a:lnTo>
                    <a:pt x="4977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72"/>
            <p:cNvSpPr/>
            <p:nvPr/>
          </p:nvSpPr>
          <p:spPr>
            <a:xfrm>
              <a:off x="5658005" y="755835"/>
              <a:ext cx="349984" cy="1010679"/>
            </a:xfrm>
            <a:custGeom>
              <a:avLst/>
              <a:gdLst/>
              <a:ahLst/>
              <a:cxnLst/>
              <a:rect l="0" t="0" r="0" b="0"/>
              <a:pathLst>
                <a:path w="349984" h="1010679">
                  <a:moveTo>
                    <a:pt x="93226" y="0"/>
                  </a:moveTo>
                  <a:lnTo>
                    <a:pt x="115591" y="134658"/>
                  </a:lnTo>
                  <a:cubicBezTo>
                    <a:pt x="116569" y="140564"/>
                    <a:pt x="121674" y="144894"/>
                    <a:pt x="127656" y="144894"/>
                  </a:cubicBezTo>
                  <a:lnTo>
                    <a:pt x="222715" y="144894"/>
                  </a:lnTo>
                  <a:cubicBezTo>
                    <a:pt x="228722" y="144894"/>
                    <a:pt x="233828" y="140538"/>
                    <a:pt x="234793" y="134633"/>
                  </a:cubicBezTo>
                  <a:lnTo>
                    <a:pt x="256789" y="0"/>
                  </a:lnTo>
                  <a:lnTo>
                    <a:pt x="310091" y="26556"/>
                  </a:lnTo>
                  <a:cubicBezTo>
                    <a:pt x="311107" y="26975"/>
                    <a:pt x="312047" y="27496"/>
                    <a:pt x="313000" y="28004"/>
                  </a:cubicBezTo>
                  <a:lnTo>
                    <a:pt x="349984" y="46440"/>
                  </a:lnTo>
                  <a:lnTo>
                    <a:pt x="349984" y="83777"/>
                  </a:lnTo>
                  <a:lnTo>
                    <a:pt x="346428" y="73895"/>
                  </a:lnTo>
                  <a:cubicBezTo>
                    <a:pt x="344550" y="71501"/>
                    <a:pt x="342209" y="69920"/>
                    <a:pt x="340089" y="68860"/>
                  </a:cubicBezTo>
                  <a:lnTo>
                    <a:pt x="327020" y="62357"/>
                  </a:lnTo>
                  <a:lnTo>
                    <a:pt x="327020" y="384721"/>
                  </a:lnTo>
                  <a:lnTo>
                    <a:pt x="349984" y="384721"/>
                  </a:lnTo>
                  <a:lnTo>
                    <a:pt x="349984" y="409194"/>
                  </a:lnTo>
                  <a:lnTo>
                    <a:pt x="327020" y="409194"/>
                  </a:lnTo>
                  <a:lnTo>
                    <a:pt x="327020" y="523888"/>
                  </a:lnTo>
                  <a:cubicBezTo>
                    <a:pt x="333666" y="521414"/>
                    <a:pt x="339914" y="518073"/>
                    <a:pt x="345535" y="513959"/>
                  </a:cubicBezTo>
                  <a:lnTo>
                    <a:pt x="349984" y="509563"/>
                  </a:lnTo>
                  <a:lnTo>
                    <a:pt x="349984" y="539341"/>
                  </a:lnTo>
                  <a:lnTo>
                    <a:pt x="327020" y="549479"/>
                  </a:lnTo>
                  <a:lnTo>
                    <a:pt x="327020" y="1010679"/>
                  </a:lnTo>
                  <a:lnTo>
                    <a:pt x="268194" y="1010679"/>
                  </a:lnTo>
                  <a:cubicBezTo>
                    <a:pt x="254732" y="1010679"/>
                    <a:pt x="242362" y="999744"/>
                    <a:pt x="240724" y="986371"/>
                  </a:cubicBezTo>
                  <a:lnTo>
                    <a:pt x="187447" y="552755"/>
                  </a:lnTo>
                  <a:lnTo>
                    <a:pt x="162568" y="552755"/>
                  </a:lnTo>
                  <a:lnTo>
                    <a:pt x="109279" y="986371"/>
                  </a:lnTo>
                  <a:cubicBezTo>
                    <a:pt x="107653" y="999744"/>
                    <a:pt x="95283" y="1010679"/>
                    <a:pt x="81809" y="1010679"/>
                  </a:cubicBezTo>
                  <a:lnTo>
                    <a:pt x="22970" y="1010679"/>
                  </a:lnTo>
                  <a:lnTo>
                    <a:pt x="22970" y="549466"/>
                  </a:lnTo>
                  <a:lnTo>
                    <a:pt x="0" y="539299"/>
                  </a:lnTo>
                  <a:lnTo>
                    <a:pt x="0" y="509550"/>
                  </a:lnTo>
                  <a:lnTo>
                    <a:pt x="4463" y="513959"/>
                  </a:lnTo>
                  <a:cubicBezTo>
                    <a:pt x="10082" y="518073"/>
                    <a:pt x="16328" y="521414"/>
                    <a:pt x="22970" y="523888"/>
                  </a:cubicBezTo>
                  <a:lnTo>
                    <a:pt x="22970" y="409194"/>
                  </a:lnTo>
                  <a:lnTo>
                    <a:pt x="0" y="409194"/>
                  </a:lnTo>
                  <a:lnTo>
                    <a:pt x="0" y="384721"/>
                  </a:lnTo>
                  <a:lnTo>
                    <a:pt x="22995" y="384721"/>
                  </a:lnTo>
                  <a:lnTo>
                    <a:pt x="22995" y="62357"/>
                  </a:lnTo>
                  <a:lnTo>
                    <a:pt x="9914" y="68860"/>
                  </a:lnTo>
                  <a:cubicBezTo>
                    <a:pt x="5812" y="70904"/>
                    <a:pt x="694" y="75184"/>
                    <a:pt x="21" y="83807"/>
                  </a:cubicBezTo>
                  <a:lnTo>
                    <a:pt x="0" y="84149"/>
                  </a:lnTo>
                  <a:lnTo>
                    <a:pt x="0" y="46450"/>
                  </a:lnTo>
                  <a:lnTo>
                    <a:pt x="37054" y="27991"/>
                  </a:lnTo>
                  <a:cubicBezTo>
                    <a:pt x="37981" y="27483"/>
                    <a:pt x="38895" y="26962"/>
                    <a:pt x="39899" y="26556"/>
                  </a:cubicBezTo>
                  <a:lnTo>
                    <a:pt x="932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73"/>
            <p:cNvSpPr/>
            <p:nvPr/>
          </p:nvSpPr>
          <p:spPr>
            <a:xfrm>
              <a:off x="6007989" y="802276"/>
              <a:ext cx="49995" cy="492901"/>
            </a:xfrm>
            <a:custGeom>
              <a:avLst/>
              <a:gdLst/>
              <a:ahLst/>
              <a:cxnLst/>
              <a:rect l="0" t="0" r="0" b="0"/>
              <a:pathLst>
                <a:path w="49995" h="492901">
                  <a:moveTo>
                    <a:pt x="0" y="0"/>
                  </a:moveTo>
                  <a:lnTo>
                    <a:pt x="1026" y="512"/>
                  </a:lnTo>
                  <a:cubicBezTo>
                    <a:pt x="16622" y="8386"/>
                    <a:pt x="22591" y="15383"/>
                    <a:pt x="24433" y="35856"/>
                  </a:cubicBezTo>
                  <a:lnTo>
                    <a:pt x="45934" y="387036"/>
                  </a:lnTo>
                  <a:lnTo>
                    <a:pt x="45934" y="387061"/>
                  </a:lnTo>
                  <a:lnTo>
                    <a:pt x="47433" y="411471"/>
                  </a:lnTo>
                  <a:cubicBezTo>
                    <a:pt x="49995" y="443999"/>
                    <a:pt x="32455" y="473126"/>
                    <a:pt x="6021" y="490243"/>
                  </a:cubicBezTo>
                  <a:lnTo>
                    <a:pt x="0" y="492901"/>
                  </a:lnTo>
                  <a:lnTo>
                    <a:pt x="0" y="463123"/>
                  </a:lnTo>
                  <a:lnTo>
                    <a:pt x="10296" y="452951"/>
                  </a:lnTo>
                  <a:cubicBezTo>
                    <a:pt x="18562" y="441818"/>
                    <a:pt x="23391" y="427968"/>
                    <a:pt x="22934" y="412157"/>
                  </a:cubicBezTo>
                  <a:lnTo>
                    <a:pt x="19911" y="362754"/>
                  </a:lnTo>
                  <a:lnTo>
                    <a:pt x="0" y="362754"/>
                  </a:lnTo>
                  <a:lnTo>
                    <a:pt x="0" y="338281"/>
                  </a:lnTo>
                  <a:lnTo>
                    <a:pt x="18425" y="338281"/>
                  </a:lnTo>
                  <a:lnTo>
                    <a:pt x="11" y="37367"/>
                  </a:lnTo>
                  <a:lnTo>
                    <a:pt x="0" y="373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74"/>
            <p:cNvSpPr/>
            <p:nvPr/>
          </p:nvSpPr>
          <p:spPr>
            <a:xfrm>
              <a:off x="3226597" y="485228"/>
              <a:ext cx="110376" cy="283858"/>
            </a:xfrm>
            <a:custGeom>
              <a:avLst/>
              <a:gdLst/>
              <a:ahLst/>
              <a:cxnLst/>
              <a:rect l="0" t="0" r="0" b="0"/>
              <a:pathLst>
                <a:path w="110376" h="283858">
                  <a:moveTo>
                    <a:pt x="110376" y="0"/>
                  </a:moveTo>
                  <a:lnTo>
                    <a:pt x="110376" y="83754"/>
                  </a:lnTo>
                  <a:lnTo>
                    <a:pt x="65837" y="79032"/>
                  </a:lnTo>
                  <a:lnTo>
                    <a:pt x="65887" y="79057"/>
                  </a:lnTo>
                  <a:cubicBezTo>
                    <a:pt x="47638" y="79057"/>
                    <a:pt x="32309" y="90945"/>
                    <a:pt x="26784" y="107340"/>
                  </a:cubicBezTo>
                  <a:lnTo>
                    <a:pt x="110376" y="107340"/>
                  </a:lnTo>
                  <a:lnTo>
                    <a:pt x="110376" y="131826"/>
                  </a:lnTo>
                  <a:lnTo>
                    <a:pt x="24486" y="131826"/>
                  </a:lnTo>
                  <a:lnTo>
                    <a:pt x="24486" y="167894"/>
                  </a:lnTo>
                  <a:lnTo>
                    <a:pt x="98133" y="167894"/>
                  </a:lnTo>
                  <a:lnTo>
                    <a:pt x="98133" y="149860"/>
                  </a:lnTo>
                  <a:lnTo>
                    <a:pt x="110376" y="149860"/>
                  </a:lnTo>
                  <a:lnTo>
                    <a:pt x="110376" y="192380"/>
                  </a:lnTo>
                  <a:lnTo>
                    <a:pt x="26644" y="192380"/>
                  </a:lnTo>
                  <a:cubicBezTo>
                    <a:pt x="35280" y="230670"/>
                    <a:pt x="69507" y="259372"/>
                    <a:pt x="110376" y="259372"/>
                  </a:cubicBezTo>
                  <a:lnTo>
                    <a:pt x="110376" y="283858"/>
                  </a:lnTo>
                  <a:cubicBezTo>
                    <a:pt x="49403" y="283858"/>
                    <a:pt x="0" y="234455"/>
                    <a:pt x="0" y="173495"/>
                  </a:cubicBezTo>
                  <a:lnTo>
                    <a:pt x="0" y="110363"/>
                  </a:lnTo>
                  <a:cubicBezTo>
                    <a:pt x="0" y="83325"/>
                    <a:pt x="9754" y="58585"/>
                    <a:pt x="25908" y="39383"/>
                  </a:cubicBezTo>
                  <a:cubicBezTo>
                    <a:pt x="26416" y="38735"/>
                    <a:pt x="27038" y="38125"/>
                    <a:pt x="27635" y="37490"/>
                  </a:cubicBezTo>
                  <a:cubicBezTo>
                    <a:pt x="47854" y="14554"/>
                    <a:pt x="77394" y="0"/>
                    <a:pt x="11037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75"/>
            <p:cNvSpPr/>
            <p:nvPr/>
          </p:nvSpPr>
          <p:spPr>
            <a:xfrm>
              <a:off x="3336972" y="485228"/>
              <a:ext cx="110375" cy="283858"/>
            </a:xfrm>
            <a:custGeom>
              <a:avLst/>
              <a:gdLst/>
              <a:ahLst/>
              <a:cxnLst/>
              <a:rect l="0" t="0" r="0" b="0"/>
              <a:pathLst>
                <a:path w="110375" h="283858">
                  <a:moveTo>
                    <a:pt x="0" y="0"/>
                  </a:moveTo>
                  <a:cubicBezTo>
                    <a:pt x="32524" y="0"/>
                    <a:pt x="61658" y="14148"/>
                    <a:pt x="81851" y="36525"/>
                  </a:cubicBezTo>
                  <a:cubicBezTo>
                    <a:pt x="82867" y="37503"/>
                    <a:pt x="83795" y="38494"/>
                    <a:pt x="84569" y="39510"/>
                  </a:cubicBezTo>
                  <a:cubicBezTo>
                    <a:pt x="100660" y="58687"/>
                    <a:pt x="110375" y="83375"/>
                    <a:pt x="110375" y="110363"/>
                  </a:cubicBezTo>
                  <a:lnTo>
                    <a:pt x="110375" y="173495"/>
                  </a:lnTo>
                  <a:cubicBezTo>
                    <a:pt x="110375" y="234455"/>
                    <a:pt x="60960" y="283858"/>
                    <a:pt x="0" y="283858"/>
                  </a:cubicBezTo>
                  <a:lnTo>
                    <a:pt x="0" y="259372"/>
                  </a:lnTo>
                  <a:cubicBezTo>
                    <a:pt x="40868" y="259372"/>
                    <a:pt x="75095" y="230670"/>
                    <a:pt x="83731" y="192380"/>
                  </a:cubicBezTo>
                  <a:lnTo>
                    <a:pt x="0" y="192380"/>
                  </a:lnTo>
                  <a:lnTo>
                    <a:pt x="0" y="149860"/>
                  </a:lnTo>
                  <a:lnTo>
                    <a:pt x="12243" y="149860"/>
                  </a:lnTo>
                  <a:lnTo>
                    <a:pt x="12243" y="167894"/>
                  </a:lnTo>
                  <a:lnTo>
                    <a:pt x="85890" y="167894"/>
                  </a:lnTo>
                  <a:lnTo>
                    <a:pt x="85890" y="131826"/>
                  </a:lnTo>
                  <a:lnTo>
                    <a:pt x="0" y="131826"/>
                  </a:lnTo>
                  <a:lnTo>
                    <a:pt x="0" y="107340"/>
                  </a:lnTo>
                  <a:lnTo>
                    <a:pt x="85725" y="107340"/>
                  </a:lnTo>
                  <a:cubicBezTo>
                    <a:pt x="85230" y="93002"/>
                    <a:pt x="81204" y="79540"/>
                    <a:pt x="74485" y="67805"/>
                  </a:cubicBezTo>
                  <a:cubicBezTo>
                    <a:pt x="58813" y="77381"/>
                    <a:pt x="31356" y="83757"/>
                    <a:pt x="25" y="83757"/>
                  </a:cubicBezTo>
                  <a:lnTo>
                    <a:pt x="0" y="837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76"/>
            <p:cNvSpPr/>
            <p:nvPr/>
          </p:nvSpPr>
          <p:spPr>
            <a:xfrm>
              <a:off x="3112185" y="802288"/>
              <a:ext cx="49766" cy="492845"/>
            </a:xfrm>
            <a:custGeom>
              <a:avLst/>
              <a:gdLst/>
              <a:ahLst/>
              <a:cxnLst/>
              <a:rect l="0" t="0" r="0" b="0"/>
              <a:pathLst>
                <a:path w="49766" h="492845">
                  <a:moveTo>
                    <a:pt x="49766" y="0"/>
                  </a:moveTo>
                  <a:lnTo>
                    <a:pt x="49766" y="37589"/>
                  </a:lnTo>
                  <a:lnTo>
                    <a:pt x="31378" y="338268"/>
                  </a:lnTo>
                  <a:lnTo>
                    <a:pt x="49766" y="338268"/>
                  </a:lnTo>
                  <a:lnTo>
                    <a:pt x="49766" y="362741"/>
                  </a:lnTo>
                  <a:lnTo>
                    <a:pt x="29867" y="362741"/>
                  </a:lnTo>
                  <a:lnTo>
                    <a:pt x="26819" y="412144"/>
                  </a:lnTo>
                  <a:cubicBezTo>
                    <a:pt x="26374" y="427956"/>
                    <a:pt x="31210" y="441805"/>
                    <a:pt x="39479" y="452938"/>
                  </a:cubicBezTo>
                  <a:lnTo>
                    <a:pt x="49766" y="463100"/>
                  </a:lnTo>
                  <a:lnTo>
                    <a:pt x="49766" y="492845"/>
                  </a:lnTo>
                  <a:lnTo>
                    <a:pt x="43836" y="490220"/>
                  </a:lnTo>
                  <a:cubicBezTo>
                    <a:pt x="17481" y="473107"/>
                    <a:pt x="0" y="443986"/>
                    <a:pt x="2372" y="411458"/>
                  </a:cubicBezTo>
                  <a:lnTo>
                    <a:pt x="6842" y="338268"/>
                  </a:lnTo>
                  <a:lnTo>
                    <a:pt x="25346" y="35843"/>
                  </a:lnTo>
                  <a:cubicBezTo>
                    <a:pt x="27251" y="15473"/>
                    <a:pt x="36712" y="6506"/>
                    <a:pt x="48764" y="499"/>
                  </a:cubicBezTo>
                  <a:lnTo>
                    <a:pt x="497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77"/>
            <p:cNvSpPr/>
            <p:nvPr/>
          </p:nvSpPr>
          <p:spPr>
            <a:xfrm>
              <a:off x="3161952" y="755835"/>
              <a:ext cx="349990" cy="1010679"/>
            </a:xfrm>
            <a:custGeom>
              <a:avLst/>
              <a:gdLst/>
              <a:ahLst/>
              <a:cxnLst/>
              <a:rect l="0" t="0" r="0" b="0"/>
              <a:pathLst>
                <a:path w="349990" h="1010679">
                  <a:moveTo>
                    <a:pt x="93220" y="0"/>
                  </a:moveTo>
                  <a:lnTo>
                    <a:pt x="115584" y="134658"/>
                  </a:lnTo>
                  <a:cubicBezTo>
                    <a:pt x="116562" y="140564"/>
                    <a:pt x="121667" y="144894"/>
                    <a:pt x="127662" y="144894"/>
                  </a:cubicBezTo>
                  <a:lnTo>
                    <a:pt x="222709" y="144894"/>
                  </a:lnTo>
                  <a:cubicBezTo>
                    <a:pt x="228716" y="144894"/>
                    <a:pt x="233821" y="140538"/>
                    <a:pt x="234799" y="134633"/>
                  </a:cubicBezTo>
                  <a:lnTo>
                    <a:pt x="256796" y="0"/>
                  </a:lnTo>
                  <a:lnTo>
                    <a:pt x="310097" y="26556"/>
                  </a:lnTo>
                  <a:cubicBezTo>
                    <a:pt x="311101" y="26975"/>
                    <a:pt x="312041" y="27496"/>
                    <a:pt x="313006" y="28004"/>
                  </a:cubicBezTo>
                  <a:lnTo>
                    <a:pt x="349990" y="46440"/>
                  </a:lnTo>
                  <a:lnTo>
                    <a:pt x="349990" y="83777"/>
                  </a:lnTo>
                  <a:lnTo>
                    <a:pt x="346423" y="73895"/>
                  </a:lnTo>
                  <a:cubicBezTo>
                    <a:pt x="344543" y="71501"/>
                    <a:pt x="342203" y="69920"/>
                    <a:pt x="340082" y="68860"/>
                  </a:cubicBezTo>
                  <a:lnTo>
                    <a:pt x="327027" y="62357"/>
                  </a:lnTo>
                  <a:lnTo>
                    <a:pt x="327027" y="384721"/>
                  </a:lnTo>
                  <a:lnTo>
                    <a:pt x="349990" y="384721"/>
                  </a:lnTo>
                  <a:lnTo>
                    <a:pt x="349990" y="409194"/>
                  </a:lnTo>
                  <a:lnTo>
                    <a:pt x="327027" y="409194"/>
                  </a:lnTo>
                  <a:lnTo>
                    <a:pt x="327027" y="523888"/>
                  </a:lnTo>
                  <a:cubicBezTo>
                    <a:pt x="333669" y="521414"/>
                    <a:pt x="339915" y="518073"/>
                    <a:pt x="345534" y="513959"/>
                  </a:cubicBezTo>
                  <a:lnTo>
                    <a:pt x="349990" y="509556"/>
                  </a:lnTo>
                  <a:lnTo>
                    <a:pt x="349990" y="539340"/>
                  </a:lnTo>
                  <a:lnTo>
                    <a:pt x="327027" y="549479"/>
                  </a:lnTo>
                  <a:lnTo>
                    <a:pt x="327027" y="1010679"/>
                  </a:lnTo>
                  <a:lnTo>
                    <a:pt x="268188" y="1010679"/>
                  </a:lnTo>
                  <a:cubicBezTo>
                    <a:pt x="254726" y="1010679"/>
                    <a:pt x="242356" y="999744"/>
                    <a:pt x="240717" y="986371"/>
                  </a:cubicBezTo>
                  <a:lnTo>
                    <a:pt x="187454" y="552755"/>
                  </a:lnTo>
                  <a:lnTo>
                    <a:pt x="162561" y="552755"/>
                  </a:lnTo>
                  <a:lnTo>
                    <a:pt x="109272" y="986371"/>
                  </a:lnTo>
                  <a:cubicBezTo>
                    <a:pt x="107647" y="999744"/>
                    <a:pt x="95277" y="1010679"/>
                    <a:pt x="81802" y="1010679"/>
                  </a:cubicBezTo>
                  <a:lnTo>
                    <a:pt x="22976" y="1010679"/>
                  </a:lnTo>
                  <a:lnTo>
                    <a:pt x="22976" y="549466"/>
                  </a:lnTo>
                  <a:lnTo>
                    <a:pt x="0" y="539298"/>
                  </a:lnTo>
                  <a:lnTo>
                    <a:pt x="0" y="509553"/>
                  </a:lnTo>
                  <a:lnTo>
                    <a:pt x="4461" y="513959"/>
                  </a:lnTo>
                  <a:cubicBezTo>
                    <a:pt x="10082" y="518073"/>
                    <a:pt x="16330" y="521414"/>
                    <a:pt x="22976" y="523888"/>
                  </a:cubicBezTo>
                  <a:lnTo>
                    <a:pt x="22976" y="409194"/>
                  </a:lnTo>
                  <a:lnTo>
                    <a:pt x="0" y="409194"/>
                  </a:lnTo>
                  <a:lnTo>
                    <a:pt x="0" y="384721"/>
                  </a:lnTo>
                  <a:lnTo>
                    <a:pt x="22989" y="384721"/>
                  </a:lnTo>
                  <a:lnTo>
                    <a:pt x="22989" y="62357"/>
                  </a:lnTo>
                  <a:lnTo>
                    <a:pt x="9908" y="68860"/>
                  </a:lnTo>
                  <a:cubicBezTo>
                    <a:pt x="5818" y="70904"/>
                    <a:pt x="700" y="75184"/>
                    <a:pt x="14" y="83807"/>
                  </a:cubicBezTo>
                  <a:lnTo>
                    <a:pt x="0" y="84042"/>
                  </a:lnTo>
                  <a:lnTo>
                    <a:pt x="0" y="46453"/>
                  </a:lnTo>
                  <a:lnTo>
                    <a:pt x="37047" y="27991"/>
                  </a:lnTo>
                  <a:cubicBezTo>
                    <a:pt x="37974" y="27483"/>
                    <a:pt x="38902" y="26962"/>
                    <a:pt x="39905" y="26556"/>
                  </a:cubicBezTo>
                  <a:lnTo>
                    <a:pt x="932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78"/>
            <p:cNvSpPr/>
            <p:nvPr/>
          </p:nvSpPr>
          <p:spPr>
            <a:xfrm>
              <a:off x="3511942" y="802275"/>
              <a:ext cx="49992" cy="492900"/>
            </a:xfrm>
            <a:custGeom>
              <a:avLst/>
              <a:gdLst/>
              <a:ahLst/>
              <a:cxnLst/>
              <a:rect l="0" t="0" r="0" b="0"/>
              <a:pathLst>
                <a:path w="49992" h="492900">
                  <a:moveTo>
                    <a:pt x="0" y="0"/>
                  </a:moveTo>
                  <a:lnTo>
                    <a:pt x="1027" y="512"/>
                  </a:lnTo>
                  <a:cubicBezTo>
                    <a:pt x="16610" y="8386"/>
                    <a:pt x="22579" y="15384"/>
                    <a:pt x="24433" y="35856"/>
                  </a:cubicBezTo>
                  <a:lnTo>
                    <a:pt x="45922" y="387037"/>
                  </a:lnTo>
                  <a:lnTo>
                    <a:pt x="45922" y="387062"/>
                  </a:lnTo>
                  <a:lnTo>
                    <a:pt x="47420" y="411471"/>
                  </a:lnTo>
                  <a:cubicBezTo>
                    <a:pt x="49992" y="443999"/>
                    <a:pt x="32447" y="473127"/>
                    <a:pt x="6015" y="490244"/>
                  </a:cubicBezTo>
                  <a:lnTo>
                    <a:pt x="0" y="492900"/>
                  </a:lnTo>
                  <a:lnTo>
                    <a:pt x="0" y="463116"/>
                  </a:lnTo>
                  <a:lnTo>
                    <a:pt x="10287" y="452951"/>
                  </a:lnTo>
                  <a:cubicBezTo>
                    <a:pt x="18553" y="441818"/>
                    <a:pt x="23385" y="427969"/>
                    <a:pt x="22935" y="412157"/>
                  </a:cubicBezTo>
                  <a:lnTo>
                    <a:pt x="19899" y="362754"/>
                  </a:lnTo>
                  <a:lnTo>
                    <a:pt x="0" y="362754"/>
                  </a:lnTo>
                  <a:lnTo>
                    <a:pt x="0" y="338281"/>
                  </a:lnTo>
                  <a:lnTo>
                    <a:pt x="18413" y="338281"/>
                  </a:lnTo>
                  <a:lnTo>
                    <a:pt x="11" y="37367"/>
                  </a:lnTo>
                  <a:lnTo>
                    <a:pt x="0" y="373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79"/>
            <p:cNvSpPr/>
            <p:nvPr/>
          </p:nvSpPr>
          <p:spPr>
            <a:xfrm>
              <a:off x="4991732" y="822463"/>
              <a:ext cx="50533" cy="639486"/>
            </a:xfrm>
            <a:custGeom>
              <a:avLst/>
              <a:gdLst/>
              <a:ahLst/>
              <a:cxnLst/>
              <a:rect l="0" t="0" r="0" b="0"/>
              <a:pathLst>
                <a:path w="50533" h="639486">
                  <a:moveTo>
                    <a:pt x="50533" y="0"/>
                  </a:moveTo>
                  <a:lnTo>
                    <a:pt x="50533" y="319357"/>
                  </a:lnTo>
                  <a:lnTo>
                    <a:pt x="32893" y="319357"/>
                  </a:lnTo>
                  <a:lnTo>
                    <a:pt x="27470" y="370626"/>
                  </a:lnTo>
                  <a:cubicBezTo>
                    <a:pt x="25629" y="390528"/>
                    <a:pt x="34646" y="405107"/>
                    <a:pt x="42545" y="413768"/>
                  </a:cubicBezTo>
                  <a:lnTo>
                    <a:pt x="50533" y="421016"/>
                  </a:lnTo>
                  <a:lnTo>
                    <a:pt x="50533" y="537806"/>
                  </a:lnTo>
                  <a:lnTo>
                    <a:pt x="33439" y="615000"/>
                  </a:lnTo>
                  <a:lnTo>
                    <a:pt x="50533" y="615000"/>
                  </a:lnTo>
                  <a:lnTo>
                    <a:pt x="50533" y="639486"/>
                  </a:lnTo>
                  <a:lnTo>
                    <a:pt x="27419" y="639486"/>
                  </a:lnTo>
                  <a:cubicBezTo>
                    <a:pt x="13957" y="639486"/>
                    <a:pt x="5321" y="628729"/>
                    <a:pt x="8242" y="615584"/>
                  </a:cubicBezTo>
                  <a:lnTo>
                    <a:pt x="45466" y="447436"/>
                  </a:lnTo>
                  <a:cubicBezTo>
                    <a:pt x="17843" y="430608"/>
                    <a:pt x="0" y="401602"/>
                    <a:pt x="3124" y="368061"/>
                  </a:cubicBezTo>
                  <a:lnTo>
                    <a:pt x="39167" y="25085"/>
                  </a:lnTo>
                  <a:cubicBezTo>
                    <a:pt x="40564" y="14366"/>
                    <a:pt x="43700" y="7111"/>
                    <a:pt x="48011" y="1822"/>
                  </a:cubicBezTo>
                  <a:lnTo>
                    <a:pt x="505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80"/>
            <p:cNvSpPr/>
            <p:nvPr/>
          </p:nvSpPr>
          <p:spPr>
            <a:xfrm>
              <a:off x="5042265" y="1437463"/>
              <a:ext cx="333385" cy="329057"/>
            </a:xfrm>
            <a:custGeom>
              <a:avLst/>
              <a:gdLst/>
              <a:ahLst/>
              <a:cxnLst/>
              <a:rect l="0" t="0" r="0" b="0"/>
              <a:pathLst>
                <a:path w="333385" h="329057">
                  <a:moveTo>
                    <a:pt x="0" y="0"/>
                  </a:moveTo>
                  <a:lnTo>
                    <a:pt x="333385" y="0"/>
                  </a:lnTo>
                  <a:lnTo>
                    <a:pt x="333385" y="24486"/>
                  </a:lnTo>
                  <a:lnTo>
                    <a:pt x="283236" y="24486"/>
                  </a:lnTo>
                  <a:lnTo>
                    <a:pt x="243345" y="304800"/>
                  </a:lnTo>
                  <a:cubicBezTo>
                    <a:pt x="241440" y="318135"/>
                    <a:pt x="228867" y="329057"/>
                    <a:pt x="215405" y="329057"/>
                  </a:cubicBezTo>
                  <a:lnTo>
                    <a:pt x="178893" y="329057"/>
                  </a:lnTo>
                  <a:lnTo>
                    <a:pt x="178893" y="24486"/>
                  </a:lnTo>
                  <a:lnTo>
                    <a:pt x="154407" y="24486"/>
                  </a:lnTo>
                  <a:lnTo>
                    <a:pt x="154407" y="329057"/>
                  </a:lnTo>
                  <a:lnTo>
                    <a:pt x="117907" y="329057"/>
                  </a:lnTo>
                  <a:cubicBezTo>
                    <a:pt x="104432" y="329057"/>
                    <a:pt x="91872" y="318135"/>
                    <a:pt x="89980" y="304800"/>
                  </a:cubicBezTo>
                  <a:lnTo>
                    <a:pt x="50051" y="24486"/>
                  </a:lnTo>
                  <a:lnTo>
                    <a:pt x="0" y="2448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81"/>
            <p:cNvSpPr/>
            <p:nvPr/>
          </p:nvSpPr>
          <p:spPr>
            <a:xfrm>
              <a:off x="5042265" y="779704"/>
              <a:ext cx="333385" cy="580908"/>
            </a:xfrm>
            <a:custGeom>
              <a:avLst/>
              <a:gdLst/>
              <a:ahLst/>
              <a:cxnLst/>
              <a:rect l="0" t="0" r="0" b="0"/>
              <a:pathLst>
                <a:path w="333385" h="580908">
                  <a:moveTo>
                    <a:pt x="83934" y="0"/>
                  </a:moveTo>
                  <a:lnTo>
                    <a:pt x="83934" y="49568"/>
                  </a:lnTo>
                  <a:cubicBezTo>
                    <a:pt x="83934" y="53594"/>
                    <a:pt x="85916" y="57366"/>
                    <a:pt x="89231" y="59639"/>
                  </a:cubicBezTo>
                  <a:cubicBezTo>
                    <a:pt x="91301" y="61074"/>
                    <a:pt x="93739" y="61811"/>
                    <a:pt x="96177" y="61811"/>
                  </a:cubicBezTo>
                  <a:cubicBezTo>
                    <a:pt x="97638" y="61811"/>
                    <a:pt x="99111" y="61544"/>
                    <a:pt x="100521" y="61011"/>
                  </a:cubicBezTo>
                  <a:lnTo>
                    <a:pt x="166650" y="35954"/>
                  </a:lnTo>
                  <a:lnTo>
                    <a:pt x="232778" y="61011"/>
                  </a:lnTo>
                  <a:cubicBezTo>
                    <a:pt x="234176" y="61544"/>
                    <a:pt x="235649" y="61811"/>
                    <a:pt x="237122" y="61811"/>
                  </a:cubicBezTo>
                  <a:cubicBezTo>
                    <a:pt x="239561" y="61811"/>
                    <a:pt x="241986" y="61074"/>
                    <a:pt x="244056" y="59639"/>
                  </a:cubicBezTo>
                  <a:cubicBezTo>
                    <a:pt x="247384" y="57366"/>
                    <a:pt x="249352" y="53594"/>
                    <a:pt x="249352" y="49568"/>
                  </a:cubicBezTo>
                  <a:lnTo>
                    <a:pt x="249352" y="0"/>
                  </a:lnTo>
                  <a:lnTo>
                    <a:pt x="319926" y="33109"/>
                  </a:lnTo>
                  <a:lnTo>
                    <a:pt x="333385" y="42852"/>
                  </a:lnTo>
                  <a:lnTo>
                    <a:pt x="333385" y="362115"/>
                  </a:lnTo>
                  <a:lnTo>
                    <a:pt x="309995" y="362115"/>
                  </a:lnTo>
                  <a:lnTo>
                    <a:pt x="332664" y="464490"/>
                  </a:lnTo>
                  <a:lnTo>
                    <a:pt x="333385" y="463840"/>
                  </a:lnTo>
                  <a:lnTo>
                    <a:pt x="333385" y="580908"/>
                  </a:lnTo>
                  <a:lnTo>
                    <a:pt x="280670" y="342900"/>
                  </a:lnTo>
                  <a:cubicBezTo>
                    <a:pt x="280238" y="340957"/>
                    <a:pt x="276784" y="338188"/>
                    <a:pt x="274790" y="338188"/>
                  </a:cubicBezTo>
                  <a:lnTo>
                    <a:pt x="58496" y="338188"/>
                  </a:lnTo>
                  <a:cubicBezTo>
                    <a:pt x="56515" y="338188"/>
                    <a:pt x="53048" y="340957"/>
                    <a:pt x="52629" y="342900"/>
                  </a:cubicBezTo>
                  <a:lnTo>
                    <a:pt x="0" y="580565"/>
                  </a:lnTo>
                  <a:lnTo>
                    <a:pt x="0" y="463775"/>
                  </a:lnTo>
                  <a:lnTo>
                    <a:pt x="648" y="464363"/>
                  </a:lnTo>
                  <a:lnTo>
                    <a:pt x="23305" y="362115"/>
                  </a:lnTo>
                  <a:lnTo>
                    <a:pt x="0" y="362115"/>
                  </a:lnTo>
                  <a:lnTo>
                    <a:pt x="0" y="42758"/>
                  </a:lnTo>
                  <a:lnTo>
                    <a:pt x="13361" y="33109"/>
                  </a:lnTo>
                  <a:lnTo>
                    <a:pt x="8393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82"/>
            <p:cNvSpPr/>
            <p:nvPr/>
          </p:nvSpPr>
          <p:spPr>
            <a:xfrm>
              <a:off x="5375650" y="822556"/>
              <a:ext cx="50650" cy="639392"/>
            </a:xfrm>
            <a:custGeom>
              <a:avLst/>
              <a:gdLst/>
              <a:ahLst/>
              <a:cxnLst/>
              <a:rect l="0" t="0" r="0" b="0"/>
              <a:pathLst>
                <a:path w="50650" h="639392">
                  <a:moveTo>
                    <a:pt x="0" y="0"/>
                  </a:moveTo>
                  <a:lnTo>
                    <a:pt x="2578" y="1866"/>
                  </a:lnTo>
                  <a:cubicBezTo>
                    <a:pt x="6940" y="7202"/>
                    <a:pt x="10080" y="14456"/>
                    <a:pt x="11281" y="24991"/>
                  </a:cubicBezTo>
                  <a:lnTo>
                    <a:pt x="47514" y="367967"/>
                  </a:lnTo>
                  <a:cubicBezTo>
                    <a:pt x="50650" y="401572"/>
                    <a:pt x="32718" y="430642"/>
                    <a:pt x="4994" y="447444"/>
                  </a:cubicBezTo>
                  <a:lnTo>
                    <a:pt x="42205" y="615490"/>
                  </a:lnTo>
                  <a:cubicBezTo>
                    <a:pt x="45113" y="628635"/>
                    <a:pt x="36490" y="639392"/>
                    <a:pt x="23015" y="639392"/>
                  </a:cubicBezTo>
                  <a:lnTo>
                    <a:pt x="0" y="639392"/>
                  </a:lnTo>
                  <a:lnTo>
                    <a:pt x="0" y="614906"/>
                  </a:lnTo>
                  <a:lnTo>
                    <a:pt x="17021" y="614906"/>
                  </a:lnTo>
                  <a:lnTo>
                    <a:pt x="0" y="538056"/>
                  </a:lnTo>
                  <a:lnTo>
                    <a:pt x="0" y="420987"/>
                  </a:lnTo>
                  <a:lnTo>
                    <a:pt x="8106" y="413675"/>
                  </a:lnTo>
                  <a:cubicBezTo>
                    <a:pt x="16005" y="405013"/>
                    <a:pt x="25009" y="390434"/>
                    <a:pt x="23142" y="370241"/>
                  </a:cubicBezTo>
                  <a:lnTo>
                    <a:pt x="17745" y="319263"/>
                  </a:lnTo>
                  <a:lnTo>
                    <a:pt x="0" y="31926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83"/>
            <p:cNvSpPr/>
            <p:nvPr/>
          </p:nvSpPr>
          <p:spPr>
            <a:xfrm>
              <a:off x="5073914" y="511932"/>
              <a:ext cx="134994" cy="283870"/>
            </a:xfrm>
            <a:custGeom>
              <a:avLst/>
              <a:gdLst/>
              <a:ahLst/>
              <a:cxnLst/>
              <a:rect l="0" t="0" r="0" b="0"/>
              <a:pathLst>
                <a:path w="134994" h="283870">
                  <a:moveTo>
                    <a:pt x="134988" y="0"/>
                  </a:moveTo>
                  <a:lnTo>
                    <a:pt x="134994" y="1"/>
                  </a:lnTo>
                  <a:lnTo>
                    <a:pt x="134994" y="111430"/>
                  </a:lnTo>
                  <a:lnTo>
                    <a:pt x="90513" y="111430"/>
                  </a:lnTo>
                  <a:cubicBezTo>
                    <a:pt x="67780" y="111430"/>
                    <a:pt x="49378" y="129730"/>
                    <a:pt x="49111" y="152387"/>
                  </a:cubicBezTo>
                  <a:lnTo>
                    <a:pt x="49111" y="173507"/>
                  </a:lnTo>
                  <a:cubicBezTo>
                    <a:pt x="49111" y="220866"/>
                    <a:pt x="87630" y="259398"/>
                    <a:pt x="134988" y="259398"/>
                  </a:cubicBezTo>
                  <a:lnTo>
                    <a:pt x="134994" y="259396"/>
                  </a:lnTo>
                  <a:lnTo>
                    <a:pt x="134994" y="283869"/>
                  </a:lnTo>
                  <a:lnTo>
                    <a:pt x="134988" y="283870"/>
                  </a:lnTo>
                  <a:cubicBezTo>
                    <a:pt x="105715" y="283870"/>
                    <a:pt x="79248" y="272313"/>
                    <a:pt x="59512" y="253695"/>
                  </a:cubicBezTo>
                  <a:lnTo>
                    <a:pt x="12840" y="253695"/>
                  </a:lnTo>
                  <a:cubicBezTo>
                    <a:pt x="8560" y="253695"/>
                    <a:pt x="4597" y="251473"/>
                    <a:pt x="2375" y="247828"/>
                  </a:cubicBezTo>
                  <a:cubicBezTo>
                    <a:pt x="165" y="244170"/>
                    <a:pt x="0" y="239636"/>
                    <a:pt x="1956" y="235839"/>
                  </a:cubicBezTo>
                  <a:cubicBezTo>
                    <a:pt x="24613" y="192024"/>
                    <a:pt x="24613" y="183375"/>
                    <a:pt x="24613" y="141808"/>
                  </a:cubicBezTo>
                  <a:cubicBezTo>
                    <a:pt x="24613" y="141757"/>
                    <a:pt x="24625" y="141707"/>
                    <a:pt x="24625" y="141643"/>
                  </a:cubicBezTo>
                  <a:lnTo>
                    <a:pt x="24625" y="110376"/>
                  </a:lnTo>
                  <a:cubicBezTo>
                    <a:pt x="24625" y="49416"/>
                    <a:pt x="74041" y="0"/>
                    <a:pt x="13498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84"/>
            <p:cNvSpPr/>
            <p:nvPr/>
          </p:nvSpPr>
          <p:spPr>
            <a:xfrm>
              <a:off x="5208909" y="511933"/>
              <a:ext cx="135008" cy="283868"/>
            </a:xfrm>
            <a:custGeom>
              <a:avLst/>
              <a:gdLst/>
              <a:ahLst/>
              <a:cxnLst/>
              <a:rect l="0" t="0" r="0" b="0"/>
              <a:pathLst>
                <a:path w="135008" h="283868">
                  <a:moveTo>
                    <a:pt x="0" y="0"/>
                  </a:moveTo>
                  <a:lnTo>
                    <a:pt x="42957" y="8673"/>
                  </a:lnTo>
                  <a:cubicBezTo>
                    <a:pt x="82573" y="25428"/>
                    <a:pt x="110370" y="64655"/>
                    <a:pt x="110370" y="110375"/>
                  </a:cubicBezTo>
                  <a:lnTo>
                    <a:pt x="110370" y="151040"/>
                  </a:lnTo>
                  <a:cubicBezTo>
                    <a:pt x="110509" y="184885"/>
                    <a:pt x="112160" y="195465"/>
                    <a:pt x="133039" y="235825"/>
                  </a:cubicBezTo>
                  <a:cubicBezTo>
                    <a:pt x="135008" y="239635"/>
                    <a:pt x="134855" y="244169"/>
                    <a:pt x="132620" y="247827"/>
                  </a:cubicBezTo>
                  <a:cubicBezTo>
                    <a:pt x="130397" y="251472"/>
                    <a:pt x="126448" y="253694"/>
                    <a:pt x="122168" y="253694"/>
                  </a:cubicBezTo>
                  <a:lnTo>
                    <a:pt x="75483" y="253694"/>
                  </a:lnTo>
                  <a:cubicBezTo>
                    <a:pt x="65608" y="263003"/>
                    <a:pt x="54054" y="270547"/>
                    <a:pt x="41310" y="275764"/>
                  </a:cubicBezTo>
                  <a:lnTo>
                    <a:pt x="0" y="283868"/>
                  </a:lnTo>
                  <a:lnTo>
                    <a:pt x="0" y="259395"/>
                  </a:lnTo>
                  <a:lnTo>
                    <a:pt x="33393" y="252636"/>
                  </a:lnTo>
                  <a:cubicBezTo>
                    <a:pt x="64210" y="239579"/>
                    <a:pt x="85884" y="209025"/>
                    <a:pt x="85884" y="173506"/>
                  </a:cubicBezTo>
                  <a:lnTo>
                    <a:pt x="85884" y="110375"/>
                  </a:lnTo>
                  <a:cubicBezTo>
                    <a:pt x="85884" y="83654"/>
                    <a:pt x="73628" y="59752"/>
                    <a:pt x="54426" y="43992"/>
                  </a:cubicBezTo>
                  <a:lnTo>
                    <a:pt x="54426" y="70001"/>
                  </a:lnTo>
                  <a:cubicBezTo>
                    <a:pt x="54426" y="92874"/>
                    <a:pt x="35871" y="111429"/>
                    <a:pt x="12986" y="111429"/>
                  </a:cubicBezTo>
                  <a:lnTo>
                    <a:pt x="0" y="1114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91"/>
            <p:cNvSpPr/>
            <p:nvPr/>
          </p:nvSpPr>
          <p:spPr>
            <a:xfrm>
              <a:off x="3746744" y="825263"/>
              <a:ext cx="44323" cy="636703"/>
            </a:xfrm>
            <a:custGeom>
              <a:avLst/>
              <a:gdLst/>
              <a:ahLst/>
              <a:cxnLst/>
              <a:rect l="0" t="0" r="0" b="0"/>
              <a:pathLst>
                <a:path w="44323" h="636703">
                  <a:moveTo>
                    <a:pt x="44323" y="0"/>
                  </a:moveTo>
                  <a:lnTo>
                    <a:pt x="44323" y="178714"/>
                  </a:lnTo>
                  <a:lnTo>
                    <a:pt x="32347" y="292064"/>
                  </a:lnTo>
                  <a:lnTo>
                    <a:pt x="44323" y="292064"/>
                  </a:lnTo>
                  <a:lnTo>
                    <a:pt x="44323" y="316549"/>
                  </a:lnTo>
                  <a:lnTo>
                    <a:pt x="29782" y="316549"/>
                  </a:lnTo>
                  <a:lnTo>
                    <a:pt x="24498" y="366447"/>
                  </a:lnTo>
                  <a:cubicBezTo>
                    <a:pt x="24657" y="375750"/>
                    <a:pt x="26632" y="384542"/>
                    <a:pt x="30097" y="392546"/>
                  </a:cubicBezTo>
                  <a:lnTo>
                    <a:pt x="44323" y="413453"/>
                  </a:lnTo>
                  <a:lnTo>
                    <a:pt x="44323" y="540117"/>
                  </a:lnTo>
                  <a:lnTo>
                    <a:pt x="29870" y="612218"/>
                  </a:lnTo>
                  <a:lnTo>
                    <a:pt x="44323" y="612218"/>
                  </a:lnTo>
                  <a:lnTo>
                    <a:pt x="44323" y="636703"/>
                  </a:lnTo>
                  <a:lnTo>
                    <a:pt x="24485" y="636703"/>
                  </a:lnTo>
                  <a:cubicBezTo>
                    <a:pt x="11023" y="636703"/>
                    <a:pt x="2146" y="625908"/>
                    <a:pt x="4813" y="612700"/>
                  </a:cubicBezTo>
                  <a:lnTo>
                    <a:pt x="39154" y="441314"/>
                  </a:lnTo>
                  <a:cubicBezTo>
                    <a:pt x="15189" y="424042"/>
                    <a:pt x="0" y="396470"/>
                    <a:pt x="0" y="365254"/>
                  </a:cubicBezTo>
                  <a:lnTo>
                    <a:pt x="2578" y="340946"/>
                  </a:lnTo>
                  <a:lnTo>
                    <a:pt x="2578" y="340908"/>
                  </a:lnTo>
                  <a:lnTo>
                    <a:pt x="36220" y="22290"/>
                  </a:lnTo>
                  <a:cubicBezTo>
                    <a:pt x="37579" y="12555"/>
                    <a:pt x="39948" y="5678"/>
                    <a:pt x="43885" y="328"/>
                  </a:cubicBezTo>
                  <a:lnTo>
                    <a:pt x="443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92"/>
            <p:cNvSpPr/>
            <p:nvPr/>
          </p:nvSpPr>
          <p:spPr>
            <a:xfrm>
              <a:off x="3791067" y="1437480"/>
              <a:ext cx="169926" cy="329031"/>
            </a:xfrm>
            <a:custGeom>
              <a:avLst/>
              <a:gdLst/>
              <a:ahLst/>
              <a:cxnLst/>
              <a:rect l="0" t="0" r="0" b="0"/>
              <a:pathLst>
                <a:path w="169926" h="329031">
                  <a:moveTo>
                    <a:pt x="0" y="0"/>
                  </a:moveTo>
                  <a:lnTo>
                    <a:pt x="169926" y="0"/>
                  </a:lnTo>
                  <a:lnTo>
                    <a:pt x="169926" y="24486"/>
                  </a:lnTo>
                  <a:lnTo>
                    <a:pt x="157683" y="24486"/>
                  </a:lnTo>
                  <a:lnTo>
                    <a:pt x="157683" y="329031"/>
                  </a:lnTo>
                  <a:lnTo>
                    <a:pt x="121183" y="329031"/>
                  </a:lnTo>
                  <a:cubicBezTo>
                    <a:pt x="107709" y="329031"/>
                    <a:pt x="95136" y="318122"/>
                    <a:pt x="93231" y="304800"/>
                  </a:cubicBezTo>
                  <a:lnTo>
                    <a:pt x="53327" y="24486"/>
                  </a:lnTo>
                  <a:lnTo>
                    <a:pt x="0" y="2448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93"/>
            <p:cNvSpPr/>
            <p:nvPr/>
          </p:nvSpPr>
          <p:spPr>
            <a:xfrm>
              <a:off x="3791067" y="921149"/>
              <a:ext cx="53911" cy="444231"/>
            </a:xfrm>
            <a:custGeom>
              <a:avLst/>
              <a:gdLst/>
              <a:ahLst/>
              <a:cxnLst/>
              <a:rect l="0" t="0" r="0" b="0"/>
              <a:pathLst>
                <a:path w="53911" h="444231">
                  <a:moveTo>
                    <a:pt x="41669" y="0"/>
                  </a:moveTo>
                  <a:cubicBezTo>
                    <a:pt x="48425" y="0"/>
                    <a:pt x="53911" y="5474"/>
                    <a:pt x="53911" y="12243"/>
                  </a:cubicBezTo>
                  <a:lnTo>
                    <a:pt x="53911" y="148285"/>
                  </a:lnTo>
                  <a:cubicBezTo>
                    <a:pt x="53911" y="163373"/>
                    <a:pt x="51600" y="186792"/>
                    <a:pt x="48641" y="201575"/>
                  </a:cubicBezTo>
                  <a:lnTo>
                    <a:pt x="0" y="444231"/>
                  </a:lnTo>
                  <a:lnTo>
                    <a:pt x="0" y="317567"/>
                  </a:lnTo>
                  <a:lnTo>
                    <a:pt x="317" y="318033"/>
                  </a:lnTo>
                  <a:lnTo>
                    <a:pt x="19825" y="220663"/>
                  </a:lnTo>
                  <a:lnTo>
                    <a:pt x="0" y="220663"/>
                  </a:lnTo>
                  <a:lnTo>
                    <a:pt x="0" y="196177"/>
                  </a:lnTo>
                  <a:lnTo>
                    <a:pt x="24727" y="196177"/>
                  </a:lnTo>
                  <a:cubicBezTo>
                    <a:pt x="27331" y="182931"/>
                    <a:pt x="29426" y="161557"/>
                    <a:pt x="29426" y="148285"/>
                  </a:cubicBezTo>
                  <a:lnTo>
                    <a:pt x="29426" y="12243"/>
                  </a:lnTo>
                  <a:cubicBezTo>
                    <a:pt x="29426" y="5474"/>
                    <a:pt x="34912" y="0"/>
                    <a:pt x="4166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94"/>
            <p:cNvSpPr/>
            <p:nvPr/>
          </p:nvSpPr>
          <p:spPr>
            <a:xfrm>
              <a:off x="3791067" y="511942"/>
              <a:ext cx="169926" cy="492034"/>
            </a:xfrm>
            <a:custGeom>
              <a:avLst/>
              <a:gdLst/>
              <a:ahLst/>
              <a:cxnLst/>
              <a:rect l="0" t="0" r="0" b="0"/>
              <a:pathLst>
                <a:path w="169926" h="492034">
                  <a:moveTo>
                    <a:pt x="169926" y="0"/>
                  </a:moveTo>
                  <a:lnTo>
                    <a:pt x="169926" y="111417"/>
                  </a:lnTo>
                  <a:lnTo>
                    <a:pt x="125438" y="111417"/>
                  </a:lnTo>
                  <a:cubicBezTo>
                    <a:pt x="102705" y="111417"/>
                    <a:pt x="84290" y="129718"/>
                    <a:pt x="84036" y="152387"/>
                  </a:cubicBezTo>
                  <a:lnTo>
                    <a:pt x="84036" y="173495"/>
                  </a:lnTo>
                  <a:cubicBezTo>
                    <a:pt x="84036" y="220853"/>
                    <a:pt x="122568" y="259385"/>
                    <a:pt x="169926" y="259385"/>
                  </a:cubicBezTo>
                  <a:lnTo>
                    <a:pt x="169926" y="283870"/>
                  </a:lnTo>
                  <a:cubicBezTo>
                    <a:pt x="156921" y="283870"/>
                    <a:pt x="144564" y="281457"/>
                    <a:pt x="133020" y="277305"/>
                  </a:cubicBezTo>
                  <a:lnTo>
                    <a:pt x="133020" y="384366"/>
                  </a:lnTo>
                  <a:cubicBezTo>
                    <a:pt x="144983" y="389217"/>
                    <a:pt x="153429" y="400888"/>
                    <a:pt x="153429" y="414592"/>
                  </a:cubicBezTo>
                  <a:cubicBezTo>
                    <a:pt x="153429" y="432613"/>
                    <a:pt x="138811" y="447230"/>
                    <a:pt x="120777" y="447230"/>
                  </a:cubicBezTo>
                  <a:cubicBezTo>
                    <a:pt x="102756" y="447230"/>
                    <a:pt x="88138" y="432613"/>
                    <a:pt x="88138" y="414592"/>
                  </a:cubicBezTo>
                  <a:cubicBezTo>
                    <a:pt x="88138" y="400888"/>
                    <a:pt x="96584" y="389217"/>
                    <a:pt x="108547" y="384378"/>
                  </a:cubicBezTo>
                  <a:lnTo>
                    <a:pt x="108547" y="284798"/>
                  </a:lnTo>
                  <a:lnTo>
                    <a:pt x="27051" y="323024"/>
                  </a:lnTo>
                  <a:cubicBezTo>
                    <a:pt x="19863" y="326466"/>
                    <a:pt x="16764" y="333324"/>
                    <a:pt x="16256" y="338176"/>
                  </a:cubicBezTo>
                  <a:lnTo>
                    <a:pt x="0" y="492034"/>
                  </a:lnTo>
                  <a:lnTo>
                    <a:pt x="0" y="313320"/>
                  </a:lnTo>
                  <a:lnTo>
                    <a:pt x="16637" y="300850"/>
                  </a:lnTo>
                  <a:lnTo>
                    <a:pt x="102501" y="260591"/>
                  </a:lnTo>
                  <a:cubicBezTo>
                    <a:pt x="99708" y="258407"/>
                    <a:pt x="97003" y="256121"/>
                    <a:pt x="94424" y="253695"/>
                  </a:cubicBezTo>
                  <a:lnTo>
                    <a:pt x="47752" y="253695"/>
                  </a:lnTo>
                  <a:cubicBezTo>
                    <a:pt x="43485" y="253695"/>
                    <a:pt x="39522" y="251460"/>
                    <a:pt x="37300" y="247815"/>
                  </a:cubicBezTo>
                  <a:cubicBezTo>
                    <a:pt x="35065" y="244170"/>
                    <a:pt x="34925" y="239624"/>
                    <a:pt x="36881" y="235826"/>
                  </a:cubicBezTo>
                  <a:cubicBezTo>
                    <a:pt x="59537" y="192011"/>
                    <a:pt x="59537" y="183363"/>
                    <a:pt x="59537" y="141795"/>
                  </a:cubicBezTo>
                  <a:cubicBezTo>
                    <a:pt x="59537" y="141745"/>
                    <a:pt x="59550" y="141694"/>
                    <a:pt x="59550" y="141630"/>
                  </a:cubicBezTo>
                  <a:lnTo>
                    <a:pt x="59550" y="110363"/>
                  </a:lnTo>
                  <a:cubicBezTo>
                    <a:pt x="59550" y="49403"/>
                    <a:pt x="108966" y="0"/>
                    <a:pt x="16992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95"/>
            <p:cNvSpPr/>
            <p:nvPr/>
          </p:nvSpPr>
          <p:spPr>
            <a:xfrm>
              <a:off x="3960993" y="1437480"/>
              <a:ext cx="169894" cy="329031"/>
            </a:xfrm>
            <a:custGeom>
              <a:avLst/>
              <a:gdLst/>
              <a:ahLst/>
              <a:cxnLst/>
              <a:rect l="0" t="0" r="0" b="0"/>
              <a:pathLst>
                <a:path w="169894" h="329031">
                  <a:moveTo>
                    <a:pt x="0" y="0"/>
                  </a:moveTo>
                  <a:lnTo>
                    <a:pt x="169894" y="0"/>
                  </a:lnTo>
                  <a:lnTo>
                    <a:pt x="169894" y="24486"/>
                  </a:lnTo>
                  <a:lnTo>
                    <a:pt x="116586" y="24486"/>
                  </a:lnTo>
                  <a:lnTo>
                    <a:pt x="76683" y="304800"/>
                  </a:lnTo>
                  <a:cubicBezTo>
                    <a:pt x="74778" y="318122"/>
                    <a:pt x="62217" y="329031"/>
                    <a:pt x="48742" y="329031"/>
                  </a:cubicBezTo>
                  <a:lnTo>
                    <a:pt x="12230" y="329031"/>
                  </a:lnTo>
                  <a:lnTo>
                    <a:pt x="12230" y="24486"/>
                  </a:lnTo>
                  <a:lnTo>
                    <a:pt x="0" y="2448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96"/>
            <p:cNvSpPr/>
            <p:nvPr/>
          </p:nvSpPr>
          <p:spPr>
            <a:xfrm>
              <a:off x="4076969" y="921149"/>
              <a:ext cx="53918" cy="444186"/>
            </a:xfrm>
            <a:custGeom>
              <a:avLst/>
              <a:gdLst/>
              <a:ahLst/>
              <a:cxnLst/>
              <a:rect l="0" t="0" r="0" b="0"/>
              <a:pathLst>
                <a:path w="53918" h="444186">
                  <a:moveTo>
                    <a:pt x="12243" y="0"/>
                  </a:moveTo>
                  <a:cubicBezTo>
                    <a:pt x="18999" y="0"/>
                    <a:pt x="24486" y="5474"/>
                    <a:pt x="24486" y="12243"/>
                  </a:cubicBezTo>
                  <a:lnTo>
                    <a:pt x="24486" y="148285"/>
                  </a:lnTo>
                  <a:cubicBezTo>
                    <a:pt x="24486" y="161557"/>
                    <a:pt x="26594" y="182931"/>
                    <a:pt x="29197" y="196177"/>
                  </a:cubicBezTo>
                  <a:lnTo>
                    <a:pt x="53918" y="196177"/>
                  </a:lnTo>
                  <a:lnTo>
                    <a:pt x="53918" y="220663"/>
                  </a:lnTo>
                  <a:lnTo>
                    <a:pt x="34087" y="220663"/>
                  </a:lnTo>
                  <a:lnTo>
                    <a:pt x="53594" y="318021"/>
                  </a:lnTo>
                  <a:lnTo>
                    <a:pt x="53918" y="317545"/>
                  </a:lnTo>
                  <a:lnTo>
                    <a:pt x="53918" y="444186"/>
                  </a:lnTo>
                  <a:lnTo>
                    <a:pt x="5296" y="201575"/>
                  </a:lnTo>
                  <a:cubicBezTo>
                    <a:pt x="2337" y="186792"/>
                    <a:pt x="0" y="163373"/>
                    <a:pt x="0" y="148285"/>
                  </a:cubicBezTo>
                  <a:lnTo>
                    <a:pt x="0" y="12243"/>
                  </a:lnTo>
                  <a:cubicBezTo>
                    <a:pt x="0" y="5474"/>
                    <a:pt x="5486" y="0"/>
                    <a:pt x="1224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97"/>
            <p:cNvSpPr/>
            <p:nvPr/>
          </p:nvSpPr>
          <p:spPr>
            <a:xfrm>
              <a:off x="3960993" y="511942"/>
              <a:ext cx="169894" cy="521881"/>
            </a:xfrm>
            <a:custGeom>
              <a:avLst/>
              <a:gdLst/>
              <a:ahLst/>
              <a:cxnLst/>
              <a:rect l="0" t="0" r="0" b="0"/>
              <a:pathLst>
                <a:path w="169894" h="521881">
                  <a:moveTo>
                    <a:pt x="0" y="0"/>
                  </a:moveTo>
                  <a:cubicBezTo>
                    <a:pt x="60935" y="0"/>
                    <a:pt x="110375" y="49403"/>
                    <a:pt x="110375" y="110363"/>
                  </a:cubicBezTo>
                  <a:lnTo>
                    <a:pt x="110375" y="151028"/>
                  </a:lnTo>
                  <a:cubicBezTo>
                    <a:pt x="110503" y="184861"/>
                    <a:pt x="112166" y="195466"/>
                    <a:pt x="133033" y="235814"/>
                  </a:cubicBezTo>
                  <a:cubicBezTo>
                    <a:pt x="134988" y="239624"/>
                    <a:pt x="134836" y="244157"/>
                    <a:pt x="132626" y="247815"/>
                  </a:cubicBezTo>
                  <a:cubicBezTo>
                    <a:pt x="130391" y="251460"/>
                    <a:pt x="126441" y="253695"/>
                    <a:pt x="122174" y="253695"/>
                  </a:cubicBezTo>
                  <a:lnTo>
                    <a:pt x="75476" y="253695"/>
                  </a:lnTo>
                  <a:cubicBezTo>
                    <a:pt x="72911" y="256121"/>
                    <a:pt x="70205" y="258407"/>
                    <a:pt x="67399" y="260591"/>
                  </a:cubicBezTo>
                  <a:lnTo>
                    <a:pt x="153276" y="300850"/>
                  </a:lnTo>
                  <a:lnTo>
                    <a:pt x="169894" y="313307"/>
                  </a:lnTo>
                  <a:lnTo>
                    <a:pt x="169894" y="491854"/>
                  </a:lnTo>
                  <a:lnTo>
                    <a:pt x="153657" y="338176"/>
                  </a:lnTo>
                  <a:cubicBezTo>
                    <a:pt x="153136" y="333324"/>
                    <a:pt x="150051" y="326466"/>
                    <a:pt x="142862" y="323024"/>
                  </a:cubicBezTo>
                  <a:lnTo>
                    <a:pt x="61366" y="284798"/>
                  </a:lnTo>
                  <a:lnTo>
                    <a:pt x="61366" y="325603"/>
                  </a:lnTo>
                  <a:cubicBezTo>
                    <a:pt x="78181" y="330632"/>
                    <a:pt x="92202" y="345465"/>
                    <a:pt x="92202" y="363690"/>
                  </a:cubicBezTo>
                  <a:cubicBezTo>
                    <a:pt x="92202" y="372402"/>
                    <a:pt x="92278" y="395808"/>
                    <a:pt x="92278" y="396850"/>
                  </a:cubicBezTo>
                  <a:lnTo>
                    <a:pt x="92278" y="488505"/>
                  </a:lnTo>
                  <a:cubicBezTo>
                    <a:pt x="92278" y="488671"/>
                    <a:pt x="92240" y="488810"/>
                    <a:pt x="92227" y="488975"/>
                  </a:cubicBezTo>
                  <a:cubicBezTo>
                    <a:pt x="92126" y="500050"/>
                    <a:pt x="87808" y="510438"/>
                    <a:pt x="79959" y="518300"/>
                  </a:cubicBezTo>
                  <a:cubicBezTo>
                    <a:pt x="77572" y="520687"/>
                    <a:pt x="74435" y="521881"/>
                    <a:pt x="71310" y="521881"/>
                  </a:cubicBezTo>
                  <a:cubicBezTo>
                    <a:pt x="68173" y="521881"/>
                    <a:pt x="65050" y="520687"/>
                    <a:pt x="62649" y="518300"/>
                  </a:cubicBezTo>
                  <a:cubicBezTo>
                    <a:pt x="57861" y="513512"/>
                    <a:pt x="57861" y="505765"/>
                    <a:pt x="62649" y="500977"/>
                  </a:cubicBezTo>
                  <a:cubicBezTo>
                    <a:pt x="65977" y="497649"/>
                    <a:pt x="67805" y="493230"/>
                    <a:pt x="67792" y="488531"/>
                  </a:cubicBezTo>
                  <a:lnTo>
                    <a:pt x="67792" y="488505"/>
                  </a:lnTo>
                  <a:cubicBezTo>
                    <a:pt x="67792" y="488505"/>
                    <a:pt x="67691" y="367068"/>
                    <a:pt x="67691" y="366700"/>
                  </a:cubicBezTo>
                  <a:cubicBezTo>
                    <a:pt x="67691" y="356438"/>
                    <a:pt x="59347" y="348094"/>
                    <a:pt x="49123" y="348094"/>
                  </a:cubicBezTo>
                  <a:cubicBezTo>
                    <a:pt x="38862" y="348094"/>
                    <a:pt x="30531" y="356438"/>
                    <a:pt x="30531" y="366700"/>
                  </a:cubicBezTo>
                  <a:lnTo>
                    <a:pt x="30531" y="488505"/>
                  </a:lnTo>
                  <a:cubicBezTo>
                    <a:pt x="30531" y="493217"/>
                    <a:pt x="32360" y="497649"/>
                    <a:pt x="35700" y="500977"/>
                  </a:cubicBezTo>
                  <a:cubicBezTo>
                    <a:pt x="40475" y="505765"/>
                    <a:pt x="40475" y="513512"/>
                    <a:pt x="35700" y="518300"/>
                  </a:cubicBezTo>
                  <a:cubicBezTo>
                    <a:pt x="33312" y="520687"/>
                    <a:pt x="30175" y="521881"/>
                    <a:pt x="27038" y="521881"/>
                  </a:cubicBezTo>
                  <a:cubicBezTo>
                    <a:pt x="23901" y="521881"/>
                    <a:pt x="20777" y="520687"/>
                    <a:pt x="18390" y="518300"/>
                  </a:cubicBezTo>
                  <a:cubicBezTo>
                    <a:pt x="10439" y="510337"/>
                    <a:pt x="6045" y="499758"/>
                    <a:pt x="6045" y="488505"/>
                  </a:cubicBezTo>
                  <a:lnTo>
                    <a:pt x="6045" y="399148"/>
                  </a:lnTo>
                  <a:cubicBezTo>
                    <a:pt x="6045" y="398297"/>
                    <a:pt x="6058" y="378879"/>
                    <a:pt x="6058" y="364223"/>
                  </a:cubicBezTo>
                  <a:cubicBezTo>
                    <a:pt x="6058" y="345719"/>
                    <a:pt x="19888" y="330683"/>
                    <a:pt x="36881" y="325603"/>
                  </a:cubicBezTo>
                  <a:lnTo>
                    <a:pt x="36881" y="277305"/>
                  </a:lnTo>
                  <a:cubicBezTo>
                    <a:pt x="25349" y="281470"/>
                    <a:pt x="12979" y="283870"/>
                    <a:pt x="0" y="283870"/>
                  </a:cubicBezTo>
                  <a:lnTo>
                    <a:pt x="0" y="259385"/>
                  </a:lnTo>
                  <a:cubicBezTo>
                    <a:pt x="47346" y="259385"/>
                    <a:pt x="85890" y="220853"/>
                    <a:pt x="85890" y="173495"/>
                  </a:cubicBezTo>
                  <a:lnTo>
                    <a:pt x="85890" y="110363"/>
                  </a:lnTo>
                  <a:cubicBezTo>
                    <a:pt x="85890" y="83642"/>
                    <a:pt x="73609" y="59754"/>
                    <a:pt x="54432" y="43980"/>
                  </a:cubicBezTo>
                  <a:lnTo>
                    <a:pt x="54432" y="69990"/>
                  </a:lnTo>
                  <a:cubicBezTo>
                    <a:pt x="54432" y="92875"/>
                    <a:pt x="35877" y="111417"/>
                    <a:pt x="12979" y="111417"/>
                  </a:cubicBezTo>
                  <a:lnTo>
                    <a:pt x="0" y="11141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98"/>
            <p:cNvSpPr/>
            <p:nvPr/>
          </p:nvSpPr>
          <p:spPr>
            <a:xfrm>
              <a:off x="4130888" y="825250"/>
              <a:ext cx="44342" cy="636716"/>
            </a:xfrm>
            <a:custGeom>
              <a:avLst/>
              <a:gdLst/>
              <a:ahLst/>
              <a:cxnLst/>
              <a:rect l="0" t="0" r="0" b="0"/>
              <a:pathLst>
                <a:path w="44342" h="636716">
                  <a:moveTo>
                    <a:pt x="0" y="0"/>
                  </a:moveTo>
                  <a:lnTo>
                    <a:pt x="455" y="341"/>
                  </a:lnTo>
                  <a:cubicBezTo>
                    <a:pt x="4391" y="5691"/>
                    <a:pt x="6756" y="12568"/>
                    <a:pt x="8109" y="22303"/>
                  </a:cubicBezTo>
                  <a:lnTo>
                    <a:pt x="36595" y="292077"/>
                  </a:lnTo>
                  <a:lnTo>
                    <a:pt x="44342" y="365267"/>
                  </a:lnTo>
                  <a:cubicBezTo>
                    <a:pt x="44342" y="399556"/>
                    <a:pt x="28226" y="425591"/>
                    <a:pt x="5251" y="441657"/>
                  </a:cubicBezTo>
                  <a:lnTo>
                    <a:pt x="39529" y="612713"/>
                  </a:lnTo>
                  <a:cubicBezTo>
                    <a:pt x="42170" y="625921"/>
                    <a:pt x="33331" y="636716"/>
                    <a:pt x="19856" y="636716"/>
                  </a:cubicBezTo>
                  <a:lnTo>
                    <a:pt x="0" y="636716"/>
                  </a:lnTo>
                  <a:lnTo>
                    <a:pt x="0" y="612231"/>
                  </a:lnTo>
                  <a:lnTo>
                    <a:pt x="14459" y="612231"/>
                  </a:lnTo>
                  <a:lnTo>
                    <a:pt x="0" y="540085"/>
                  </a:lnTo>
                  <a:lnTo>
                    <a:pt x="0" y="413445"/>
                  </a:lnTo>
                  <a:lnTo>
                    <a:pt x="14230" y="392557"/>
                  </a:lnTo>
                  <a:cubicBezTo>
                    <a:pt x="17700" y="384555"/>
                    <a:pt x="19679" y="375763"/>
                    <a:pt x="19831" y="366460"/>
                  </a:cubicBezTo>
                  <a:lnTo>
                    <a:pt x="14548" y="316562"/>
                  </a:lnTo>
                  <a:lnTo>
                    <a:pt x="0" y="316562"/>
                  </a:lnTo>
                  <a:lnTo>
                    <a:pt x="0" y="292077"/>
                  </a:lnTo>
                  <a:lnTo>
                    <a:pt x="11995" y="292077"/>
                  </a:lnTo>
                  <a:lnTo>
                    <a:pt x="0" y="17854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1215"/>
            <p:cNvSpPr/>
            <p:nvPr/>
          </p:nvSpPr>
          <p:spPr>
            <a:xfrm>
              <a:off x="2737451" y="862088"/>
              <a:ext cx="76022" cy="24486"/>
            </a:xfrm>
            <a:custGeom>
              <a:avLst/>
              <a:gdLst/>
              <a:ahLst/>
              <a:cxnLst/>
              <a:rect l="0" t="0" r="0" b="0"/>
              <a:pathLst>
                <a:path w="76022" h="24486">
                  <a:moveTo>
                    <a:pt x="0" y="0"/>
                  </a:moveTo>
                  <a:lnTo>
                    <a:pt x="76022" y="0"/>
                  </a:lnTo>
                  <a:lnTo>
                    <a:pt x="76022" y="24486"/>
                  </a:lnTo>
                  <a:lnTo>
                    <a:pt x="0" y="2448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100"/>
            <p:cNvSpPr/>
            <p:nvPr/>
          </p:nvSpPr>
          <p:spPr>
            <a:xfrm>
              <a:off x="2498730" y="825266"/>
              <a:ext cx="44304" cy="636690"/>
            </a:xfrm>
            <a:custGeom>
              <a:avLst/>
              <a:gdLst/>
              <a:ahLst/>
              <a:cxnLst/>
              <a:rect l="0" t="0" r="0" b="0"/>
              <a:pathLst>
                <a:path w="44304" h="636690">
                  <a:moveTo>
                    <a:pt x="44304" y="0"/>
                  </a:moveTo>
                  <a:lnTo>
                    <a:pt x="44304" y="178792"/>
                  </a:lnTo>
                  <a:lnTo>
                    <a:pt x="32347" y="292063"/>
                  </a:lnTo>
                  <a:lnTo>
                    <a:pt x="44304" y="292063"/>
                  </a:lnTo>
                  <a:lnTo>
                    <a:pt x="44304" y="316536"/>
                  </a:lnTo>
                  <a:lnTo>
                    <a:pt x="29756" y="316536"/>
                  </a:lnTo>
                  <a:lnTo>
                    <a:pt x="24473" y="366447"/>
                  </a:lnTo>
                  <a:cubicBezTo>
                    <a:pt x="24632" y="375744"/>
                    <a:pt x="26610" y="384535"/>
                    <a:pt x="30078" y="392539"/>
                  </a:cubicBezTo>
                  <a:lnTo>
                    <a:pt x="44304" y="413431"/>
                  </a:lnTo>
                  <a:lnTo>
                    <a:pt x="44304" y="540149"/>
                  </a:lnTo>
                  <a:lnTo>
                    <a:pt x="29858" y="612218"/>
                  </a:lnTo>
                  <a:lnTo>
                    <a:pt x="44304" y="612218"/>
                  </a:lnTo>
                  <a:lnTo>
                    <a:pt x="44304" y="636690"/>
                  </a:lnTo>
                  <a:lnTo>
                    <a:pt x="24473" y="636690"/>
                  </a:lnTo>
                  <a:cubicBezTo>
                    <a:pt x="11011" y="636690"/>
                    <a:pt x="2146" y="625908"/>
                    <a:pt x="4813" y="612688"/>
                  </a:cubicBezTo>
                  <a:lnTo>
                    <a:pt x="39154" y="441314"/>
                  </a:lnTo>
                  <a:cubicBezTo>
                    <a:pt x="15177" y="424029"/>
                    <a:pt x="0" y="396470"/>
                    <a:pt x="0" y="365253"/>
                  </a:cubicBezTo>
                  <a:lnTo>
                    <a:pt x="2565" y="340933"/>
                  </a:lnTo>
                  <a:lnTo>
                    <a:pt x="2565" y="340907"/>
                  </a:lnTo>
                  <a:lnTo>
                    <a:pt x="36208" y="22290"/>
                  </a:lnTo>
                  <a:cubicBezTo>
                    <a:pt x="37567" y="12549"/>
                    <a:pt x="39935" y="5672"/>
                    <a:pt x="43872" y="324"/>
                  </a:cubicBezTo>
                  <a:lnTo>
                    <a:pt x="443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101"/>
            <p:cNvSpPr/>
            <p:nvPr/>
          </p:nvSpPr>
          <p:spPr>
            <a:xfrm>
              <a:off x="2543034" y="1437484"/>
              <a:ext cx="169926" cy="329031"/>
            </a:xfrm>
            <a:custGeom>
              <a:avLst/>
              <a:gdLst/>
              <a:ahLst/>
              <a:cxnLst/>
              <a:rect l="0" t="0" r="0" b="0"/>
              <a:pathLst>
                <a:path w="169926" h="329031">
                  <a:moveTo>
                    <a:pt x="0" y="0"/>
                  </a:moveTo>
                  <a:lnTo>
                    <a:pt x="169926" y="0"/>
                  </a:lnTo>
                  <a:lnTo>
                    <a:pt x="169926" y="24473"/>
                  </a:lnTo>
                  <a:lnTo>
                    <a:pt x="157690" y="24473"/>
                  </a:lnTo>
                  <a:lnTo>
                    <a:pt x="157690" y="329031"/>
                  </a:lnTo>
                  <a:lnTo>
                    <a:pt x="121177" y="329031"/>
                  </a:lnTo>
                  <a:cubicBezTo>
                    <a:pt x="107702" y="329031"/>
                    <a:pt x="95142" y="318122"/>
                    <a:pt x="93250" y="304800"/>
                  </a:cubicBezTo>
                  <a:lnTo>
                    <a:pt x="53334" y="24473"/>
                  </a:lnTo>
                  <a:lnTo>
                    <a:pt x="0" y="244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102"/>
            <p:cNvSpPr/>
            <p:nvPr/>
          </p:nvSpPr>
          <p:spPr>
            <a:xfrm>
              <a:off x="2543034" y="921140"/>
              <a:ext cx="53918" cy="444276"/>
            </a:xfrm>
            <a:custGeom>
              <a:avLst/>
              <a:gdLst/>
              <a:ahLst/>
              <a:cxnLst/>
              <a:rect l="0" t="0" r="0" b="0"/>
              <a:pathLst>
                <a:path w="53918" h="444276">
                  <a:moveTo>
                    <a:pt x="41675" y="0"/>
                  </a:moveTo>
                  <a:cubicBezTo>
                    <a:pt x="48432" y="0"/>
                    <a:pt x="53918" y="5486"/>
                    <a:pt x="53918" y="12243"/>
                  </a:cubicBezTo>
                  <a:lnTo>
                    <a:pt x="53918" y="148285"/>
                  </a:lnTo>
                  <a:cubicBezTo>
                    <a:pt x="53918" y="163386"/>
                    <a:pt x="51607" y="186792"/>
                    <a:pt x="48647" y="201587"/>
                  </a:cubicBezTo>
                  <a:lnTo>
                    <a:pt x="0" y="444276"/>
                  </a:lnTo>
                  <a:lnTo>
                    <a:pt x="0" y="317558"/>
                  </a:lnTo>
                  <a:lnTo>
                    <a:pt x="324" y="318034"/>
                  </a:lnTo>
                  <a:lnTo>
                    <a:pt x="19831" y="220663"/>
                  </a:lnTo>
                  <a:lnTo>
                    <a:pt x="0" y="220663"/>
                  </a:lnTo>
                  <a:lnTo>
                    <a:pt x="0" y="196190"/>
                  </a:lnTo>
                  <a:lnTo>
                    <a:pt x="24721" y="196190"/>
                  </a:lnTo>
                  <a:cubicBezTo>
                    <a:pt x="27337" y="182944"/>
                    <a:pt x="29432" y="161569"/>
                    <a:pt x="29432" y="148285"/>
                  </a:cubicBezTo>
                  <a:lnTo>
                    <a:pt x="29432" y="12243"/>
                  </a:lnTo>
                  <a:cubicBezTo>
                    <a:pt x="29432" y="5486"/>
                    <a:pt x="34919" y="0"/>
                    <a:pt x="4167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Shape 103"/>
            <p:cNvSpPr/>
            <p:nvPr/>
          </p:nvSpPr>
          <p:spPr>
            <a:xfrm>
              <a:off x="2543034" y="511934"/>
              <a:ext cx="169926" cy="492124"/>
            </a:xfrm>
            <a:custGeom>
              <a:avLst/>
              <a:gdLst/>
              <a:ahLst/>
              <a:cxnLst/>
              <a:rect l="0" t="0" r="0" b="0"/>
              <a:pathLst>
                <a:path w="169926" h="492124">
                  <a:moveTo>
                    <a:pt x="169926" y="0"/>
                  </a:moveTo>
                  <a:lnTo>
                    <a:pt x="169926" y="111428"/>
                  </a:lnTo>
                  <a:lnTo>
                    <a:pt x="125444" y="111428"/>
                  </a:lnTo>
                  <a:cubicBezTo>
                    <a:pt x="102711" y="111428"/>
                    <a:pt x="84309" y="129729"/>
                    <a:pt x="84042" y="152386"/>
                  </a:cubicBezTo>
                  <a:lnTo>
                    <a:pt x="84042" y="173506"/>
                  </a:lnTo>
                  <a:cubicBezTo>
                    <a:pt x="84042" y="209025"/>
                    <a:pt x="105709" y="239579"/>
                    <a:pt x="136527" y="252636"/>
                  </a:cubicBezTo>
                  <a:lnTo>
                    <a:pt x="169926" y="259395"/>
                  </a:lnTo>
                  <a:lnTo>
                    <a:pt x="169926" y="283868"/>
                  </a:lnTo>
                  <a:lnTo>
                    <a:pt x="128213" y="275576"/>
                  </a:lnTo>
                  <a:lnTo>
                    <a:pt x="27057" y="323036"/>
                  </a:lnTo>
                  <a:cubicBezTo>
                    <a:pt x="19857" y="326478"/>
                    <a:pt x="16770" y="333323"/>
                    <a:pt x="16250" y="338187"/>
                  </a:cubicBezTo>
                  <a:lnTo>
                    <a:pt x="0" y="492124"/>
                  </a:lnTo>
                  <a:lnTo>
                    <a:pt x="0" y="313332"/>
                  </a:lnTo>
                  <a:lnTo>
                    <a:pt x="16643" y="300862"/>
                  </a:lnTo>
                  <a:lnTo>
                    <a:pt x="102508" y="260590"/>
                  </a:lnTo>
                  <a:cubicBezTo>
                    <a:pt x="99701" y="258418"/>
                    <a:pt x="97022" y="256132"/>
                    <a:pt x="94431" y="253694"/>
                  </a:cubicBezTo>
                  <a:lnTo>
                    <a:pt x="47771" y="253694"/>
                  </a:lnTo>
                  <a:cubicBezTo>
                    <a:pt x="43504" y="253694"/>
                    <a:pt x="39529" y="251471"/>
                    <a:pt x="37306" y="247814"/>
                  </a:cubicBezTo>
                  <a:cubicBezTo>
                    <a:pt x="35084" y="244169"/>
                    <a:pt x="34931" y="239622"/>
                    <a:pt x="36887" y="235838"/>
                  </a:cubicBezTo>
                  <a:cubicBezTo>
                    <a:pt x="59544" y="192023"/>
                    <a:pt x="59544" y="183374"/>
                    <a:pt x="59544" y="141807"/>
                  </a:cubicBezTo>
                  <a:cubicBezTo>
                    <a:pt x="59544" y="141743"/>
                    <a:pt x="59557" y="141693"/>
                    <a:pt x="59557" y="141642"/>
                  </a:cubicBezTo>
                  <a:lnTo>
                    <a:pt x="59557" y="110374"/>
                  </a:lnTo>
                  <a:cubicBezTo>
                    <a:pt x="59557" y="64654"/>
                    <a:pt x="87353" y="25428"/>
                    <a:pt x="126969" y="8673"/>
                  </a:cubicBezTo>
                  <a:lnTo>
                    <a:pt x="1699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Shape 104"/>
            <p:cNvSpPr/>
            <p:nvPr/>
          </p:nvSpPr>
          <p:spPr>
            <a:xfrm>
              <a:off x="2712960" y="1437484"/>
              <a:ext cx="169900" cy="329031"/>
            </a:xfrm>
            <a:custGeom>
              <a:avLst/>
              <a:gdLst/>
              <a:ahLst/>
              <a:cxnLst/>
              <a:rect l="0" t="0" r="0" b="0"/>
              <a:pathLst>
                <a:path w="169900" h="329031">
                  <a:moveTo>
                    <a:pt x="0" y="0"/>
                  </a:moveTo>
                  <a:lnTo>
                    <a:pt x="169900" y="0"/>
                  </a:lnTo>
                  <a:lnTo>
                    <a:pt x="169900" y="24473"/>
                  </a:lnTo>
                  <a:lnTo>
                    <a:pt x="116592" y="24473"/>
                  </a:lnTo>
                  <a:lnTo>
                    <a:pt x="76689" y="304800"/>
                  </a:lnTo>
                  <a:cubicBezTo>
                    <a:pt x="74784" y="318122"/>
                    <a:pt x="62224" y="329031"/>
                    <a:pt x="48762" y="329031"/>
                  </a:cubicBezTo>
                  <a:lnTo>
                    <a:pt x="12249" y="329031"/>
                  </a:lnTo>
                  <a:lnTo>
                    <a:pt x="12249" y="24473"/>
                  </a:lnTo>
                  <a:lnTo>
                    <a:pt x="0" y="244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105"/>
            <p:cNvSpPr/>
            <p:nvPr/>
          </p:nvSpPr>
          <p:spPr>
            <a:xfrm>
              <a:off x="2828956" y="921140"/>
              <a:ext cx="53905" cy="444196"/>
            </a:xfrm>
            <a:custGeom>
              <a:avLst/>
              <a:gdLst/>
              <a:ahLst/>
              <a:cxnLst/>
              <a:rect l="0" t="0" r="0" b="0"/>
              <a:pathLst>
                <a:path w="53905" h="444196">
                  <a:moveTo>
                    <a:pt x="12230" y="0"/>
                  </a:moveTo>
                  <a:cubicBezTo>
                    <a:pt x="18999" y="0"/>
                    <a:pt x="24473" y="5486"/>
                    <a:pt x="24473" y="12243"/>
                  </a:cubicBezTo>
                  <a:lnTo>
                    <a:pt x="24473" y="148285"/>
                  </a:lnTo>
                  <a:cubicBezTo>
                    <a:pt x="24473" y="161569"/>
                    <a:pt x="26581" y="182944"/>
                    <a:pt x="29172" y="196190"/>
                  </a:cubicBezTo>
                  <a:lnTo>
                    <a:pt x="53905" y="196190"/>
                  </a:lnTo>
                  <a:lnTo>
                    <a:pt x="53905" y="220663"/>
                  </a:lnTo>
                  <a:lnTo>
                    <a:pt x="34074" y="220663"/>
                  </a:lnTo>
                  <a:lnTo>
                    <a:pt x="53581" y="318021"/>
                  </a:lnTo>
                  <a:lnTo>
                    <a:pt x="53905" y="317546"/>
                  </a:lnTo>
                  <a:lnTo>
                    <a:pt x="53905" y="444196"/>
                  </a:lnTo>
                  <a:lnTo>
                    <a:pt x="5283" y="201587"/>
                  </a:lnTo>
                  <a:cubicBezTo>
                    <a:pt x="2311" y="186792"/>
                    <a:pt x="0" y="163386"/>
                    <a:pt x="0" y="148285"/>
                  </a:cubicBezTo>
                  <a:lnTo>
                    <a:pt x="0" y="12243"/>
                  </a:lnTo>
                  <a:cubicBezTo>
                    <a:pt x="0" y="5486"/>
                    <a:pt x="5474" y="0"/>
                    <a:pt x="1223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3" name="Shape 106"/>
            <p:cNvSpPr/>
            <p:nvPr/>
          </p:nvSpPr>
          <p:spPr>
            <a:xfrm>
              <a:off x="2712960" y="511933"/>
              <a:ext cx="169900" cy="491935"/>
            </a:xfrm>
            <a:custGeom>
              <a:avLst/>
              <a:gdLst/>
              <a:ahLst/>
              <a:cxnLst/>
              <a:rect l="0" t="0" r="0" b="0"/>
              <a:pathLst>
                <a:path w="169900" h="491935">
                  <a:moveTo>
                    <a:pt x="6" y="0"/>
                  </a:moveTo>
                  <a:cubicBezTo>
                    <a:pt x="60954" y="0"/>
                    <a:pt x="110369" y="49416"/>
                    <a:pt x="110369" y="110376"/>
                  </a:cubicBezTo>
                  <a:lnTo>
                    <a:pt x="110369" y="151041"/>
                  </a:lnTo>
                  <a:cubicBezTo>
                    <a:pt x="110509" y="184874"/>
                    <a:pt x="112160" y="195466"/>
                    <a:pt x="133039" y="235826"/>
                  </a:cubicBezTo>
                  <a:cubicBezTo>
                    <a:pt x="135007" y="239624"/>
                    <a:pt x="134842" y="244170"/>
                    <a:pt x="132620" y="247815"/>
                  </a:cubicBezTo>
                  <a:cubicBezTo>
                    <a:pt x="130397" y="251473"/>
                    <a:pt x="126448" y="253695"/>
                    <a:pt x="122168" y="253695"/>
                  </a:cubicBezTo>
                  <a:lnTo>
                    <a:pt x="75483" y="253695"/>
                  </a:lnTo>
                  <a:cubicBezTo>
                    <a:pt x="72917" y="256134"/>
                    <a:pt x="70212" y="258420"/>
                    <a:pt x="67405" y="260591"/>
                  </a:cubicBezTo>
                  <a:lnTo>
                    <a:pt x="153270" y="300863"/>
                  </a:lnTo>
                  <a:lnTo>
                    <a:pt x="169900" y="313317"/>
                  </a:lnTo>
                  <a:lnTo>
                    <a:pt x="169900" y="491935"/>
                  </a:lnTo>
                  <a:lnTo>
                    <a:pt x="153663" y="338188"/>
                  </a:lnTo>
                  <a:cubicBezTo>
                    <a:pt x="153143" y="333324"/>
                    <a:pt x="150057" y="326479"/>
                    <a:pt x="142869" y="323037"/>
                  </a:cubicBezTo>
                  <a:lnTo>
                    <a:pt x="41713" y="275577"/>
                  </a:lnTo>
                  <a:cubicBezTo>
                    <a:pt x="28848" y="280899"/>
                    <a:pt x="14802" y="283870"/>
                    <a:pt x="6" y="283870"/>
                  </a:cubicBezTo>
                  <a:lnTo>
                    <a:pt x="0" y="283869"/>
                  </a:lnTo>
                  <a:lnTo>
                    <a:pt x="0" y="259396"/>
                  </a:lnTo>
                  <a:lnTo>
                    <a:pt x="6" y="259397"/>
                  </a:lnTo>
                  <a:cubicBezTo>
                    <a:pt x="47352" y="259397"/>
                    <a:pt x="85884" y="220866"/>
                    <a:pt x="85884" y="173507"/>
                  </a:cubicBezTo>
                  <a:lnTo>
                    <a:pt x="85884" y="110376"/>
                  </a:lnTo>
                  <a:cubicBezTo>
                    <a:pt x="85884" y="83655"/>
                    <a:pt x="73628" y="59753"/>
                    <a:pt x="54426" y="43993"/>
                  </a:cubicBezTo>
                  <a:lnTo>
                    <a:pt x="54426" y="69990"/>
                  </a:lnTo>
                  <a:cubicBezTo>
                    <a:pt x="54426" y="92875"/>
                    <a:pt x="35871" y="111430"/>
                    <a:pt x="12986" y="111430"/>
                  </a:cubicBezTo>
                  <a:lnTo>
                    <a:pt x="0" y="111430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4" name="Shape 107"/>
            <p:cNvSpPr/>
            <p:nvPr/>
          </p:nvSpPr>
          <p:spPr>
            <a:xfrm>
              <a:off x="2882861" y="825250"/>
              <a:ext cx="44329" cy="636707"/>
            </a:xfrm>
            <a:custGeom>
              <a:avLst/>
              <a:gdLst/>
              <a:ahLst/>
              <a:cxnLst/>
              <a:rect l="0" t="0" r="0" b="0"/>
              <a:pathLst>
                <a:path w="44329" h="636707">
                  <a:moveTo>
                    <a:pt x="0" y="0"/>
                  </a:moveTo>
                  <a:lnTo>
                    <a:pt x="454" y="340"/>
                  </a:lnTo>
                  <a:cubicBezTo>
                    <a:pt x="4391" y="5688"/>
                    <a:pt x="6757" y="12566"/>
                    <a:pt x="8109" y="22306"/>
                  </a:cubicBezTo>
                  <a:lnTo>
                    <a:pt x="36608" y="292080"/>
                  </a:lnTo>
                  <a:lnTo>
                    <a:pt x="44329" y="365270"/>
                  </a:lnTo>
                  <a:cubicBezTo>
                    <a:pt x="44329" y="399560"/>
                    <a:pt x="28226" y="425582"/>
                    <a:pt x="5252" y="441660"/>
                  </a:cubicBezTo>
                  <a:lnTo>
                    <a:pt x="39516" y="612704"/>
                  </a:lnTo>
                  <a:cubicBezTo>
                    <a:pt x="42170" y="625925"/>
                    <a:pt x="33319" y="636707"/>
                    <a:pt x="19844" y="636707"/>
                  </a:cubicBezTo>
                  <a:lnTo>
                    <a:pt x="0" y="636707"/>
                  </a:lnTo>
                  <a:lnTo>
                    <a:pt x="0" y="612234"/>
                  </a:lnTo>
                  <a:lnTo>
                    <a:pt x="14459" y="612234"/>
                  </a:lnTo>
                  <a:lnTo>
                    <a:pt x="0" y="540086"/>
                  </a:lnTo>
                  <a:lnTo>
                    <a:pt x="0" y="413436"/>
                  </a:lnTo>
                  <a:lnTo>
                    <a:pt x="14225" y="392554"/>
                  </a:lnTo>
                  <a:cubicBezTo>
                    <a:pt x="17694" y="384551"/>
                    <a:pt x="19672" y="375760"/>
                    <a:pt x="19831" y="366464"/>
                  </a:cubicBezTo>
                  <a:lnTo>
                    <a:pt x="14535" y="316553"/>
                  </a:lnTo>
                  <a:lnTo>
                    <a:pt x="0" y="316553"/>
                  </a:lnTo>
                  <a:lnTo>
                    <a:pt x="0" y="292080"/>
                  </a:lnTo>
                  <a:lnTo>
                    <a:pt x="11983" y="292080"/>
                  </a:lnTo>
                  <a:lnTo>
                    <a:pt x="0" y="17861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5" name="Shape 108"/>
            <p:cNvSpPr/>
            <p:nvPr/>
          </p:nvSpPr>
          <p:spPr>
            <a:xfrm>
              <a:off x="1957593" y="491729"/>
              <a:ext cx="43110" cy="232326"/>
            </a:xfrm>
            <a:custGeom>
              <a:avLst/>
              <a:gdLst/>
              <a:ahLst/>
              <a:cxnLst/>
              <a:rect l="0" t="0" r="0" b="0"/>
              <a:pathLst>
                <a:path w="43110" h="232326">
                  <a:moveTo>
                    <a:pt x="43110" y="0"/>
                  </a:moveTo>
                  <a:lnTo>
                    <a:pt x="43110" y="35375"/>
                  </a:lnTo>
                  <a:lnTo>
                    <a:pt x="34576" y="44391"/>
                  </a:lnTo>
                  <a:cubicBezTo>
                    <a:pt x="28108" y="55430"/>
                    <a:pt x="24486" y="67746"/>
                    <a:pt x="24486" y="80738"/>
                  </a:cubicBezTo>
                  <a:lnTo>
                    <a:pt x="24486" y="95876"/>
                  </a:lnTo>
                  <a:cubicBezTo>
                    <a:pt x="24486" y="98981"/>
                    <a:pt x="24486" y="102658"/>
                    <a:pt x="32662" y="106145"/>
                  </a:cubicBezTo>
                  <a:lnTo>
                    <a:pt x="43110" y="109312"/>
                  </a:lnTo>
                  <a:lnTo>
                    <a:pt x="43110" y="232326"/>
                  </a:lnTo>
                  <a:lnTo>
                    <a:pt x="39814" y="228699"/>
                  </a:lnTo>
                  <a:cubicBezTo>
                    <a:pt x="27915" y="211085"/>
                    <a:pt x="20968" y="189851"/>
                    <a:pt x="20968" y="166996"/>
                  </a:cubicBezTo>
                  <a:lnTo>
                    <a:pt x="20968" y="127575"/>
                  </a:lnTo>
                  <a:cubicBezTo>
                    <a:pt x="7722" y="121264"/>
                    <a:pt x="0" y="111383"/>
                    <a:pt x="0" y="95876"/>
                  </a:cubicBezTo>
                  <a:lnTo>
                    <a:pt x="0" y="80738"/>
                  </a:lnTo>
                  <a:cubicBezTo>
                    <a:pt x="0" y="51153"/>
                    <a:pt x="13895" y="24340"/>
                    <a:pt x="36465" y="4548"/>
                  </a:cubicBezTo>
                  <a:lnTo>
                    <a:pt x="431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Shape 109"/>
            <p:cNvSpPr/>
            <p:nvPr/>
          </p:nvSpPr>
          <p:spPr>
            <a:xfrm>
              <a:off x="2000704" y="462091"/>
              <a:ext cx="88227" cy="306996"/>
            </a:xfrm>
            <a:custGeom>
              <a:avLst/>
              <a:gdLst/>
              <a:ahLst/>
              <a:cxnLst/>
              <a:rect l="0" t="0" r="0" b="0"/>
              <a:pathLst>
                <a:path w="88227" h="306996">
                  <a:moveTo>
                    <a:pt x="88227" y="0"/>
                  </a:moveTo>
                  <a:lnTo>
                    <a:pt x="88227" y="24524"/>
                  </a:lnTo>
                  <a:lnTo>
                    <a:pt x="87065" y="24524"/>
                  </a:lnTo>
                  <a:cubicBezTo>
                    <a:pt x="71355" y="24663"/>
                    <a:pt x="56496" y="27572"/>
                    <a:pt x="43110" y="32626"/>
                  </a:cubicBezTo>
                  <a:lnTo>
                    <a:pt x="43110" y="143446"/>
                  </a:lnTo>
                  <a:lnTo>
                    <a:pt x="88227" y="143942"/>
                  </a:lnTo>
                  <a:lnTo>
                    <a:pt x="88227" y="180670"/>
                  </a:lnTo>
                  <a:lnTo>
                    <a:pt x="30867" y="180670"/>
                  </a:lnTo>
                  <a:cubicBezTo>
                    <a:pt x="24098" y="180670"/>
                    <a:pt x="18624" y="175184"/>
                    <a:pt x="18624" y="168427"/>
                  </a:cubicBezTo>
                  <a:lnTo>
                    <a:pt x="18624" y="166497"/>
                  </a:lnTo>
                  <a:cubicBezTo>
                    <a:pt x="12871" y="165964"/>
                    <a:pt x="7448" y="165240"/>
                    <a:pt x="2343" y="164350"/>
                  </a:cubicBezTo>
                  <a:lnTo>
                    <a:pt x="2343" y="196634"/>
                  </a:lnTo>
                  <a:cubicBezTo>
                    <a:pt x="2343" y="232153"/>
                    <a:pt x="24017" y="262699"/>
                    <a:pt x="54833" y="275753"/>
                  </a:cubicBezTo>
                  <a:lnTo>
                    <a:pt x="88227" y="282510"/>
                  </a:lnTo>
                  <a:lnTo>
                    <a:pt x="88227" y="306996"/>
                  </a:lnTo>
                  <a:lnTo>
                    <a:pt x="45264" y="298323"/>
                  </a:lnTo>
                  <a:cubicBezTo>
                    <a:pt x="35360" y="294135"/>
                    <a:pt x="26195" y="288542"/>
                    <a:pt x="18018" y="281794"/>
                  </a:cubicBezTo>
                  <a:lnTo>
                    <a:pt x="0" y="261964"/>
                  </a:lnTo>
                  <a:lnTo>
                    <a:pt x="0" y="138950"/>
                  </a:lnTo>
                  <a:lnTo>
                    <a:pt x="756" y="139179"/>
                  </a:lnTo>
                  <a:cubicBezTo>
                    <a:pt x="6064" y="140373"/>
                    <a:pt x="12059" y="141275"/>
                    <a:pt x="18624" y="141935"/>
                  </a:cubicBezTo>
                  <a:lnTo>
                    <a:pt x="18624" y="45339"/>
                  </a:lnTo>
                  <a:lnTo>
                    <a:pt x="0" y="65013"/>
                  </a:lnTo>
                  <a:lnTo>
                    <a:pt x="0" y="29638"/>
                  </a:lnTo>
                  <a:lnTo>
                    <a:pt x="18624" y="16891"/>
                  </a:lnTo>
                  <a:lnTo>
                    <a:pt x="18624" y="12281"/>
                  </a:lnTo>
                  <a:cubicBezTo>
                    <a:pt x="18624" y="5524"/>
                    <a:pt x="24098" y="51"/>
                    <a:pt x="30867" y="51"/>
                  </a:cubicBezTo>
                  <a:lnTo>
                    <a:pt x="87103" y="51"/>
                  </a:lnTo>
                  <a:lnTo>
                    <a:pt x="8822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7" name="Shape 110"/>
            <p:cNvSpPr/>
            <p:nvPr/>
          </p:nvSpPr>
          <p:spPr>
            <a:xfrm>
              <a:off x="2088930" y="462091"/>
              <a:ext cx="87211" cy="306997"/>
            </a:xfrm>
            <a:custGeom>
              <a:avLst/>
              <a:gdLst/>
              <a:ahLst/>
              <a:cxnLst/>
              <a:rect l="0" t="0" r="0" b="0"/>
              <a:pathLst>
                <a:path w="87211" h="306997">
                  <a:moveTo>
                    <a:pt x="6" y="0"/>
                  </a:moveTo>
                  <a:cubicBezTo>
                    <a:pt x="387" y="0"/>
                    <a:pt x="756" y="51"/>
                    <a:pt x="1124" y="51"/>
                  </a:cubicBezTo>
                  <a:lnTo>
                    <a:pt x="55327" y="51"/>
                  </a:lnTo>
                  <a:cubicBezTo>
                    <a:pt x="62097" y="51"/>
                    <a:pt x="67570" y="5524"/>
                    <a:pt x="67570" y="12281"/>
                  </a:cubicBezTo>
                  <a:lnTo>
                    <a:pt x="67570" y="15850"/>
                  </a:lnTo>
                  <a:lnTo>
                    <a:pt x="87211" y="28862"/>
                  </a:lnTo>
                  <a:lnTo>
                    <a:pt x="87211" y="63877"/>
                  </a:lnTo>
                  <a:lnTo>
                    <a:pt x="67570" y="43904"/>
                  </a:lnTo>
                  <a:lnTo>
                    <a:pt x="67570" y="142113"/>
                  </a:lnTo>
                  <a:lnTo>
                    <a:pt x="87211" y="139220"/>
                  </a:lnTo>
                  <a:lnTo>
                    <a:pt x="87211" y="261507"/>
                  </a:lnTo>
                  <a:lnTo>
                    <a:pt x="78043" y="274896"/>
                  </a:lnTo>
                  <a:cubicBezTo>
                    <a:pt x="58071" y="294643"/>
                    <a:pt x="30480" y="306997"/>
                    <a:pt x="6" y="306997"/>
                  </a:cubicBezTo>
                  <a:lnTo>
                    <a:pt x="0" y="306996"/>
                  </a:lnTo>
                  <a:lnTo>
                    <a:pt x="0" y="282510"/>
                  </a:lnTo>
                  <a:lnTo>
                    <a:pt x="6" y="282511"/>
                  </a:lnTo>
                  <a:cubicBezTo>
                    <a:pt x="47365" y="282511"/>
                    <a:pt x="85884" y="243992"/>
                    <a:pt x="85884" y="196634"/>
                  </a:cubicBezTo>
                  <a:lnTo>
                    <a:pt x="85884" y="164363"/>
                  </a:lnTo>
                  <a:cubicBezTo>
                    <a:pt x="80181" y="165354"/>
                    <a:pt x="74073" y="166116"/>
                    <a:pt x="67570" y="166675"/>
                  </a:cubicBezTo>
                  <a:lnTo>
                    <a:pt x="67570" y="168428"/>
                  </a:lnTo>
                  <a:cubicBezTo>
                    <a:pt x="67570" y="175184"/>
                    <a:pt x="62097" y="180670"/>
                    <a:pt x="55327" y="180670"/>
                  </a:cubicBezTo>
                  <a:lnTo>
                    <a:pt x="0" y="180670"/>
                  </a:lnTo>
                  <a:lnTo>
                    <a:pt x="0" y="143942"/>
                  </a:lnTo>
                  <a:lnTo>
                    <a:pt x="6" y="143942"/>
                  </a:lnTo>
                  <a:cubicBezTo>
                    <a:pt x="15018" y="143942"/>
                    <a:pt x="29585" y="143916"/>
                    <a:pt x="43085" y="143510"/>
                  </a:cubicBezTo>
                  <a:lnTo>
                    <a:pt x="43085" y="31826"/>
                  </a:lnTo>
                  <a:cubicBezTo>
                    <a:pt x="30232" y="27267"/>
                    <a:pt x="16084" y="24651"/>
                    <a:pt x="1175" y="24524"/>
                  </a:cubicBezTo>
                  <a:lnTo>
                    <a:pt x="0" y="24524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Shape 111"/>
            <p:cNvSpPr/>
            <p:nvPr/>
          </p:nvSpPr>
          <p:spPr>
            <a:xfrm>
              <a:off x="2176141" y="490953"/>
              <a:ext cx="44126" cy="232644"/>
            </a:xfrm>
            <a:custGeom>
              <a:avLst/>
              <a:gdLst/>
              <a:ahLst/>
              <a:cxnLst/>
              <a:rect l="0" t="0" r="0" b="0"/>
              <a:pathLst>
                <a:path w="44126" h="232644">
                  <a:moveTo>
                    <a:pt x="0" y="0"/>
                  </a:moveTo>
                  <a:lnTo>
                    <a:pt x="6418" y="4252"/>
                  </a:lnTo>
                  <a:cubicBezTo>
                    <a:pt x="29717" y="24137"/>
                    <a:pt x="44126" y="51386"/>
                    <a:pt x="44126" y="81513"/>
                  </a:cubicBezTo>
                  <a:lnTo>
                    <a:pt x="44126" y="96652"/>
                  </a:lnTo>
                  <a:cubicBezTo>
                    <a:pt x="44126" y="112146"/>
                    <a:pt x="36404" y="122014"/>
                    <a:pt x="23158" y="128326"/>
                  </a:cubicBezTo>
                  <a:lnTo>
                    <a:pt x="23158" y="169575"/>
                  </a:lnTo>
                  <a:cubicBezTo>
                    <a:pt x="23158" y="184361"/>
                    <a:pt x="20070" y="198539"/>
                    <a:pt x="14485" y="211489"/>
                  </a:cubicBezTo>
                  <a:lnTo>
                    <a:pt x="0" y="232644"/>
                  </a:lnTo>
                  <a:lnTo>
                    <a:pt x="0" y="110357"/>
                  </a:lnTo>
                  <a:lnTo>
                    <a:pt x="273" y="110317"/>
                  </a:lnTo>
                  <a:cubicBezTo>
                    <a:pt x="19640" y="105948"/>
                    <a:pt x="19640" y="100792"/>
                    <a:pt x="19640" y="96652"/>
                  </a:cubicBezTo>
                  <a:lnTo>
                    <a:pt x="19640" y="81513"/>
                  </a:lnTo>
                  <a:cubicBezTo>
                    <a:pt x="19640" y="68128"/>
                    <a:pt x="15808" y="55450"/>
                    <a:pt x="8982" y="44148"/>
                  </a:cubicBezTo>
                  <a:lnTo>
                    <a:pt x="0" y="350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9" name="Shape 112"/>
            <p:cNvSpPr/>
            <p:nvPr/>
          </p:nvSpPr>
          <p:spPr>
            <a:xfrm>
              <a:off x="1864150" y="802285"/>
              <a:ext cx="49773" cy="492849"/>
            </a:xfrm>
            <a:custGeom>
              <a:avLst/>
              <a:gdLst/>
              <a:ahLst/>
              <a:cxnLst/>
              <a:rect l="0" t="0" r="0" b="0"/>
              <a:pathLst>
                <a:path w="49773" h="492849">
                  <a:moveTo>
                    <a:pt x="49773" y="0"/>
                  </a:moveTo>
                  <a:lnTo>
                    <a:pt x="49773" y="37693"/>
                  </a:lnTo>
                  <a:lnTo>
                    <a:pt x="31379" y="338271"/>
                  </a:lnTo>
                  <a:lnTo>
                    <a:pt x="49773" y="338271"/>
                  </a:lnTo>
                  <a:lnTo>
                    <a:pt x="49773" y="362744"/>
                  </a:lnTo>
                  <a:lnTo>
                    <a:pt x="29880" y="362744"/>
                  </a:lnTo>
                  <a:lnTo>
                    <a:pt x="26832" y="412147"/>
                  </a:lnTo>
                  <a:cubicBezTo>
                    <a:pt x="26388" y="427959"/>
                    <a:pt x="31223" y="441808"/>
                    <a:pt x="39491" y="452941"/>
                  </a:cubicBezTo>
                  <a:lnTo>
                    <a:pt x="49773" y="463100"/>
                  </a:lnTo>
                  <a:lnTo>
                    <a:pt x="49773" y="492849"/>
                  </a:lnTo>
                  <a:lnTo>
                    <a:pt x="43841" y="490223"/>
                  </a:lnTo>
                  <a:cubicBezTo>
                    <a:pt x="17488" y="473110"/>
                    <a:pt x="0" y="443989"/>
                    <a:pt x="2372" y="411461"/>
                  </a:cubicBezTo>
                  <a:lnTo>
                    <a:pt x="6842" y="338271"/>
                  </a:lnTo>
                  <a:lnTo>
                    <a:pt x="6855" y="338271"/>
                  </a:lnTo>
                  <a:lnTo>
                    <a:pt x="25359" y="35846"/>
                  </a:lnTo>
                  <a:cubicBezTo>
                    <a:pt x="27264" y="15475"/>
                    <a:pt x="36712" y="6509"/>
                    <a:pt x="48765" y="502"/>
                  </a:cubicBezTo>
                  <a:lnTo>
                    <a:pt x="4977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Shape 113"/>
            <p:cNvSpPr/>
            <p:nvPr/>
          </p:nvSpPr>
          <p:spPr>
            <a:xfrm>
              <a:off x="1913923" y="755835"/>
              <a:ext cx="349990" cy="1010679"/>
            </a:xfrm>
            <a:custGeom>
              <a:avLst/>
              <a:gdLst/>
              <a:ahLst/>
              <a:cxnLst/>
              <a:rect l="0" t="0" r="0" b="0"/>
              <a:pathLst>
                <a:path w="349990" h="1010679">
                  <a:moveTo>
                    <a:pt x="93226" y="0"/>
                  </a:moveTo>
                  <a:lnTo>
                    <a:pt x="115591" y="134671"/>
                  </a:lnTo>
                  <a:cubicBezTo>
                    <a:pt x="116568" y="140564"/>
                    <a:pt x="121674" y="144894"/>
                    <a:pt x="127656" y="144894"/>
                  </a:cubicBezTo>
                  <a:lnTo>
                    <a:pt x="222715" y="144894"/>
                  </a:lnTo>
                  <a:cubicBezTo>
                    <a:pt x="228722" y="144894"/>
                    <a:pt x="233828" y="140538"/>
                    <a:pt x="234793" y="134633"/>
                  </a:cubicBezTo>
                  <a:lnTo>
                    <a:pt x="256789" y="0"/>
                  </a:lnTo>
                  <a:lnTo>
                    <a:pt x="310091" y="26569"/>
                  </a:lnTo>
                  <a:cubicBezTo>
                    <a:pt x="311107" y="26975"/>
                    <a:pt x="312047" y="27496"/>
                    <a:pt x="312999" y="28004"/>
                  </a:cubicBezTo>
                  <a:lnTo>
                    <a:pt x="349990" y="46443"/>
                  </a:lnTo>
                  <a:lnTo>
                    <a:pt x="349990" y="83794"/>
                  </a:lnTo>
                  <a:lnTo>
                    <a:pt x="346428" y="73895"/>
                  </a:lnTo>
                  <a:cubicBezTo>
                    <a:pt x="344550" y="71501"/>
                    <a:pt x="342209" y="69920"/>
                    <a:pt x="340089" y="68860"/>
                  </a:cubicBezTo>
                  <a:lnTo>
                    <a:pt x="327020" y="62357"/>
                  </a:lnTo>
                  <a:lnTo>
                    <a:pt x="327020" y="384721"/>
                  </a:lnTo>
                  <a:lnTo>
                    <a:pt x="349990" y="384721"/>
                  </a:lnTo>
                  <a:lnTo>
                    <a:pt x="349990" y="409194"/>
                  </a:lnTo>
                  <a:lnTo>
                    <a:pt x="327020" y="409194"/>
                  </a:lnTo>
                  <a:lnTo>
                    <a:pt x="327020" y="523888"/>
                  </a:lnTo>
                  <a:cubicBezTo>
                    <a:pt x="333666" y="521414"/>
                    <a:pt x="339914" y="518073"/>
                    <a:pt x="345534" y="513959"/>
                  </a:cubicBezTo>
                  <a:lnTo>
                    <a:pt x="349990" y="509558"/>
                  </a:lnTo>
                  <a:lnTo>
                    <a:pt x="349990" y="539338"/>
                  </a:lnTo>
                  <a:lnTo>
                    <a:pt x="327020" y="549479"/>
                  </a:lnTo>
                  <a:lnTo>
                    <a:pt x="327020" y="1010679"/>
                  </a:lnTo>
                  <a:lnTo>
                    <a:pt x="268194" y="1010679"/>
                  </a:lnTo>
                  <a:cubicBezTo>
                    <a:pt x="254732" y="1010679"/>
                    <a:pt x="242362" y="999744"/>
                    <a:pt x="240724" y="986371"/>
                  </a:cubicBezTo>
                  <a:lnTo>
                    <a:pt x="187447" y="552755"/>
                  </a:lnTo>
                  <a:lnTo>
                    <a:pt x="162555" y="552755"/>
                  </a:lnTo>
                  <a:lnTo>
                    <a:pt x="109279" y="986371"/>
                  </a:lnTo>
                  <a:cubicBezTo>
                    <a:pt x="107653" y="999744"/>
                    <a:pt x="95283" y="1010679"/>
                    <a:pt x="81809" y="1010679"/>
                  </a:cubicBezTo>
                  <a:lnTo>
                    <a:pt x="22970" y="1010679"/>
                  </a:lnTo>
                  <a:lnTo>
                    <a:pt x="22970" y="549466"/>
                  </a:lnTo>
                  <a:lnTo>
                    <a:pt x="0" y="539299"/>
                  </a:lnTo>
                  <a:lnTo>
                    <a:pt x="0" y="509550"/>
                  </a:lnTo>
                  <a:lnTo>
                    <a:pt x="4462" y="513959"/>
                  </a:lnTo>
                  <a:cubicBezTo>
                    <a:pt x="10081" y="518073"/>
                    <a:pt x="16327" y="521414"/>
                    <a:pt x="22970" y="523888"/>
                  </a:cubicBezTo>
                  <a:lnTo>
                    <a:pt x="22970" y="409194"/>
                  </a:lnTo>
                  <a:lnTo>
                    <a:pt x="0" y="409194"/>
                  </a:lnTo>
                  <a:lnTo>
                    <a:pt x="0" y="384721"/>
                  </a:lnTo>
                  <a:lnTo>
                    <a:pt x="22995" y="384721"/>
                  </a:lnTo>
                  <a:lnTo>
                    <a:pt x="22995" y="62357"/>
                  </a:lnTo>
                  <a:lnTo>
                    <a:pt x="9914" y="68860"/>
                  </a:lnTo>
                  <a:cubicBezTo>
                    <a:pt x="5812" y="70904"/>
                    <a:pt x="694" y="75184"/>
                    <a:pt x="21" y="83807"/>
                  </a:cubicBezTo>
                  <a:lnTo>
                    <a:pt x="0" y="84143"/>
                  </a:lnTo>
                  <a:lnTo>
                    <a:pt x="0" y="46450"/>
                  </a:lnTo>
                  <a:lnTo>
                    <a:pt x="37054" y="27991"/>
                  </a:lnTo>
                  <a:cubicBezTo>
                    <a:pt x="37981" y="27483"/>
                    <a:pt x="38908" y="26962"/>
                    <a:pt x="39911" y="26569"/>
                  </a:cubicBezTo>
                  <a:lnTo>
                    <a:pt x="932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11" name="Shape 114"/>
            <p:cNvSpPr/>
            <p:nvPr/>
          </p:nvSpPr>
          <p:spPr>
            <a:xfrm>
              <a:off x="2263913" y="802279"/>
              <a:ext cx="49989" cy="492895"/>
            </a:xfrm>
            <a:custGeom>
              <a:avLst/>
              <a:gdLst/>
              <a:ahLst/>
              <a:cxnLst/>
              <a:rect l="0" t="0" r="0" b="0"/>
              <a:pathLst>
                <a:path w="49989" h="492895">
                  <a:moveTo>
                    <a:pt x="0" y="0"/>
                  </a:moveTo>
                  <a:lnTo>
                    <a:pt x="1021" y="509"/>
                  </a:lnTo>
                  <a:cubicBezTo>
                    <a:pt x="16616" y="8383"/>
                    <a:pt x="22585" y="15381"/>
                    <a:pt x="24427" y="35853"/>
                  </a:cubicBezTo>
                  <a:lnTo>
                    <a:pt x="45928" y="387034"/>
                  </a:lnTo>
                  <a:lnTo>
                    <a:pt x="45928" y="387059"/>
                  </a:lnTo>
                  <a:lnTo>
                    <a:pt x="47426" y="411468"/>
                  </a:lnTo>
                  <a:cubicBezTo>
                    <a:pt x="49989" y="443996"/>
                    <a:pt x="32448" y="473124"/>
                    <a:pt x="6014" y="490240"/>
                  </a:cubicBezTo>
                  <a:lnTo>
                    <a:pt x="0" y="492895"/>
                  </a:lnTo>
                  <a:lnTo>
                    <a:pt x="0" y="463115"/>
                  </a:lnTo>
                  <a:lnTo>
                    <a:pt x="10292" y="452948"/>
                  </a:lnTo>
                  <a:cubicBezTo>
                    <a:pt x="18559" y="441815"/>
                    <a:pt x="23392" y="427966"/>
                    <a:pt x="22941" y="412154"/>
                  </a:cubicBezTo>
                  <a:lnTo>
                    <a:pt x="19906" y="362751"/>
                  </a:lnTo>
                  <a:lnTo>
                    <a:pt x="0" y="362751"/>
                  </a:lnTo>
                  <a:lnTo>
                    <a:pt x="0" y="338278"/>
                  </a:lnTo>
                  <a:lnTo>
                    <a:pt x="18420" y="338278"/>
                  </a:lnTo>
                  <a:lnTo>
                    <a:pt x="5" y="37364"/>
                  </a:lnTo>
                  <a:lnTo>
                    <a:pt x="0" y="373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122"/>
            <p:cNvSpPr/>
            <p:nvPr/>
          </p:nvSpPr>
          <p:spPr>
            <a:xfrm>
              <a:off x="4494832" y="938539"/>
              <a:ext cx="23140" cy="23152"/>
            </a:xfrm>
            <a:custGeom>
              <a:avLst/>
              <a:gdLst/>
              <a:ahLst/>
              <a:cxnLst/>
              <a:rect l="0" t="0" r="0" b="0"/>
              <a:pathLst>
                <a:path w="23140" h="23152">
                  <a:moveTo>
                    <a:pt x="11570" y="0"/>
                  </a:moveTo>
                  <a:cubicBezTo>
                    <a:pt x="16256" y="0"/>
                    <a:pt x="20282" y="2794"/>
                    <a:pt x="22098" y="6807"/>
                  </a:cubicBezTo>
                  <a:cubicBezTo>
                    <a:pt x="22225" y="7087"/>
                    <a:pt x="22327" y="7379"/>
                    <a:pt x="22428" y="7658"/>
                  </a:cubicBezTo>
                  <a:cubicBezTo>
                    <a:pt x="22555" y="8039"/>
                    <a:pt x="22682" y="8420"/>
                    <a:pt x="22784" y="8814"/>
                  </a:cubicBezTo>
                  <a:cubicBezTo>
                    <a:pt x="22847" y="9055"/>
                    <a:pt x="22898" y="9296"/>
                    <a:pt x="22949" y="9538"/>
                  </a:cubicBezTo>
                  <a:cubicBezTo>
                    <a:pt x="23051" y="10198"/>
                    <a:pt x="23140" y="10871"/>
                    <a:pt x="23140" y="11570"/>
                  </a:cubicBezTo>
                  <a:cubicBezTo>
                    <a:pt x="23140" y="12268"/>
                    <a:pt x="23051" y="12941"/>
                    <a:pt x="22949" y="13602"/>
                  </a:cubicBezTo>
                  <a:cubicBezTo>
                    <a:pt x="22898" y="13843"/>
                    <a:pt x="22847" y="14097"/>
                    <a:pt x="22784" y="14338"/>
                  </a:cubicBezTo>
                  <a:cubicBezTo>
                    <a:pt x="22682" y="14719"/>
                    <a:pt x="22555" y="15100"/>
                    <a:pt x="22428" y="15481"/>
                  </a:cubicBezTo>
                  <a:cubicBezTo>
                    <a:pt x="22327" y="15761"/>
                    <a:pt x="22225" y="16053"/>
                    <a:pt x="22098" y="16332"/>
                  </a:cubicBezTo>
                  <a:cubicBezTo>
                    <a:pt x="20282" y="20345"/>
                    <a:pt x="16256" y="23152"/>
                    <a:pt x="11570" y="23152"/>
                  </a:cubicBezTo>
                  <a:cubicBezTo>
                    <a:pt x="6883" y="23152"/>
                    <a:pt x="2858" y="20345"/>
                    <a:pt x="1041" y="16332"/>
                  </a:cubicBezTo>
                  <a:cubicBezTo>
                    <a:pt x="915" y="16053"/>
                    <a:pt x="826" y="15761"/>
                    <a:pt x="724" y="15481"/>
                  </a:cubicBezTo>
                  <a:cubicBezTo>
                    <a:pt x="584" y="15100"/>
                    <a:pt x="457" y="14719"/>
                    <a:pt x="356" y="14338"/>
                  </a:cubicBezTo>
                  <a:cubicBezTo>
                    <a:pt x="292" y="14097"/>
                    <a:pt x="254" y="13856"/>
                    <a:pt x="203" y="13602"/>
                  </a:cubicBezTo>
                  <a:cubicBezTo>
                    <a:pt x="89" y="12941"/>
                    <a:pt x="0" y="12268"/>
                    <a:pt x="0" y="11570"/>
                  </a:cubicBezTo>
                  <a:cubicBezTo>
                    <a:pt x="0" y="10871"/>
                    <a:pt x="89" y="10198"/>
                    <a:pt x="203" y="9538"/>
                  </a:cubicBezTo>
                  <a:cubicBezTo>
                    <a:pt x="254" y="9296"/>
                    <a:pt x="292" y="9055"/>
                    <a:pt x="356" y="8814"/>
                  </a:cubicBezTo>
                  <a:cubicBezTo>
                    <a:pt x="457" y="8420"/>
                    <a:pt x="584" y="8039"/>
                    <a:pt x="724" y="7671"/>
                  </a:cubicBezTo>
                  <a:cubicBezTo>
                    <a:pt x="826" y="7379"/>
                    <a:pt x="915" y="7087"/>
                    <a:pt x="1041" y="6807"/>
                  </a:cubicBezTo>
                  <a:cubicBezTo>
                    <a:pt x="2858" y="2794"/>
                    <a:pt x="6883" y="0"/>
                    <a:pt x="1157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0" name="Shape 123"/>
            <p:cNvSpPr/>
            <p:nvPr/>
          </p:nvSpPr>
          <p:spPr>
            <a:xfrm>
              <a:off x="4368106" y="481747"/>
              <a:ext cx="216884" cy="1284772"/>
            </a:xfrm>
            <a:custGeom>
              <a:avLst/>
              <a:gdLst/>
              <a:ahLst/>
              <a:cxnLst/>
              <a:rect l="0" t="0" r="0" b="0"/>
              <a:pathLst>
                <a:path w="216884" h="1284772">
                  <a:moveTo>
                    <a:pt x="216884" y="0"/>
                  </a:moveTo>
                  <a:lnTo>
                    <a:pt x="216884" y="158765"/>
                  </a:lnTo>
                  <a:lnTo>
                    <a:pt x="132918" y="158765"/>
                  </a:lnTo>
                  <a:cubicBezTo>
                    <a:pt x="132118" y="167223"/>
                    <a:pt x="131788" y="174881"/>
                    <a:pt x="131725" y="180355"/>
                  </a:cubicBezTo>
                  <a:lnTo>
                    <a:pt x="131725" y="217566"/>
                  </a:lnTo>
                  <a:cubicBezTo>
                    <a:pt x="131725" y="264378"/>
                    <a:pt x="169786" y="302453"/>
                    <a:pt x="216598" y="302453"/>
                  </a:cubicBezTo>
                  <a:lnTo>
                    <a:pt x="216884" y="302395"/>
                  </a:lnTo>
                  <a:lnTo>
                    <a:pt x="216884" y="462193"/>
                  </a:lnTo>
                  <a:lnTo>
                    <a:pt x="163779" y="462193"/>
                  </a:lnTo>
                  <a:lnTo>
                    <a:pt x="163779" y="326659"/>
                  </a:lnTo>
                  <a:lnTo>
                    <a:pt x="112827" y="348884"/>
                  </a:lnTo>
                  <a:lnTo>
                    <a:pt x="112827" y="462193"/>
                  </a:lnTo>
                  <a:lnTo>
                    <a:pt x="87821" y="462193"/>
                  </a:lnTo>
                  <a:lnTo>
                    <a:pt x="87821" y="511888"/>
                  </a:lnTo>
                  <a:lnTo>
                    <a:pt x="70714" y="511888"/>
                  </a:lnTo>
                  <a:lnTo>
                    <a:pt x="70714" y="372976"/>
                  </a:lnTo>
                  <a:lnTo>
                    <a:pt x="58141" y="379237"/>
                  </a:lnTo>
                  <a:cubicBezTo>
                    <a:pt x="54216" y="381193"/>
                    <a:pt x="49276" y="385308"/>
                    <a:pt x="48628" y="393601"/>
                  </a:cubicBezTo>
                  <a:lnTo>
                    <a:pt x="30937" y="716257"/>
                  </a:lnTo>
                  <a:lnTo>
                    <a:pt x="70714" y="716257"/>
                  </a:lnTo>
                  <a:lnTo>
                    <a:pt x="70714" y="524246"/>
                  </a:lnTo>
                  <a:lnTo>
                    <a:pt x="100178" y="524246"/>
                  </a:lnTo>
                  <a:lnTo>
                    <a:pt x="100178" y="474538"/>
                  </a:lnTo>
                  <a:lnTo>
                    <a:pt x="112827" y="474538"/>
                  </a:lnTo>
                  <a:lnTo>
                    <a:pt x="112827" y="498922"/>
                  </a:lnTo>
                  <a:lnTo>
                    <a:pt x="163779" y="498922"/>
                  </a:lnTo>
                  <a:lnTo>
                    <a:pt x="163779" y="474538"/>
                  </a:lnTo>
                  <a:lnTo>
                    <a:pt x="216884" y="474538"/>
                  </a:lnTo>
                  <a:lnTo>
                    <a:pt x="216884" y="844489"/>
                  </a:lnTo>
                  <a:lnTo>
                    <a:pt x="204915" y="844489"/>
                  </a:lnTo>
                  <a:lnTo>
                    <a:pt x="153695" y="1261404"/>
                  </a:lnTo>
                  <a:cubicBezTo>
                    <a:pt x="152121" y="1274257"/>
                    <a:pt x="140221" y="1284772"/>
                    <a:pt x="127279" y="1284772"/>
                  </a:cubicBezTo>
                  <a:lnTo>
                    <a:pt x="70688" y="1284772"/>
                  </a:lnTo>
                  <a:lnTo>
                    <a:pt x="70688" y="841326"/>
                  </a:lnTo>
                  <a:cubicBezTo>
                    <a:pt x="30912" y="830862"/>
                    <a:pt x="0" y="794984"/>
                    <a:pt x="3035" y="753290"/>
                  </a:cubicBezTo>
                  <a:lnTo>
                    <a:pt x="7341" y="682919"/>
                  </a:lnTo>
                  <a:lnTo>
                    <a:pt x="25146" y="392153"/>
                  </a:lnTo>
                  <a:cubicBezTo>
                    <a:pt x="26962" y="372569"/>
                    <a:pt x="36055" y="363933"/>
                    <a:pt x="47651" y="358167"/>
                  </a:cubicBezTo>
                  <a:lnTo>
                    <a:pt x="84239" y="339930"/>
                  </a:lnTo>
                  <a:cubicBezTo>
                    <a:pt x="85128" y="339448"/>
                    <a:pt x="86030" y="338952"/>
                    <a:pt x="86982" y="338559"/>
                  </a:cubicBezTo>
                  <a:lnTo>
                    <a:pt x="153251" y="306352"/>
                  </a:lnTo>
                  <a:cubicBezTo>
                    <a:pt x="125590" y="286565"/>
                    <a:pt x="107531" y="254193"/>
                    <a:pt x="107531" y="217566"/>
                  </a:cubicBezTo>
                  <a:lnTo>
                    <a:pt x="107531" y="170805"/>
                  </a:lnTo>
                  <a:cubicBezTo>
                    <a:pt x="107531" y="166753"/>
                    <a:pt x="107734" y="162753"/>
                    <a:pt x="108191" y="158803"/>
                  </a:cubicBezTo>
                  <a:lnTo>
                    <a:pt x="91935" y="158803"/>
                  </a:lnTo>
                  <a:cubicBezTo>
                    <a:pt x="83719" y="158803"/>
                    <a:pt x="77064" y="152491"/>
                    <a:pt x="77064" y="144693"/>
                  </a:cubicBezTo>
                  <a:cubicBezTo>
                    <a:pt x="77064" y="136883"/>
                    <a:pt x="83719" y="130571"/>
                    <a:pt x="91935" y="130571"/>
                  </a:cubicBezTo>
                  <a:lnTo>
                    <a:pt x="93612" y="130571"/>
                  </a:lnTo>
                  <a:cubicBezTo>
                    <a:pt x="93599" y="129999"/>
                    <a:pt x="93574" y="129415"/>
                    <a:pt x="93574" y="128831"/>
                  </a:cubicBezTo>
                  <a:cubicBezTo>
                    <a:pt x="93574" y="71554"/>
                    <a:pt x="136398" y="23751"/>
                    <a:pt x="193307" y="12702"/>
                  </a:cubicBezTo>
                  <a:lnTo>
                    <a:pt x="193307" y="61318"/>
                  </a:lnTo>
                  <a:lnTo>
                    <a:pt x="205206" y="61305"/>
                  </a:lnTo>
                  <a:lnTo>
                    <a:pt x="205206" y="11661"/>
                  </a:lnTo>
                  <a:cubicBezTo>
                    <a:pt x="205206" y="7140"/>
                    <a:pt x="207874" y="3037"/>
                    <a:pt x="211811" y="891"/>
                  </a:cubicBezTo>
                  <a:lnTo>
                    <a:pt x="2168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1" name="Shape 124"/>
            <p:cNvSpPr/>
            <p:nvPr/>
          </p:nvSpPr>
          <p:spPr>
            <a:xfrm>
              <a:off x="4584990" y="481481"/>
              <a:ext cx="217138" cy="1285038"/>
            </a:xfrm>
            <a:custGeom>
              <a:avLst/>
              <a:gdLst/>
              <a:ahLst/>
              <a:cxnLst/>
              <a:rect l="0" t="0" r="0" b="0"/>
              <a:pathLst>
                <a:path w="217138" h="1285038">
                  <a:moveTo>
                    <a:pt x="1514" y="0"/>
                  </a:moveTo>
                  <a:cubicBezTo>
                    <a:pt x="3635" y="408"/>
                    <a:pt x="5645" y="1563"/>
                    <a:pt x="7436" y="3329"/>
                  </a:cubicBezTo>
                  <a:cubicBezTo>
                    <a:pt x="9747" y="5590"/>
                    <a:pt x="11093" y="8688"/>
                    <a:pt x="11093" y="11927"/>
                  </a:cubicBezTo>
                  <a:lnTo>
                    <a:pt x="11093" y="61571"/>
                  </a:lnTo>
                  <a:lnTo>
                    <a:pt x="23006" y="61584"/>
                  </a:lnTo>
                  <a:lnTo>
                    <a:pt x="23006" y="12968"/>
                  </a:lnTo>
                  <a:cubicBezTo>
                    <a:pt x="79915" y="24017"/>
                    <a:pt x="122739" y="71820"/>
                    <a:pt x="122739" y="129097"/>
                  </a:cubicBezTo>
                  <a:cubicBezTo>
                    <a:pt x="122739" y="129681"/>
                    <a:pt x="122713" y="130266"/>
                    <a:pt x="122701" y="130837"/>
                  </a:cubicBezTo>
                  <a:lnTo>
                    <a:pt x="124365" y="130837"/>
                  </a:lnTo>
                  <a:cubicBezTo>
                    <a:pt x="132594" y="130837"/>
                    <a:pt x="139249" y="137149"/>
                    <a:pt x="139249" y="144959"/>
                  </a:cubicBezTo>
                  <a:cubicBezTo>
                    <a:pt x="139249" y="152757"/>
                    <a:pt x="132594" y="159069"/>
                    <a:pt x="124365" y="159069"/>
                  </a:cubicBezTo>
                  <a:lnTo>
                    <a:pt x="108172" y="159069"/>
                  </a:lnTo>
                  <a:cubicBezTo>
                    <a:pt x="108604" y="163019"/>
                    <a:pt x="108833" y="167019"/>
                    <a:pt x="108833" y="171071"/>
                  </a:cubicBezTo>
                  <a:lnTo>
                    <a:pt x="108833" y="217832"/>
                  </a:lnTo>
                  <a:cubicBezTo>
                    <a:pt x="108833" y="254408"/>
                    <a:pt x="90798" y="286768"/>
                    <a:pt x="63163" y="306554"/>
                  </a:cubicBezTo>
                  <a:lnTo>
                    <a:pt x="129876" y="338825"/>
                  </a:lnTo>
                  <a:cubicBezTo>
                    <a:pt x="130854" y="339218"/>
                    <a:pt x="131756" y="339714"/>
                    <a:pt x="132670" y="340222"/>
                  </a:cubicBezTo>
                  <a:lnTo>
                    <a:pt x="169208" y="358434"/>
                  </a:lnTo>
                  <a:cubicBezTo>
                    <a:pt x="184220" y="366003"/>
                    <a:pt x="189947" y="372734"/>
                    <a:pt x="191738" y="392419"/>
                  </a:cubicBezTo>
                  <a:lnTo>
                    <a:pt x="212388" y="730061"/>
                  </a:lnTo>
                  <a:lnTo>
                    <a:pt x="212388" y="730086"/>
                  </a:lnTo>
                  <a:lnTo>
                    <a:pt x="213823" y="753556"/>
                  </a:lnTo>
                  <a:cubicBezTo>
                    <a:pt x="217138" y="795263"/>
                    <a:pt x="186036" y="831140"/>
                    <a:pt x="146158" y="841605"/>
                  </a:cubicBezTo>
                  <a:lnTo>
                    <a:pt x="146158" y="1285038"/>
                  </a:lnTo>
                  <a:lnTo>
                    <a:pt x="89592" y="1285038"/>
                  </a:lnTo>
                  <a:cubicBezTo>
                    <a:pt x="76638" y="1285038"/>
                    <a:pt x="64763" y="1274523"/>
                    <a:pt x="63176" y="1261670"/>
                  </a:cubicBezTo>
                  <a:lnTo>
                    <a:pt x="11957" y="844755"/>
                  </a:lnTo>
                  <a:lnTo>
                    <a:pt x="0" y="844755"/>
                  </a:lnTo>
                  <a:lnTo>
                    <a:pt x="0" y="474804"/>
                  </a:lnTo>
                  <a:lnTo>
                    <a:pt x="51543" y="474804"/>
                  </a:lnTo>
                  <a:lnTo>
                    <a:pt x="51543" y="499188"/>
                  </a:lnTo>
                  <a:lnTo>
                    <a:pt x="102483" y="499188"/>
                  </a:lnTo>
                  <a:lnTo>
                    <a:pt x="102483" y="474804"/>
                  </a:lnTo>
                  <a:lnTo>
                    <a:pt x="114751" y="474804"/>
                  </a:lnTo>
                  <a:lnTo>
                    <a:pt x="114751" y="524512"/>
                  </a:lnTo>
                  <a:lnTo>
                    <a:pt x="146158" y="524512"/>
                  </a:lnTo>
                  <a:lnTo>
                    <a:pt x="146158" y="720231"/>
                  </a:lnTo>
                  <a:lnTo>
                    <a:pt x="185947" y="720231"/>
                  </a:lnTo>
                  <a:lnTo>
                    <a:pt x="168230" y="393854"/>
                  </a:lnTo>
                  <a:cubicBezTo>
                    <a:pt x="167710" y="385574"/>
                    <a:pt x="162808" y="381535"/>
                    <a:pt x="158718" y="379503"/>
                  </a:cubicBezTo>
                  <a:lnTo>
                    <a:pt x="146158" y="373242"/>
                  </a:lnTo>
                  <a:lnTo>
                    <a:pt x="146158" y="512154"/>
                  </a:lnTo>
                  <a:lnTo>
                    <a:pt x="127095" y="512154"/>
                  </a:lnTo>
                  <a:lnTo>
                    <a:pt x="127095" y="462459"/>
                  </a:lnTo>
                  <a:lnTo>
                    <a:pt x="102483" y="462459"/>
                  </a:lnTo>
                  <a:lnTo>
                    <a:pt x="102483" y="349150"/>
                  </a:lnTo>
                  <a:lnTo>
                    <a:pt x="51543" y="326925"/>
                  </a:lnTo>
                  <a:lnTo>
                    <a:pt x="51543" y="462459"/>
                  </a:lnTo>
                  <a:lnTo>
                    <a:pt x="0" y="462459"/>
                  </a:lnTo>
                  <a:lnTo>
                    <a:pt x="0" y="302661"/>
                  </a:lnTo>
                  <a:lnTo>
                    <a:pt x="32731" y="296038"/>
                  </a:lnTo>
                  <a:cubicBezTo>
                    <a:pt x="63195" y="283135"/>
                    <a:pt x="84626" y="252941"/>
                    <a:pt x="84626" y="217832"/>
                  </a:cubicBezTo>
                  <a:lnTo>
                    <a:pt x="84626" y="171071"/>
                  </a:lnTo>
                  <a:cubicBezTo>
                    <a:pt x="84690" y="166841"/>
                    <a:pt x="84525" y="162828"/>
                    <a:pt x="84118" y="159031"/>
                  </a:cubicBezTo>
                  <a:lnTo>
                    <a:pt x="0" y="159031"/>
                  </a:lnTo>
                  <a:lnTo>
                    <a:pt x="0" y="266"/>
                  </a:lnTo>
                  <a:lnTo>
                    <a:pt x="15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2" name="Shape 125"/>
            <p:cNvSpPr/>
            <p:nvPr/>
          </p:nvSpPr>
          <p:spPr>
            <a:xfrm>
              <a:off x="4650420" y="938539"/>
              <a:ext cx="23152" cy="23152"/>
            </a:xfrm>
            <a:custGeom>
              <a:avLst/>
              <a:gdLst/>
              <a:ahLst/>
              <a:cxnLst/>
              <a:rect l="0" t="0" r="0" b="0"/>
              <a:pathLst>
                <a:path w="23152" h="23152">
                  <a:moveTo>
                    <a:pt x="11570" y="0"/>
                  </a:moveTo>
                  <a:cubicBezTo>
                    <a:pt x="16269" y="0"/>
                    <a:pt x="20294" y="2794"/>
                    <a:pt x="22111" y="6807"/>
                  </a:cubicBezTo>
                  <a:cubicBezTo>
                    <a:pt x="22238" y="7087"/>
                    <a:pt x="22327" y="7379"/>
                    <a:pt x="22441" y="7658"/>
                  </a:cubicBezTo>
                  <a:cubicBezTo>
                    <a:pt x="22555" y="8039"/>
                    <a:pt x="22695" y="8420"/>
                    <a:pt x="22784" y="8814"/>
                  </a:cubicBezTo>
                  <a:cubicBezTo>
                    <a:pt x="22847" y="9055"/>
                    <a:pt x="22911" y="9296"/>
                    <a:pt x="22949" y="9538"/>
                  </a:cubicBezTo>
                  <a:cubicBezTo>
                    <a:pt x="23063" y="10198"/>
                    <a:pt x="23152" y="10871"/>
                    <a:pt x="23152" y="11570"/>
                  </a:cubicBezTo>
                  <a:cubicBezTo>
                    <a:pt x="23152" y="12268"/>
                    <a:pt x="23063" y="12941"/>
                    <a:pt x="22949" y="13602"/>
                  </a:cubicBezTo>
                  <a:cubicBezTo>
                    <a:pt x="22911" y="13843"/>
                    <a:pt x="22847" y="14097"/>
                    <a:pt x="22784" y="14338"/>
                  </a:cubicBezTo>
                  <a:cubicBezTo>
                    <a:pt x="22695" y="14719"/>
                    <a:pt x="22555" y="15100"/>
                    <a:pt x="22441" y="15481"/>
                  </a:cubicBezTo>
                  <a:cubicBezTo>
                    <a:pt x="22327" y="15761"/>
                    <a:pt x="22238" y="16053"/>
                    <a:pt x="22111" y="16332"/>
                  </a:cubicBezTo>
                  <a:cubicBezTo>
                    <a:pt x="20294" y="20345"/>
                    <a:pt x="16269" y="23152"/>
                    <a:pt x="11570" y="23152"/>
                  </a:cubicBezTo>
                  <a:cubicBezTo>
                    <a:pt x="6883" y="23152"/>
                    <a:pt x="2870" y="20345"/>
                    <a:pt x="1041" y="16332"/>
                  </a:cubicBezTo>
                  <a:cubicBezTo>
                    <a:pt x="915" y="16053"/>
                    <a:pt x="826" y="15761"/>
                    <a:pt x="724" y="15481"/>
                  </a:cubicBezTo>
                  <a:cubicBezTo>
                    <a:pt x="584" y="15100"/>
                    <a:pt x="457" y="14719"/>
                    <a:pt x="368" y="14338"/>
                  </a:cubicBezTo>
                  <a:cubicBezTo>
                    <a:pt x="305" y="14097"/>
                    <a:pt x="254" y="13856"/>
                    <a:pt x="216" y="13602"/>
                  </a:cubicBezTo>
                  <a:cubicBezTo>
                    <a:pt x="89" y="12941"/>
                    <a:pt x="0" y="12268"/>
                    <a:pt x="0" y="11570"/>
                  </a:cubicBezTo>
                  <a:cubicBezTo>
                    <a:pt x="0" y="10871"/>
                    <a:pt x="89" y="10198"/>
                    <a:pt x="216" y="9538"/>
                  </a:cubicBezTo>
                  <a:cubicBezTo>
                    <a:pt x="254" y="9296"/>
                    <a:pt x="305" y="9055"/>
                    <a:pt x="368" y="8814"/>
                  </a:cubicBezTo>
                  <a:cubicBezTo>
                    <a:pt x="457" y="8420"/>
                    <a:pt x="584" y="8039"/>
                    <a:pt x="724" y="7671"/>
                  </a:cubicBezTo>
                  <a:cubicBezTo>
                    <a:pt x="826" y="7379"/>
                    <a:pt x="915" y="7087"/>
                    <a:pt x="1041" y="6807"/>
                  </a:cubicBezTo>
                  <a:cubicBezTo>
                    <a:pt x="2870" y="2794"/>
                    <a:pt x="6883" y="0"/>
                    <a:pt x="1157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F478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 bwMode="auto">
          <a:xfrm>
            <a:off x="491449" y="1886337"/>
            <a:ext cx="1603741" cy="1109406"/>
          </a:xfrm>
          <a:prstGeom prst="rect">
            <a:avLst/>
          </a:prstGeom>
          <a:solidFill>
            <a:srgbClr val="40488D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ru-RU" sz="1200" b="1" kern="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143956" y="2131295"/>
            <a:ext cx="2107016" cy="874394"/>
          </a:xfrm>
          <a:prstGeom prst="rect">
            <a:avLst/>
          </a:prstGeom>
          <a:solidFill>
            <a:schemeClr val="bg2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ru-RU" sz="1200" b="1" kern="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302048" y="2368429"/>
            <a:ext cx="908733" cy="636150"/>
          </a:xfrm>
          <a:prstGeom prst="rect">
            <a:avLst/>
          </a:prstGeom>
          <a:solidFill>
            <a:schemeClr val="accent5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ru-RU" sz="1200" b="1" kern="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306" y="1972304"/>
            <a:ext cx="1927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70% </a:t>
            </a:r>
          </a:p>
          <a:p>
            <a:r>
              <a:rPr lang="ru-RU" sz="14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Рабочий процесс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2098737" y="2179914"/>
            <a:ext cx="25182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ru-RU" sz="14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0% </a:t>
            </a:r>
          </a:p>
          <a:p>
            <a:r>
              <a:rPr lang="ru-RU" sz="14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Кросс -функциональное взаимодействие</a:t>
            </a:r>
            <a:endParaRPr lang="ru-RU" sz="1400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4286394" y="2409925"/>
            <a:ext cx="969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10</a:t>
            </a:r>
            <a:r>
              <a:rPr lang="ru-RU" sz="14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% Тренинги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7222" y="4691266"/>
            <a:ext cx="3957494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">
              <a:lnSpc>
                <a:spcPts val="1400"/>
              </a:lnSpc>
              <a:spcAft>
                <a:spcPts val="700"/>
              </a:spcAft>
              <a:buClr>
                <a:schemeClr val="bg1"/>
              </a:buClr>
            </a:pPr>
            <a:r>
              <a:rPr lang="en-US" sz="1400" dirty="0">
                <a:solidFill>
                  <a:schemeClr val="bg1"/>
                </a:solidFill>
              </a:rPr>
              <a:t>Pulse </a:t>
            </a:r>
            <a:r>
              <a:rPr lang="ru-RU" sz="1400" dirty="0">
                <a:solidFill>
                  <a:schemeClr val="bg1"/>
                </a:solidFill>
              </a:rPr>
              <a:t>и</a:t>
            </a:r>
            <a:r>
              <a:rPr lang="en-US" sz="1400" dirty="0">
                <a:solidFill>
                  <a:schemeClr val="bg1"/>
                </a:solidFill>
              </a:rPr>
              <a:t> Orange United:</a:t>
            </a:r>
            <a:endParaRPr lang="ru-RU" sz="1400" dirty="0">
              <a:solidFill>
                <a:schemeClr val="bg1"/>
              </a:solidFill>
            </a:endParaRPr>
          </a:p>
          <a:p>
            <a:pPr marL="2286">
              <a:lnSpc>
                <a:spcPts val="1400"/>
              </a:lnSpc>
              <a:spcAft>
                <a:spcPts val="700"/>
              </a:spcAft>
              <a:buClr>
                <a:schemeClr val="bg1"/>
              </a:buClr>
            </a:pPr>
            <a:r>
              <a:rPr lang="ru-RU" sz="1400" dirty="0">
                <a:solidFill>
                  <a:schemeClr val="bg1"/>
                </a:solidFill>
              </a:rPr>
              <a:t>Сотрудники </a:t>
            </a:r>
            <a:r>
              <a:rPr lang="en-US" sz="1400" dirty="0">
                <a:solidFill>
                  <a:schemeClr val="bg1"/>
                </a:solidFill>
              </a:rPr>
              <a:t>GSK</a:t>
            </a:r>
            <a:r>
              <a:rPr lang="ru-RU" sz="1400" dirty="0">
                <a:solidFill>
                  <a:schemeClr val="bg1"/>
                </a:solidFill>
              </a:rPr>
              <a:t> участвуют в качестве волонтеров в программах помощи взрослым и детям по всему миру, создавая позитивные изменения в нашем обществе.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55726" y="1363266"/>
            <a:ext cx="1704213" cy="376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400" dirty="0"/>
              <a:t>Обучение</a:t>
            </a:r>
            <a:endParaRPr lang="en-US" sz="1400" dirty="0"/>
          </a:p>
        </p:txBody>
      </p:sp>
      <p:sp>
        <p:nvSpPr>
          <p:cNvPr id="115" name="Rectangle: Rounded Corners 114"/>
          <p:cNvSpPr/>
          <p:nvPr/>
        </p:nvSpPr>
        <p:spPr bwMode="auto">
          <a:xfrm>
            <a:off x="452610" y="1292763"/>
            <a:ext cx="1110741" cy="391605"/>
          </a:xfrm>
          <a:prstGeom prst="roundRect">
            <a:avLst/>
          </a:prstGeom>
          <a:noFill/>
          <a:ln w="28575">
            <a:solidFill>
              <a:schemeClr val="bg2"/>
            </a:solidFill>
            <a:prstDash val="sysDot"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ru-RU" sz="1200" b="1" kern="0" dirty="0" err="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387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1512341" y="1253112"/>
            <a:ext cx="6009337" cy="490757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800" b="1" spc="-30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</a:t>
            </a:r>
            <a:r>
              <a:rPr lang="ru-RU" sz="2800" b="1" spc="-3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-30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12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33" name="object 68"/>
          <p:cNvSpPr/>
          <p:nvPr/>
        </p:nvSpPr>
        <p:spPr>
          <a:xfrm>
            <a:off x="2505754" y="1536830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140658" y="0"/>
                </a:moveTo>
                <a:lnTo>
                  <a:pt x="8248" y="120656"/>
                </a:lnTo>
                <a:lnTo>
                  <a:pt x="0" y="140654"/>
                </a:lnTo>
                <a:lnTo>
                  <a:pt x="2062" y="151311"/>
                </a:lnTo>
                <a:lnTo>
                  <a:pt x="8248" y="160661"/>
                </a:lnTo>
                <a:lnTo>
                  <a:pt x="216668" y="369081"/>
                </a:lnTo>
                <a:lnTo>
                  <a:pt x="226007" y="375267"/>
                </a:lnTo>
                <a:lnTo>
                  <a:pt x="236666" y="377328"/>
                </a:lnTo>
                <a:lnTo>
                  <a:pt x="247327" y="375262"/>
                </a:lnTo>
                <a:lnTo>
                  <a:pt x="256673" y="369068"/>
                </a:lnTo>
                <a:lnTo>
                  <a:pt x="292362" y="333375"/>
                </a:lnTo>
                <a:lnTo>
                  <a:pt x="230692" y="333375"/>
                </a:lnTo>
                <a:lnTo>
                  <a:pt x="222706" y="331818"/>
                </a:lnTo>
                <a:lnTo>
                  <a:pt x="215690" y="327158"/>
                </a:lnTo>
                <a:lnTo>
                  <a:pt x="211038" y="320147"/>
                </a:lnTo>
                <a:lnTo>
                  <a:pt x="209485" y="312161"/>
                </a:lnTo>
                <a:lnTo>
                  <a:pt x="211035" y="304177"/>
                </a:lnTo>
                <a:lnTo>
                  <a:pt x="215690" y="297160"/>
                </a:lnTo>
                <a:lnTo>
                  <a:pt x="222719" y="292503"/>
                </a:lnTo>
                <a:lnTo>
                  <a:pt x="224981" y="292063"/>
                </a:lnTo>
                <a:lnTo>
                  <a:pt x="189376" y="292063"/>
                </a:lnTo>
                <a:lnTo>
                  <a:pt x="181388" y="290510"/>
                </a:lnTo>
                <a:lnTo>
                  <a:pt x="174364" y="285857"/>
                </a:lnTo>
                <a:lnTo>
                  <a:pt x="169706" y="278827"/>
                </a:lnTo>
                <a:lnTo>
                  <a:pt x="168154" y="270837"/>
                </a:lnTo>
                <a:lnTo>
                  <a:pt x="169706" y="262851"/>
                </a:lnTo>
                <a:lnTo>
                  <a:pt x="174364" y="255835"/>
                </a:lnTo>
                <a:lnTo>
                  <a:pt x="180770" y="251575"/>
                </a:lnTo>
                <a:lnTo>
                  <a:pt x="148866" y="251575"/>
                </a:lnTo>
                <a:lnTo>
                  <a:pt x="140880" y="250017"/>
                </a:lnTo>
                <a:lnTo>
                  <a:pt x="133864" y="245344"/>
                </a:lnTo>
                <a:lnTo>
                  <a:pt x="129199" y="238326"/>
                </a:lnTo>
                <a:lnTo>
                  <a:pt x="127645" y="230335"/>
                </a:lnTo>
                <a:lnTo>
                  <a:pt x="129207" y="222345"/>
                </a:lnTo>
                <a:lnTo>
                  <a:pt x="133864" y="215347"/>
                </a:lnTo>
                <a:lnTo>
                  <a:pt x="140887" y="210667"/>
                </a:lnTo>
                <a:lnTo>
                  <a:pt x="144274" y="210005"/>
                </a:lnTo>
                <a:lnTo>
                  <a:pt x="107319" y="210005"/>
                </a:lnTo>
                <a:lnTo>
                  <a:pt x="99337" y="208450"/>
                </a:lnTo>
                <a:lnTo>
                  <a:pt x="92322" y="203790"/>
                </a:lnTo>
                <a:lnTo>
                  <a:pt x="87661" y="196772"/>
                </a:lnTo>
                <a:lnTo>
                  <a:pt x="86103" y="188785"/>
                </a:lnTo>
                <a:lnTo>
                  <a:pt x="87657" y="180798"/>
                </a:lnTo>
                <a:lnTo>
                  <a:pt x="92322" y="173780"/>
                </a:lnTo>
                <a:lnTo>
                  <a:pt x="99362" y="169117"/>
                </a:lnTo>
                <a:lnTo>
                  <a:pt x="105952" y="167833"/>
                </a:lnTo>
                <a:lnTo>
                  <a:pt x="65141" y="167833"/>
                </a:lnTo>
                <a:lnTo>
                  <a:pt x="57151" y="166278"/>
                </a:lnTo>
                <a:lnTo>
                  <a:pt x="50120" y="161613"/>
                </a:lnTo>
                <a:lnTo>
                  <a:pt x="45461" y="154590"/>
                </a:lnTo>
                <a:lnTo>
                  <a:pt x="43910" y="146605"/>
                </a:lnTo>
                <a:lnTo>
                  <a:pt x="45462" y="138621"/>
                </a:lnTo>
                <a:lnTo>
                  <a:pt x="50120" y="131603"/>
                </a:lnTo>
                <a:lnTo>
                  <a:pt x="57151" y="126939"/>
                </a:lnTo>
                <a:lnTo>
                  <a:pt x="65141" y="125385"/>
                </a:lnTo>
                <a:lnTo>
                  <a:pt x="115379" y="125385"/>
                </a:lnTo>
                <a:lnTo>
                  <a:pt x="88118" y="98126"/>
                </a:lnTo>
                <a:lnTo>
                  <a:pt x="88118" y="93643"/>
                </a:lnTo>
                <a:lnTo>
                  <a:pt x="92259" y="89503"/>
                </a:lnTo>
                <a:lnTo>
                  <a:pt x="94075" y="88817"/>
                </a:lnTo>
                <a:lnTo>
                  <a:pt x="179069" y="88817"/>
                </a:lnTo>
                <a:lnTo>
                  <a:pt x="180814" y="87657"/>
                </a:lnTo>
                <a:lnTo>
                  <a:pt x="187379" y="86379"/>
                </a:lnTo>
                <a:lnTo>
                  <a:pt x="146608" y="86379"/>
                </a:lnTo>
                <a:lnTo>
                  <a:pt x="138620" y="84817"/>
                </a:lnTo>
                <a:lnTo>
                  <a:pt x="131591" y="80143"/>
                </a:lnTo>
                <a:lnTo>
                  <a:pt x="126933" y="73128"/>
                </a:lnTo>
                <a:lnTo>
                  <a:pt x="125384" y="65144"/>
                </a:lnTo>
                <a:lnTo>
                  <a:pt x="126947" y="57156"/>
                </a:lnTo>
                <a:lnTo>
                  <a:pt x="131616" y="50133"/>
                </a:lnTo>
                <a:lnTo>
                  <a:pt x="138649" y="45477"/>
                </a:lnTo>
                <a:lnTo>
                  <a:pt x="146611" y="43927"/>
                </a:lnTo>
                <a:lnTo>
                  <a:pt x="196342" y="43927"/>
                </a:lnTo>
                <a:lnTo>
                  <a:pt x="160661" y="8248"/>
                </a:lnTo>
                <a:lnTo>
                  <a:pt x="151317" y="2062"/>
                </a:lnTo>
                <a:lnTo>
                  <a:pt x="140658" y="0"/>
                </a:lnTo>
                <a:close/>
              </a:path>
              <a:path w="377825" h="377825">
                <a:moveTo>
                  <a:pt x="334782" y="290950"/>
                </a:moveTo>
                <a:lnTo>
                  <a:pt x="230706" y="290950"/>
                </a:lnTo>
                <a:lnTo>
                  <a:pt x="238691" y="292503"/>
                </a:lnTo>
                <a:lnTo>
                  <a:pt x="245713" y="297160"/>
                </a:lnTo>
                <a:lnTo>
                  <a:pt x="250371" y="304178"/>
                </a:lnTo>
                <a:lnTo>
                  <a:pt x="251922" y="312164"/>
                </a:lnTo>
                <a:lnTo>
                  <a:pt x="250370" y="320147"/>
                </a:lnTo>
                <a:lnTo>
                  <a:pt x="245713" y="327171"/>
                </a:lnTo>
                <a:lnTo>
                  <a:pt x="238682" y="331826"/>
                </a:lnTo>
                <a:lnTo>
                  <a:pt x="230692" y="333375"/>
                </a:lnTo>
                <a:lnTo>
                  <a:pt x="292362" y="333375"/>
                </a:lnTo>
                <a:lnTo>
                  <a:pt x="334782" y="290950"/>
                </a:lnTo>
                <a:close/>
              </a:path>
              <a:path w="377825" h="377825">
                <a:moveTo>
                  <a:pt x="239613" y="249610"/>
                </a:moveTo>
                <a:lnTo>
                  <a:pt x="189376" y="249610"/>
                </a:lnTo>
                <a:lnTo>
                  <a:pt x="197363" y="251168"/>
                </a:lnTo>
                <a:lnTo>
                  <a:pt x="204387" y="255835"/>
                </a:lnTo>
                <a:lnTo>
                  <a:pt x="209045" y="262851"/>
                </a:lnTo>
                <a:lnTo>
                  <a:pt x="210597" y="270837"/>
                </a:lnTo>
                <a:lnTo>
                  <a:pt x="209045" y="278827"/>
                </a:lnTo>
                <a:lnTo>
                  <a:pt x="204387" y="285857"/>
                </a:lnTo>
                <a:lnTo>
                  <a:pt x="197363" y="290513"/>
                </a:lnTo>
                <a:lnTo>
                  <a:pt x="189376" y="292063"/>
                </a:lnTo>
                <a:lnTo>
                  <a:pt x="224981" y="292063"/>
                </a:lnTo>
                <a:lnTo>
                  <a:pt x="230706" y="290950"/>
                </a:lnTo>
                <a:lnTo>
                  <a:pt x="334782" y="290950"/>
                </a:lnTo>
                <a:lnTo>
                  <a:pt x="336521" y="289210"/>
                </a:lnTo>
                <a:lnTo>
                  <a:pt x="279215" y="289210"/>
                </a:lnTo>
                <a:lnTo>
                  <a:pt x="239613" y="249610"/>
                </a:lnTo>
                <a:close/>
              </a:path>
              <a:path w="377825" h="377825">
                <a:moveTo>
                  <a:pt x="179069" y="88817"/>
                </a:moveTo>
                <a:lnTo>
                  <a:pt x="97694" y="88817"/>
                </a:lnTo>
                <a:lnTo>
                  <a:pt x="99498" y="89503"/>
                </a:lnTo>
                <a:lnTo>
                  <a:pt x="100907" y="90887"/>
                </a:lnTo>
                <a:lnTo>
                  <a:pt x="261188" y="251168"/>
                </a:lnTo>
                <a:lnTo>
                  <a:pt x="289210" y="279215"/>
                </a:lnTo>
                <a:lnTo>
                  <a:pt x="289210" y="283686"/>
                </a:lnTo>
                <a:lnTo>
                  <a:pt x="283686" y="289210"/>
                </a:lnTo>
                <a:lnTo>
                  <a:pt x="336521" y="289210"/>
                </a:lnTo>
                <a:lnTo>
                  <a:pt x="369068" y="256660"/>
                </a:lnTo>
                <a:lnTo>
                  <a:pt x="372203" y="251926"/>
                </a:lnTo>
                <a:lnTo>
                  <a:pt x="312165" y="251926"/>
                </a:lnTo>
                <a:lnTo>
                  <a:pt x="304173" y="250367"/>
                </a:lnTo>
                <a:lnTo>
                  <a:pt x="297148" y="245700"/>
                </a:lnTo>
                <a:lnTo>
                  <a:pt x="292501" y="238687"/>
                </a:lnTo>
                <a:lnTo>
                  <a:pt x="290949" y="230697"/>
                </a:lnTo>
                <a:lnTo>
                  <a:pt x="292503" y="222708"/>
                </a:lnTo>
                <a:lnTo>
                  <a:pt x="297160" y="215690"/>
                </a:lnTo>
                <a:lnTo>
                  <a:pt x="304184" y="211025"/>
                </a:lnTo>
                <a:lnTo>
                  <a:pt x="306341" y="210605"/>
                </a:lnTo>
                <a:lnTo>
                  <a:pt x="270835" y="210605"/>
                </a:lnTo>
                <a:lnTo>
                  <a:pt x="262851" y="209043"/>
                </a:lnTo>
                <a:lnTo>
                  <a:pt x="255835" y="204374"/>
                </a:lnTo>
                <a:lnTo>
                  <a:pt x="251170" y="197360"/>
                </a:lnTo>
                <a:lnTo>
                  <a:pt x="249615" y="189379"/>
                </a:lnTo>
                <a:lnTo>
                  <a:pt x="251178" y="181381"/>
                </a:lnTo>
                <a:lnTo>
                  <a:pt x="255835" y="174364"/>
                </a:lnTo>
                <a:lnTo>
                  <a:pt x="261820" y="170394"/>
                </a:lnTo>
                <a:lnTo>
                  <a:pt x="230343" y="170394"/>
                </a:lnTo>
                <a:lnTo>
                  <a:pt x="222245" y="168815"/>
                </a:lnTo>
                <a:lnTo>
                  <a:pt x="215110" y="164077"/>
                </a:lnTo>
                <a:lnTo>
                  <a:pt x="210401" y="156964"/>
                </a:lnTo>
                <a:lnTo>
                  <a:pt x="208835" y="148869"/>
                </a:lnTo>
                <a:lnTo>
                  <a:pt x="210404" y="140782"/>
                </a:lnTo>
                <a:lnTo>
                  <a:pt x="215118" y="133648"/>
                </a:lnTo>
                <a:lnTo>
                  <a:pt x="222243" y="128919"/>
                </a:lnTo>
                <a:lnTo>
                  <a:pt x="224161" y="128546"/>
                </a:lnTo>
                <a:lnTo>
                  <a:pt x="188796" y="128546"/>
                </a:lnTo>
                <a:lnTo>
                  <a:pt x="167567" y="107322"/>
                </a:lnTo>
                <a:lnTo>
                  <a:pt x="169127" y="99338"/>
                </a:lnTo>
                <a:lnTo>
                  <a:pt x="173793" y="92322"/>
                </a:lnTo>
                <a:lnTo>
                  <a:pt x="179069" y="88817"/>
                </a:lnTo>
                <a:close/>
              </a:path>
              <a:path w="377825" h="377825">
                <a:moveTo>
                  <a:pt x="361895" y="209470"/>
                </a:moveTo>
                <a:lnTo>
                  <a:pt x="312172" y="209470"/>
                </a:lnTo>
                <a:lnTo>
                  <a:pt x="320160" y="211025"/>
                </a:lnTo>
                <a:lnTo>
                  <a:pt x="327183" y="215690"/>
                </a:lnTo>
                <a:lnTo>
                  <a:pt x="331841" y="222708"/>
                </a:lnTo>
                <a:lnTo>
                  <a:pt x="333394" y="230697"/>
                </a:lnTo>
                <a:lnTo>
                  <a:pt x="331841" y="238687"/>
                </a:lnTo>
                <a:lnTo>
                  <a:pt x="327183" y="245713"/>
                </a:lnTo>
                <a:lnTo>
                  <a:pt x="320158" y="250376"/>
                </a:lnTo>
                <a:lnTo>
                  <a:pt x="312165" y="251926"/>
                </a:lnTo>
                <a:lnTo>
                  <a:pt x="372203" y="251926"/>
                </a:lnTo>
                <a:lnTo>
                  <a:pt x="375254" y="247319"/>
                </a:lnTo>
                <a:lnTo>
                  <a:pt x="377316" y="236656"/>
                </a:lnTo>
                <a:lnTo>
                  <a:pt x="375254" y="225990"/>
                </a:lnTo>
                <a:lnTo>
                  <a:pt x="369068" y="216642"/>
                </a:lnTo>
                <a:lnTo>
                  <a:pt x="361895" y="209470"/>
                </a:lnTo>
                <a:close/>
              </a:path>
              <a:path w="377825" h="377825">
                <a:moveTo>
                  <a:pt x="199105" y="209105"/>
                </a:moveTo>
                <a:lnTo>
                  <a:pt x="148875" y="209105"/>
                </a:lnTo>
                <a:lnTo>
                  <a:pt x="156879" y="210667"/>
                </a:lnTo>
                <a:lnTo>
                  <a:pt x="163904" y="215347"/>
                </a:lnTo>
                <a:lnTo>
                  <a:pt x="168546" y="222345"/>
                </a:lnTo>
                <a:lnTo>
                  <a:pt x="170102" y="230335"/>
                </a:lnTo>
                <a:lnTo>
                  <a:pt x="168549" y="238327"/>
                </a:lnTo>
                <a:lnTo>
                  <a:pt x="163887" y="245357"/>
                </a:lnTo>
                <a:lnTo>
                  <a:pt x="156856" y="250022"/>
                </a:lnTo>
                <a:lnTo>
                  <a:pt x="148866" y="251575"/>
                </a:lnTo>
                <a:lnTo>
                  <a:pt x="180770" y="251575"/>
                </a:lnTo>
                <a:lnTo>
                  <a:pt x="181388" y="251164"/>
                </a:lnTo>
                <a:lnTo>
                  <a:pt x="189376" y="249610"/>
                </a:lnTo>
                <a:lnTo>
                  <a:pt x="239613" y="249610"/>
                </a:lnTo>
                <a:lnTo>
                  <a:pt x="199105" y="209105"/>
                </a:lnTo>
                <a:close/>
              </a:path>
              <a:path w="377825" h="377825">
                <a:moveTo>
                  <a:pt x="320576" y="168154"/>
                </a:moveTo>
                <a:lnTo>
                  <a:pt x="270841" y="168154"/>
                </a:lnTo>
                <a:lnTo>
                  <a:pt x="278829" y="169706"/>
                </a:lnTo>
                <a:lnTo>
                  <a:pt x="285857" y="174364"/>
                </a:lnTo>
                <a:lnTo>
                  <a:pt x="290517" y="181393"/>
                </a:lnTo>
                <a:lnTo>
                  <a:pt x="292064" y="189379"/>
                </a:lnTo>
                <a:lnTo>
                  <a:pt x="290507" y="197360"/>
                </a:lnTo>
                <a:lnTo>
                  <a:pt x="285845" y="204387"/>
                </a:lnTo>
                <a:lnTo>
                  <a:pt x="278821" y="209055"/>
                </a:lnTo>
                <a:lnTo>
                  <a:pt x="270835" y="210605"/>
                </a:lnTo>
                <a:lnTo>
                  <a:pt x="306341" y="210605"/>
                </a:lnTo>
                <a:lnTo>
                  <a:pt x="312172" y="209470"/>
                </a:lnTo>
                <a:lnTo>
                  <a:pt x="361895" y="209470"/>
                </a:lnTo>
                <a:lnTo>
                  <a:pt x="320576" y="168154"/>
                </a:lnTo>
                <a:close/>
              </a:path>
              <a:path w="377825" h="377825">
                <a:moveTo>
                  <a:pt x="157562" y="167565"/>
                </a:moveTo>
                <a:lnTo>
                  <a:pt x="107329" y="167565"/>
                </a:lnTo>
                <a:lnTo>
                  <a:pt x="115321" y="169120"/>
                </a:lnTo>
                <a:lnTo>
                  <a:pt x="122345" y="173780"/>
                </a:lnTo>
                <a:lnTo>
                  <a:pt x="126997" y="180798"/>
                </a:lnTo>
                <a:lnTo>
                  <a:pt x="128550" y="188785"/>
                </a:lnTo>
                <a:lnTo>
                  <a:pt x="127000" y="196774"/>
                </a:lnTo>
                <a:lnTo>
                  <a:pt x="122345" y="203790"/>
                </a:lnTo>
                <a:lnTo>
                  <a:pt x="115309" y="208453"/>
                </a:lnTo>
                <a:lnTo>
                  <a:pt x="107319" y="210005"/>
                </a:lnTo>
                <a:lnTo>
                  <a:pt x="144274" y="210005"/>
                </a:lnTo>
                <a:lnTo>
                  <a:pt x="148875" y="209105"/>
                </a:lnTo>
                <a:lnTo>
                  <a:pt x="199105" y="209105"/>
                </a:lnTo>
                <a:lnTo>
                  <a:pt x="157562" y="167565"/>
                </a:lnTo>
                <a:close/>
              </a:path>
              <a:path w="377825" h="377825">
                <a:moveTo>
                  <a:pt x="279764" y="127344"/>
                </a:moveTo>
                <a:lnTo>
                  <a:pt x="230338" y="127344"/>
                </a:lnTo>
                <a:lnTo>
                  <a:pt x="238430" y="128924"/>
                </a:lnTo>
                <a:lnTo>
                  <a:pt x="245548" y="133661"/>
                </a:lnTo>
                <a:lnTo>
                  <a:pt x="250278" y="140782"/>
                </a:lnTo>
                <a:lnTo>
                  <a:pt x="251850" y="148883"/>
                </a:lnTo>
                <a:lnTo>
                  <a:pt x="250267" y="156978"/>
                </a:lnTo>
                <a:lnTo>
                  <a:pt x="245529" y="164090"/>
                </a:lnTo>
                <a:lnTo>
                  <a:pt x="238436" y="168817"/>
                </a:lnTo>
                <a:lnTo>
                  <a:pt x="230343" y="170394"/>
                </a:lnTo>
                <a:lnTo>
                  <a:pt x="261820" y="170394"/>
                </a:lnTo>
                <a:lnTo>
                  <a:pt x="262856" y="169706"/>
                </a:lnTo>
                <a:lnTo>
                  <a:pt x="270841" y="168154"/>
                </a:lnTo>
                <a:lnTo>
                  <a:pt x="320576" y="168154"/>
                </a:lnTo>
                <a:lnTo>
                  <a:pt x="279764" y="127344"/>
                </a:lnTo>
                <a:close/>
              </a:path>
              <a:path w="377825" h="377825">
                <a:moveTo>
                  <a:pt x="115379" y="125385"/>
                </a:moveTo>
                <a:lnTo>
                  <a:pt x="65141" y="125385"/>
                </a:lnTo>
                <a:lnTo>
                  <a:pt x="73100" y="126939"/>
                </a:lnTo>
                <a:lnTo>
                  <a:pt x="80143" y="131616"/>
                </a:lnTo>
                <a:lnTo>
                  <a:pt x="84817" y="138625"/>
                </a:lnTo>
                <a:lnTo>
                  <a:pt x="86376" y="146608"/>
                </a:lnTo>
                <a:lnTo>
                  <a:pt x="84817" y="154595"/>
                </a:lnTo>
                <a:lnTo>
                  <a:pt x="80143" y="161613"/>
                </a:lnTo>
                <a:lnTo>
                  <a:pt x="73126" y="166278"/>
                </a:lnTo>
                <a:lnTo>
                  <a:pt x="65141" y="167833"/>
                </a:lnTo>
                <a:lnTo>
                  <a:pt x="105952" y="167833"/>
                </a:lnTo>
                <a:lnTo>
                  <a:pt x="107329" y="167565"/>
                </a:lnTo>
                <a:lnTo>
                  <a:pt x="157562" y="167565"/>
                </a:lnTo>
                <a:lnTo>
                  <a:pt x="115379" y="125385"/>
                </a:lnTo>
                <a:close/>
              </a:path>
              <a:path w="377825" h="377825">
                <a:moveTo>
                  <a:pt x="238520" y="86102"/>
                </a:moveTo>
                <a:lnTo>
                  <a:pt x="188798" y="86102"/>
                </a:lnTo>
                <a:lnTo>
                  <a:pt x="196781" y="87657"/>
                </a:lnTo>
                <a:lnTo>
                  <a:pt x="203803" y="92322"/>
                </a:lnTo>
                <a:lnTo>
                  <a:pt x="208461" y="99340"/>
                </a:lnTo>
                <a:lnTo>
                  <a:pt x="210012" y="107326"/>
                </a:lnTo>
                <a:lnTo>
                  <a:pt x="208460" y="115309"/>
                </a:lnTo>
                <a:lnTo>
                  <a:pt x="203803" y="122332"/>
                </a:lnTo>
                <a:lnTo>
                  <a:pt x="196781" y="126995"/>
                </a:lnTo>
                <a:lnTo>
                  <a:pt x="188796" y="128546"/>
                </a:lnTo>
                <a:lnTo>
                  <a:pt x="224161" y="128546"/>
                </a:lnTo>
                <a:lnTo>
                  <a:pt x="230338" y="127344"/>
                </a:lnTo>
                <a:lnTo>
                  <a:pt x="279764" y="127344"/>
                </a:lnTo>
                <a:lnTo>
                  <a:pt x="238520" y="86102"/>
                </a:lnTo>
                <a:close/>
              </a:path>
              <a:path w="377825" h="377825">
                <a:moveTo>
                  <a:pt x="196342" y="43927"/>
                </a:moveTo>
                <a:lnTo>
                  <a:pt x="146611" y="43927"/>
                </a:lnTo>
                <a:lnTo>
                  <a:pt x="154603" y="45480"/>
                </a:lnTo>
                <a:lnTo>
                  <a:pt x="161626" y="50133"/>
                </a:lnTo>
                <a:lnTo>
                  <a:pt x="166287" y="57161"/>
                </a:lnTo>
                <a:lnTo>
                  <a:pt x="167840" y="65147"/>
                </a:lnTo>
                <a:lnTo>
                  <a:pt x="166289" y="73132"/>
                </a:lnTo>
                <a:lnTo>
                  <a:pt x="161626" y="80156"/>
                </a:lnTo>
                <a:lnTo>
                  <a:pt x="154597" y="84826"/>
                </a:lnTo>
                <a:lnTo>
                  <a:pt x="146608" y="86379"/>
                </a:lnTo>
                <a:lnTo>
                  <a:pt x="187379" y="86379"/>
                </a:lnTo>
                <a:lnTo>
                  <a:pt x="188798" y="86102"/>
                </a:lnTo>
                <a:lnTo>
                  <a:pt x="238520" y="86102"/>
                </a:lnTo>
                <a:lnTo>
                  <a:pt x="196342" y="4392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3391732" y="3250366"/>
            <a:ext cx="20081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-5" dirty="0">
                <a:solidFill>
                  <a:schemeClr val="bg1"/>
                </a:solidFill>
                <a:latin typeface="+mj-lt"/>
                <a:cs typeface="Arial"/>
              </a:rPr>
              <a:t>Каждый день компания производит более 2 млн. доз </a:t>
            </a:r>
            <a:r>
              <a:rPr lang="ru-RU" sz="1200" spc="-5" baseline="30000" dirty="0">
                <a:solidFill>
                  <a:schemeClr val="bg1"/>
                </a:solidFill>
                <a:latin typeface="+mj-lt"/>
                <a:cs typeface="Arial"/>
              </a:rPr>
              <a:t>11</a:t>
            </a:r>
            <a:r>
              <a:rPr lang="ru-RU" sz="1200" spc="-5" dirty="0">
                <a:solidFill>
                  <a:schemeClr val="bg1"/>
                </a:solidFill>
                <a:latin typeface="+mj-lt"/>
                <a:cs typeface="Arial"/>
              </a:rPr>
              <a:t> педиатрических и </a:t>
            </a:r>
            <a:r>
              <a:rPr lang="ru-RU" sz="1200" spc="-5" dirty="0" err="1">
                <a:solidFill>
                  <a:schemeClr val="bg1"/>
                </a:solidFill>
                <a:latin typeface="+mj-lt"/>
                <a:cs typeface="Arial"/>
              </a:rPr>
              <a:t>взрослывакцин</a:t>
            </a:r>
            <a:r>
              <a:rPr lang="ru-RU" sz="1200" spc="-5" dirty="0">
                <a:solidFill>
                  <a:schemeClr val="bg1"/>
                </a:solidFill>
                <a:latin typeface="+mj-lt"/>
                <a:cs typeface="Arial"/>
              </a:rPr>
              <a:t>. Освоен выпуск 1</a:t>
            </a:r>
            <a:r>
              <a:rPr lang="en-US" sz="1200" spc="-5" dirty="0">
                <a:solidFill>
                  <a:schemeClr val="bg1"/>
                </a:solidFill>
                <a:latin typeface="+mj-lt"/>
                <a:cs typeface="Arial"/>
              </a:rPr>
              <a:t>3</a:t>
            </a:r>
            <a:r>
              <a:rPr lang="ru-RU" sz="1200" spc="-5" dirty="0">
                <a:solidFill>
                  <a:schemeClr val="bg1"/>
                </a:solidFill>
                <a:latin typeface="+mj-lt"/>
                <a:cs typeface="Arial"/>
              </a:rPr>
              <a:t> педиатрических и взрослых вакцин GSK</a:t>
            </a:r>
            <a:r>
              <a:rPr lang="en-US" sz="1200" spc="-5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ru-RU" sz="1200" spc="-5" baseline="30000" dirty="0">
                <a:solidFill>
                  <a:schemeClr val="bg1"/>
                </a:solidFill>
                <a:latin typeface="+mj-lt"/>
                <a:cs typeface="Arial"/>
              </a:rPr>
              <a:t>12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418" y="456012"/>
            <a:ext cx="21023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</a:t>
            </a:r>
            <a:r>
              <a:rPr lang="en-U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GSK</a:t>
            </a:r>
            <a:endParaRPr lang="ru-RU" sz="2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28121" y="3747061"/>
            <a:ext cx="2922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/>
            <a:endParaRPr lang="ru-RU" sz="1200" dirty="0">
              <a:solidFill>
                <a:schemeClr val="tx2"/>
              </a:solidFill>
              <a:latin typeface="+mj-lt"/>
              <a:cs typeface="Arial"/>
            </a:endParaRPr>
          </a:p>
          <a:p>
            <a:pPr marR="5080"/>
            <a:r>
              <a:rPr lang="ru-RU" sz="1200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endParaRPr lang="en-US" sz="12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14" name="Прямоугольник 5"/>
          <p:cNvSpPr/>
          <p:nvPr/>
        </p:nvSpPr>
        <p:spPr bwMode="auto">
          <a:xfrm>
            <a:off x="368841" y="2138516"/>
            <a:ext cx="2566088" cy="38050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  <a:prstDash val="sysDash"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ru-RU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Стажерская программа предназначена для студентов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последних курсов, ориентированных на построение своего будущего.</a:t>
            </a:r>
          </a:p>
          <a:p>
            <a:endParaRPr lang="ru-RU" sz="1200" spc="10" dirty="0">
              <a:solidFill>
                <a:schemeClr val="tx1"/>
              </a:solidFill>
              <a:cs typeface="Arial"/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Программа доступна в следующих департаментах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Финансы</a:t>
            </a: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Отдел персонала</a:t>
            </a: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Медицинский отдел</a:t>
            </a: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Продажи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Маркетинг</a:t>
            </a:r>
            <a:endParaRPr lang="ru-RU" sz="1200" baseline="30000" dirty="0">
              <a:solidFill>
                <a:schemeClr val="tx1"/>
              </a:solidFill>
              <a:cs typeface="Arial"/>
            </a:endParaRPr>
          </a:p>
          <a:p>
            <a:pPr marR="5080"/>
            <a:endParaRPr lang="ru-RU" sz="1200" dirty="0">
              <a:solidFill>
                <a:schemeClr val="tx1"/>
              </a:solidFill>
              <a:cs typeface="Arial"/>
            </a:endParaRPr>
          </a:p>
          <a:p>
            <a:pPr marL="85725" indent="-73025">
              <a:buFont typeface="Arial" pitchFamily="34" charset="0"/>
              <a:buChar char="•"/>
            </a:pPr>
            <a:endParaRPr lang="ru-RU" sz="1200" spc="20" baseline="30000" dirty="0">
              <a:solidFill>
                <a:schemeClr val="accent5"/>
              </a:solidFill>
              <a:cs typeface="Arial"/>
            </a:endParaRPr>
          </a:p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r>
              <a:rPr lang="ru-RU" sz="1200" b="1" kern="0" dirty="0">
                <a:solidFill>
                  <a:schemeClr val="accent5"/>
                </a:solidFill>
                <a:latin typeface="Arial"/>
              </a:rPr>
              <a:t> </a:t>
            </a:r>
          </a:p>
        </p:txBody>
      </p:sp>
      <p:sp>
        <p:nvSpPr>
          <p:cNvPr id="18" name="Прямоугольник 5"/>
          <p:cNvSpPr/>
          <p:nvPr/>
        </p:nvSpPr>
        <p:spPr bwMode="auto">
          <a:xfrm>
            <a:off x="6137201" y="2138516"/>
            <a:ext cx="2570208" cy="3805085"/>
          </a:xfrm>
          <a:prstGeom prst="rect">
            <a:avLst/>
          </a:prstGeom>
          <a:solidFill>
            <a:schemeClr val="bg1"/>
          </a:solidFill>
          <a:ln w="38100">
            <a:solidFill>
              <a:srgbClr val="40488D"/>
            </a:solidFill>
            <a:prstDash val="sysDash"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ru-RU" sz="1200" spc="1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/>
            <a:r>
              <a:rPr lang="ru-RU" sz="1200" dirty="0">
                <a:solidFill>
                  <a:schemeClr val="tx1"/>
                </a:solidFill>
              </a:rPr>
              <a:t>При наличии</a:t>
            </a:r>
            <a:r>
              <a:rPr lang="en-US" sz="1200" dirty="0">
                <a:solidFill>
                  <a:schemeClr val="tx1"/>
                </a:solidFill>
              </a:rPr>
              <a:t> MBA</a:t>
            </a:r>
            <a:r>
              <a:rPr lang="ru-RU" sz="1200" dirty="0">
                <a:solidFill>
                  <a:schemeClr val="tx1"/>
                </a:solidFill>
              </a:rPr>
              <a:t> и опыта работы в коммерции, финансах, исследованиях, маркетинге или консалтинге, мы предлагаем участие в следующих программах</a:t>
            </a:r>
          </a:p>
          <a:p>
            <a:pPr marL="85725" indent="-73025">
              <a:buFont typeface="Arial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Коммерция</a:t>
            </a: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Финансы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r>
              <a:rPr lang="ru-RU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Прямоугольник 5"/>
          <p:cNvSpPr/>
          <p:nvPr/>
        </p:nvSpPr>
        <p:spPr bwMode="auto">
          <a:xfrm>
            <a:off x="3192260" y="2182761"/>
            <a:ext cx="2574360" cy="3760838"/>
          </a:xfrm>
          <a:prstGeom prst="rect">
            <a:avLst/>
          </a:prstGeom>
          <a:solidFill>
            <a:schemeClr val="bg1"/>
          </a:solidFill>
          <a:ln w="38100">
            <a:solidFill>
              <a:srgbClr val="3A7013"/>
            </a:solidFill>
            <a:prstDash val="sysDash"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5080"/>
            <a:r>
              <a:rPr lang="ru-RU" sz="1200" spc="-5" dirty="0">
                <a:solidFill>
                  <a:schemeClr val="tx1"/>
                </a:solidFill>
                <a:cs typeface="Arial"/>
              </a:rPr>
              <a:t> </a:t>
            </a:r>
          </a:p>
          <a:p>
            <a:r>
              <a:rPr lang="ru-RU" sz="1200" dirty="0">
                <a:solidFill>
                  <a:schemeClr val="tx1"/>
                </a:solidFill>
              </a:rPr>
              <a:t>Программа подразумевает получение опыта в нескольких департаментах, а также стратегически важные для компании проекты на протяжении трех лет.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Программа доступна в следующих департаментах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Медицинский отдел</a:t>
            </a: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Продажи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Маркетинг</a:t>
            </a:r>
          </a:p>
          <a:p>
            <a:pPr marR="5080"/>
            <a:endParaRPr lang="ru-RU" sz="1200" dirty="0">
              <a:solidFill>
                <a:schemeClr val="tx1"/>
              </a:solidFill>
              <a:cs typeface="Arial"/>
            </a:endParaRPr>
          </a:p>
          <a:p>
            <a:pPr marL="85725" indent="-73025">
              <a:buFont typeface="Arial" pitchFamily="34" charset="0"/>
              <a:buChar char="•"/>
            </a:pPr>
            <a:endParaRPr lang="ru-RU" sz="1200" spc="20" baseline="30000" dirty="0">
              <a:solidFill>
                <a:schemeClr val="tx1"/>
              </a:solidFill>
              <a:cs typeface="Arial"/>
            </a:endParaRPr>
          </a:p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r>
              <a:rPr lang="ru-RU" sz="1200" b="1" kern="0" dirty="0">
                <a:solidFill>
                  <a:schemeClr val="tx1"/>
                </a:solidFill>
                <a:latin typeface="Arial"/>
              </a:rPr>
              <a:t> </a:t>
            </a:r>
          </a:p>
        </p:txBody>
      </p:sp>
      <p:sp>
        <p:nvSpPr>
          <p:cNvPr id="20" name="Прямоугольник 9"/>
          <p:cNvSpPr/>
          <p:nvPr/>
        </p:nvSpPr>
        <p:spPr bwMode="auto">
          <a:xfrm>
            <a:off x="6120581" y="1672944"/>
            <a:ext cx="2603448" cy="509817"/>
          </a:xfrm>
          <a:prstGeom prst="rect">
            <a:avLst/>
          </a:prstGeom>
          <a:solidFill>
            <a:srgbClr val="40488D"/>
          </a:solidFill>
          <a:ln>
            <a:solidFill>
              <a:srgbClr val="40488D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1200" spc="-5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en-US" sz="1200" spc="10" dirty="0">
                <a:solidFill>
                  <a:schemeClr val="bg1"/>
                </a:solidFill>
                <a:cs typeface="Arial"/>
              </a:rPr>
              <a:t>Esprit</a:t>
            </a:r>
            <a:endParaRPr lang="en-US" sz="1200" spc="-5" dirty="0">
              <a:solidFill>
                <a:schemeClr val="bg1"/>
              </a:solidFill>
              <a:cs typeface="Arial"/>
            </a:endParaRPr>
          </a:p>
          <a:p>
            <a:pPr marR="5080">
              <a:lnSpc>
                <a:spcPct val="200000"/>
              </a:lnSpc>
            </a:pPr>
            <a:endParaRPr lang="en-US" sz="1200" spc="-5" dirty="0">
              <a:solidFill>
                <a:schemeClr val="bg1"/>
              </a:solidFill>
              <a:cs typeface="Arial"/>
            </a:endParaRPr>
          </a:p>
          <a:p>
            <a:pPr marR="5080">
              <a:lnSpc>
                <a:spcPct val="200000"/>
              </a:lnSpc>
            </a:pPr>
            <a:endParaRPr lang="ru-RU" sz="1200" spc="-5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Прямоугольник 9"/>
          <p:cNvSpPr/>
          <p:nvPr/>
        </p:nvSpPr>
        <p:spPr bwMode="auto">
          <a:xfrm>
            <a:off x="3153845" y="1686930"/>
            <a:ext cx="2612775" cy="495831"/>
          </a:xfrm>
          <a:prstGeom prst="rect">
            <a:avLst/>
          </a:prstGeom>
          <a:solidFill>
            <a:srgbClr val="3A7013"/>
          </a:solidFill>
          <a:ln>
            <a:solidFill>
              <a:srgbClr val="3A7013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ru-RU" sz="1200" spc="-5" dirty="0">
                <a:solidFill>
                  <a:schemeClr val="bg1"/>
                </a:solidFill>
                <a:cs typeface="Arial"/>
              </a:rPr>
              <a:t>Программа развития будущих лидеров</a:t>
            </a:r>
          </a:p>
          <a:p>
            <a:pPr algn="ctr" eaLnBrk="0" hangingPunct="0">
              <a:buClr>
                <a:schemeClr val="bg1"/>
              </a:buClr>
            </a:pPr>
            <a:endParaRPr lang="ru-RU" sz="1200" spc="-5" dirty="0">
              <a:solidFill>
                <a:schemeClr val="bg1"/>
              </a:solidFill>
              <a:cs typeface="Arial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1200" spc="-5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endParaRPr lang="ru-RU" sz="1200" spc="-5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3" name="Прямоугольник 9"/>
          <p:cNvSpPr/>
          <p:nvPr/>
        </p:nvSpPr>
        <p:spPr bwMode="auto">
          <a:xfrm>
            <a:off x="354841" y="1672942"/>
            <a:ext cx="2609585" cy="510700"/>
          </a:xfrm>
          <a:prstGeom prst="rect">
            <a:avLst/>
          </a:prstGeom>
          <a:solidFill>
            <a:srgbClr val="BE0077"/>
          </a:solidFill>
          <a:ln>
            <a:solidFill>
              <a:srgbClr val="3A7013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200000"/>
              </a:lnSpc>
              <a:buClr>
                <a:schemeClr val="bg1"/>
              </a:buClr>
            </a:pPr>
            <a:r>
              <a:rPr lang="ru-RU" sz="1200" dirty="0">
                <a:solidFill>
                  <a:schemeClr val="bg1"/>
                </a:solidFill>
                <a:cs typeface="Arial"/>
              </a:rPr>
              <a:t>Интерны</a:t>
            </a:r>
          </a:p>
          <a:p>
            <a:pPr algn="ctr" eaLnBrk="0" hangingPunct="0">
              <a:buClr>
                <a:schemeClr val="bg1"/>
              </a:buClr>
            </a:pPr>
            <a:endParaRPr lang="ru-RU" sz="1200" b="1" dirty="0">
              <a:solidFill>
                <a:schemeClr val="bg1"/>
              </a:solidFill>
              <a:cs typeface="Arial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1200" spc="-5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endParaRPr lang="ru-RU" sz="1200" spc="-5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91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sz="50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Спасибо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13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5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015" y="-8529"/>
            <a:ext cx="10117015" cy="6866529"/>
          </a:xfrm>
        </p:spPr>
      </p:pic>
    </p:spTree>
    <p:extLst>
      <p:ext uri="{BB962C8B-B14F-4D97-AF65-F5344CB8AC3E}">
        <p14:creationId xmlns:p14="http://schemas.microsoft.com/office/powerpoint/2010/main" val="320853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769" y="-30529"/>
            <a:ext cx="10575493" cy="6888529"/>
          </a:xfrm>
        </p:spPr>
      </p:pic>
    </p:spTree>
    <p:extLst>
      <p:ext uri="{BB962C8B-B14F-4D97-AF65-F5344CB8AC3E}">
        <p14:creationId xmlns:p14="http://schemas.microsoft.com/office/powerpoint/2010/main" val="360014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199" y="-32426"/>
            <a:ext cx="10363200" cy="6890426"/>
          </a:xfrm>
        </p:spPr>
      </p:pic>
    </p:spTree>
    <p:extLst>
      <p:ext uri="{BB962C8B-B14F-4D97-AF65-F5344CB8AC3E}">
        <p14:creationId xmlns:p14="http://schemas.microsoft.com/office/powerpoint/2010/main" val="3078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301" y="0"/>
            <a:ext cx="12422614" cy="698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72" y="0"/>
            <a:ext cx="10305143" cy="6869369"/>
          </a:xfrm>
        </p:spPr>
      </p:pic>
    </p:spTree>
    <p:extLst>
      <p:ext uri="{BB962C8B-B14F-4D97-AF65-F5344CB8AC3E}">
        <p14:creationId xmlns:p14="http://schemas.microsoft.com/office/powerpoint/2010/main" val="114268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371" y="-9674"/>
            <a:ext cx="12206514" cy="6867674"/>
          </a:xfrm>
        </p:spPr>
      </p:pic>
    </p:spTree>
    <p:extLst>
      <p:ext uri="{BB962C8B-B14F-4D97-AF65-F5344CB8AC3E}">
        <p14:creationId xmlns:p14="http://schemas.microsoft.com/office/powerpoint/2010/main" val="397472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64" y="242728"/>
            <a:ext cx="7617848" cy="1354217"/>
          </a:xfrm>
        </p:spPr>
        <p:txBody>
          <a:bodyPr/>
          <a:lstStyle/>
          <a:p>
            <a:pPr marL="12700"/>
            <a:br>
              <a:rPr lang="ru-RU" sz="2000" spc="20" dirty="0">
                <a:solidFill>
                  <a:srgbClr val="F36633"/>
                </a:solidFill>
                <a:cs typeface="Arial"/>
              </a:rPr>
            </a:br>
            <a:r>
              <a:rPr lang="en-US" spc="2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ru-RU" spc="20" dirty="0">
                <a:latin typeface="Arial" panose="020B0604020202020204" pitchFamily="34" charset="0"/>
                <a:cs typeface="Arial" panose="020B0604020202020204" pitchFamily="34" charset="0"/>
              </a:rPr>
              <a:t>омпания</a:t>
            </a:r>
            <a:r>
              <a:rPr lang="ru-RU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5" dirty="0">
                <a:latin typeface="Arial" panose="020B0604020202020204" pitchFamily="34" charset="0"/>
                <a:cs typeface="Arial" panose="020B0604020202020204" pitchFamily="34" charset="0"/>
              </a:rPr>
              <a:t>GSK</a:t>
            </a:r>
            <a:br>
              <a:rPr lang="ru-RU" sz="2400" dirty="0"/>
            </a:br>
            <a:br>
              <a:rPr lang="en-US" sz="2400" spc="-15" dirty="0">
                <a:solidFill>
                  <a:srgbClr val="F36633"/>
                </a:solidFill>
                <a:cs typeface="Arial"/>
              </a:rPr>
            </a:b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>
          <a:xfrm>
            <a:off x="330217" y="6363785"/>
            <a:ext cx="8220493" cy="484080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sz="700" dirty="0">
                <a:solidFill>
                  <a:srgbClr val="9A8B7D"/>
                </a:solidFill>
                <a:latin typeface="+mj-lt"/>
              </a:rPr>
              <a:t>http://ru.gsk.com/  </a:t>
            </a:r>
          </a:p>
          <a:p>
            <a:pPr marL="228600" indent="-228600">
              <a:buAutoNum type="arabicPeriod"/>
            </a:pPr>
            <a:r>
              <a:rPr lang="en-GB" sz="700" dirty="0">
                <a:solidFill>
                  <a:srgbClr val="9A8B7D"/>
                </a:solidFill>
                <a:latin typeface="+mj-lt"/>
              </a:rPr>
              <a:t>http://ru.gsk.com/ </a:t>
            </a:r>
          </a:p>
          <a:p>
            <a:pPr marL="228600" indent="-228600">
              <a:buAutoNum type="arabicPeriod"/>
            </a:pPr>
            <a:r>
              <a:rPr lang="en-GB" sz="700" dirty="0">
                <a:solidFill>
                  <a:srgbClr val="9A8B7D"/>
                </a:solidFill>
                <a:latin typeface="+mj-lt"/>
              </a:rPr>
              <a:t>https://ru.wikipedia.org/wiki/GlaxoSmithKline  </a:t>
            </a:r>
          </a:p>
          <a:p>
            <a:pPr marL="228600" indent="-228600">
              <a:buAutoNum type="arabicPeriod"/>
            </a:pPr>
            <a:r>
              <a:rPr lang="en-GB" sz="700" dirty="0">
                <a:solidFill>
                  <a:srgbClr val="9A8B7D"/>
                </a:solidFill>
                <a:latin typeface="+mj-lt"/>
              </a:rPr>
              <a:t>http://www.inthepress.ru/press/p352802.html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8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4" name="object 129"/>
          <p:cNvSpPr/>
          <p:nvPr/>
        </p:nvSpPr>
        <p:spPr>
          <a:xfrm>
            <a:off x="1863090" y="1332900"/>
            <a:ext cx="467359" cy="467359"/>
          </a:xfrm>
          <a:custGeom>
            <a:avLst/>
            <a:gdLst/>
            <a:ahLst/>
            <a:cxnLst/>
            <a:rect l="l" t="t" r="r" b="b"/>
            <a:pathLst>
              <a:path w="467360" h="467360">
                <a:moveTo>
                  <a:pt x="174209" y="0"/>
                </a:moveTo>
                <a:lnTo>
                  <a:pt x="10220" y="149437"/>
                </a:lnTo>
                <a:lnTo>
                  <a:pt x="0" y="174209"/>
                </a:lnTo>
                <a:lnTo>
                  <a:pt x="2555" y="187406"/>
                </a:lnTo>
                <a:lnTo>
                  <a:pt x="10220" y="198980"/>
                </a:lnTo>
                <a:lnTo>
                  <a:pt x="268347" y="457095"/>
                </a:lnTo>
                <a:lnTo>
                  <a:pt x="279910" y="464760"/>
                </a:lnTo>
                <a:lnTo>
                  <a:pt x="293109" y="467313"/>
                </a:lnTo>
                <a:lnTo>
                  <a:pt x="306313" y="464755"/>
                </a:lnTo>
                <a:lnTo>
                  <a:pt x="317890" y="457082"/>
                </a:lnTo>
                <a:lnTo>
                  <a:pt x="362083" y="412881"/>
                </a:lnTo>
                <a:lnTo>
                  <a:pt x="285711" y="412881"/>
                </a:lnTo>
                <a:lnTo>
                  <a:pt x="275821" y="410957"/>
                </a:lnTo>
                <a:lnTo>
                  <a:pt x="267128" y="405190"/>
                </a:lnTo>
                <a:lnTo>
                  <a:pt x="261362" y="396497"/>
                </a:lnTo>
                <a:lnTo>
                  <a:pt x="259442" y="386610"/>
                </a:lnTo>
                <a:lnTo>
                  <a:pt x="261364" y="376722"/>
                </a:lnTo>
                <a:lnTo>
                  <a:pt x="267128" y="368030"/>
                </a:lnTo>
                <a:lnTo>
                  <a:pt x="275852" y="362259"/>
                </a:lnTo>
                <a:lnTo>
                  <a:pt x="278660" y="361713"/>
                </a:lnTo>
                <a:lnTo>
                  <a:pt x="234545" y="361713"/>
                </a:lnTo>
                <a:lnTo>
                  <a:pt x="224649" y="359788"/>
                </a:lnTo>
                <a:lnTo>
                  <a:pt x="215947" y="354022"/>
                </a:lnTo>
                <a:lnTo>
                  <a:pt x="210182" y="345320"/>
                </a:lnTo>
                <a:lnTo>
                  <a:pt x="208262" y="335426"/>
                </a:lnTo>
                <a:lnTo>
                  <a:pt x="210187" y="325536"/>
                </a:lnTo>
                <a:lnTo>
                  <a:pt x="215960" y="316849"/>
                </a:lnTo>
                <a:lnTo>
                  <a:pt x="223896" y="311573"/>
                </a:lnTo>
                <a:lnTo>
                  <a:pt x="184372" y="311573"/>
                </a:lnTo>
                <a:lnTo>
                  <a:pt x="174482" y="309643"/>
                </a:lnTo>
                <a:lnTo>
                  <a:pt x="165795" y="303857"/>
                </a:lnTo>
                <a:lnTo>
                  <a:pt x="160014" y="295162"/>
                </a:lnTo>
                <a:lnTo>
                  <a:pt x="158092" y="285265"/>
                </a:lnTo>
                <a:lnTo>
                  <a:pt x="160028" y="275371"/>
                </a:lnTo>
                <a:lnTo>
                  <a:pt x="165795" y="266709"/>
                </a:lnTo>
                <a:lnTo>
                  <a:pt x="174493" y="260915"/>
                </a:lnTo>
                <a:lnTo>
                  <a:pt x="178671" y="260097"/>
                </a:lnTo>
                <a:lnTo>
                  <a:pt x="132918" y="260097"/>
                </a:lnTo>
                <a:lnTo>
                  <a:pt x="123027" y="258170"/>
                </a:lnTo>
                <a:lnTo>
                  <a:pt x="114334" y="252396"/>
                </a:lnTo>
                <a:lnTo>
                  <a:pt x="108565" y="243702"/>
                </a:lnTo>
                <a:lnTo>
                  <a:pt x="106640" y="233810"/>
                </a:lnTo>
                <a:lnTo>
                  <a:pt x="108566" y="223918"/>
                </a:lnTo>
                <a:lnTo>
                  <a:pt x="114334" y="215223"/>
                </a:lnTo>
                <a:lnTo>
                  <a:pt x="123056" y="209453"/>
                </a:lnTo>
                <a:lnTo>
                  <a:pt x="131255" y="207857"/>
                </a:lnTo>
                <a:lnTo>
                  <a:pt x="80684" y="207857"/>
                </a:lnTo>
                <a:lnTo>
                  <a:pt x="70788" y="205933"/>
                </a:lnTo>
                <a:lnTo>
                  <a:pt x="62087" y="200161"/>
                </a:lnTo>
                <a:lnTo>
                  <a:pt x="56313" y="191460"/>
                </a:lnTo>
                <a:lnTo>
                  <a:pt x="54392" y="181568"/>
                </a:lnTo>
                <a:lnTo>
                  <a:pt x="56316" y="171686"/>
                </a:lnTo>
                <a:lnTo>
                  <a:pt x="62087" y="163001"/>
                </a:lnTo>
                <a:lnTo>
                  <a:pt x="70788" y="157222"/>
                </a:lnTo>
                <a:lnTo>
                  <a:pt x="80684" y="155297"/>
                </a:lnTo>
                <a:lnTo>
                  <a:pt x="142903" y="155297"/>
                </a:lnTo>
                <a:lnTo>
                  <a:pt x="109140" y="121535"/>
                </a:lnTo>
                <a:lnTo>
                  <a:pt x="109140" y="115985"/>
                </a:lnTo>
                <a:lnTo>
                  <a:pt x="114271" y="110842"/>
                </a:lnTo>
                <a:lnTo>
                  <a:pt x="116519" y="110004"/>
                </a:lnTo>
                <a:lnTo>
                  <a:pt x="221764" y="110004"/>
                </a:lnTo>
                <a:lnTo>
                  <a:pt x="223934" y="108564"/>
                </a:lnTo>
                <a:lnTo>
                  <a:pt x="232074" y="106983"/>
                </a:lnTo>
                <a:lnTo>
                  <a:pt x="181575" y="106983"/>
                </a:lnTo>
                <a:lnTo>
                  <a:pt x="171681" y="105053"/>
                </a:lnTo>
                <a:lnTo>
                  <a:pt x="162975" y="99272"/>
                </a:lnTo>
                <a:lnTo>
                  <a:pt x="157209" y="90578"/>
                </a:lnTo>
                <a:lnTo>
                  <a:pt x="155290" y="80686"/>
                </a:lnTo>
                <a:lnTo>
                  <a:pt x="157225" y="70794"/>
                </a:lnTo>
                <a:lnTo>
                  <a:pt x="163014" y="62099"/>
                </a:lnTo>
                <a:lnTo>
                  <a:pt x="171715" y="56329"/>
                </a:lnTo>
                <a:lnTo>
                  <a:pt x="181579" y="54408"/>
                </a:lnTo>
                <a:lnTo>
                  <a:pt x="243170" y="54408"/>
                </a:lnTo>
                <a:lnTo>
                  <a:pt x="198980" y="10220"/>
                </a:lnTo>
                <a:lnTo>
                  <a:pt x="187406" y="2555"/>
                </a:lnTo>
                <a:lnTo>
                  <a:pt x="174209" y="0"/>
                </a:lnTo>
                <a:close/>
              </a:path>
              <a:path w="467360" h="467360">
                <a:moveTo>
                  <a:pt x="414616" y="360338"/>
                </a:moveTo>
                <a:lnTo>
                  <a:pt x="285726" y="360338"/>
                </a:lnTo>
                <a:lnTo>
                  <a:pt x="295621" y="362263"/>
                </a:lnTo>
                <a:lnTo>
                  <a:pt x="304314" y="368030"/>
                </a:lnTo>
                <a:lnTo>
                  <a:pt x="310079" y="376724"/>
                </a:lnTo>
                <a:lnTo>
                  <a:pt x="311999" y="386614"/>
                </a:lnTo>
                <a:lnTo>
                  <a:pt x="310075" y="396503"/>
                </a:lnTo>
                <a:lnTo>
                  <a:pt x="304314" y="405190"/>
                </a:lnTo>
                <a:lnTo>
                  <a:pt x="295607" y="410960"/>
                </a:lnTo>
                <a:lnTo>
                  <a:pt x="285711" y="412881"/>
                </a:lnTo>
                <a:lnTo>
                  <a:pt x="362083" y="412881"/>
                </a:lnTo>
                <a:lnTo>
                  <a:pt x="414616" y="360338"/>
                </a:lnTo>
                <a:close/>
              </a:path>
              <a:path w="467360" h="467360">
                <a:moveTo>
                  <a:pt x="296758" y="309143"/>
                </a:moveTo>
                <a:lnTo>
                  <a:pt x="234545" y="309143"/>
                </a:lnTo>
                <a:lnTo>
                  <a:pt x="244433" y="311069"/>
                </a:lnTo>
                <a:lnTo>
                  <a:pt x="253120" y="316849"/>
                </a:lnTo>
                <a:lnTo>
                  <a:pt x="258892" y="325536"/>
                </a:lnTo>
                <a:lnTo>
                  <a:pt x="260818" y="335426"/>
                </a:lnTo>
                <a:lnTo>
                  <a:pt x="258898" y="345320"/>
                </a:lnTo>
                <a:lnTo>
                  <a:pt x="253133" y="354022"/>
                </a:lnTo>
                <a:lnTo>
                  <a:pt x="244438" y="359792"/>
                </a:lnTo>
                <a:lnTo>
                  <a:pt x="234545" y="361713"/>
                </a:lnTo>
                <a:lnTo>
                  <a:pt x="278660" y="361713"/>
                </a:lnTo>
                <a:lnTo>
                  <a:pt x="285726" y="360338"/>
                </a:lnTo>
                <a:lnTo>
                  <a:pt x="414616" y="360338"/>
                </a:lnTo>
                <a:lnTo>
                  <a:pt x="416767" y="358187"/>
                </a:lnTo>
                <a:lnTo>
                  <a:pt x="345792" y="358174"/>
                </a:lnTo>
                <a:lnTo>
                  <a:pt x="296758" y="309143"/>
                </a:lnTo>
                <a:close/>
              </a:path>
              <a:path w="467360" h="467360">
                <a:moveTo>
                  <a:pt x="221764" y="110004"/>
                </a:moveTo>
                <a:lnTo>
                  <a:pt x="120989" y="110004"/>
                </a:lnTo>
                <a:lnTo>
                  <a:pt x="123224" y="110842"/>
                </a:lnTo>
                <a:lnTo>
                  <a:pt x="322484" y="310091"/>
                </a:lnTo>
                <a:lnTo>
                  <a:pt x="358174" y="345805"/>
                </a:lnTo>
                <a:lnTo>
                  <a:pt x="358174" y="351342"/>
                </a:lnTo>
                <a:lnTo>
                  <a:pt x="351342" y="358174"/>
                </a:lnTo>
                <a:lnTo>
                  <a:pt x="345805" y="358187"/>
                </a:lnTo>
                <a:lnTo>
                  <a:pt x="416780" y="358174"/>
                </a:lnTo>
                <a:lnTo>
                  <a:pt x="457082" y="317865"/>
                </a:lnTo>
                <a:lnTo>
                  <a:pt x="460960" y="312013"/>
                </a:lnTo>
                <a:lnTo>
                  <a:pt x="386610" y="312013"/>
                </a:lnTo>
                <a:lnTo>
                  <a:pt x="376713" y="310082"/>
                </a:lnTo>
                <a:lnTo>
                  <a:pt x="368017" y="304301"/>
                </a:lnTo>
                <a:lnTo>
                  <a:pt x="362256" y="295612"/>
                </a:lnTo>
                <a:lnTo>
                  <a:pt x="360334" y="285718"/>
                </a:lnTo>
                <a:lnTo>
                  <a:pt x="362263" y="275828"/>
                </a:lnTo>
                <a:lnTo>
                  <a:pt x="368042" y="267141"/>
                </a:lnTo>
                <a:lnTo>
                  <a:pt x="376735" y="261356"/>
                </a:lnTo>
                <a:lnTo>
                  <a:pt x="379434" y="260831"/>
                </a:lnTo>
                <a:lnTo>
                  <a:pt x="335427" y="260831"/>
                </a:lnTo>
                <a:lnTo>
                  <a:pt x="325541" y="258898"/>
                </a:lnTo>
                <a:lnTo>
                  <a:pt x="316861" y="253120"/>
                </a:lnTo>
                <a:lnTo>
                  <a:pt x="311073" y="244426"/>
                </a:lnTo>
                <a:lnTo>
                  <a:pt x="309147" y="234534"/>
                </a:lnTo>
                <a:lnTo>
                  <a:pt x="311078" y="224641"/>
                </a:lnTo>
                <a:lnTo>
                  <a:pt x="316849" y="215947"/>
                </a:lnTo>
                <a:lnTo>
                  <a:pt x="324266" y="211031"/>
                </a:lnTo>
                <a:lnTo>
                  <a:pt x="285275" y="211031"/>
                </a:lnTo>
                <a:lnTo>
                  <a:pt x="275248" y="209076"/>
                </a:lnTo>
                <a:lnTo>
                  <a:pt x="266421" y="203209"/>
                </a:lnTo>
                <a:lnTo>
                  <a:pt x="260582" y="194398"/>
                </a:lnTo>
                <a:lnTo>
                  <a:pt x="258642" y="184375"/>
                </a:lnTo>
                <a:lnTo>
                  <a:pt x="260586" y="174361"/>
                </a:lnTo>
                <a:lnTo>
                  <a:pt x="266430" y="165528"/>
                </a:lnTo>
                <a:lnTo>
                  <a:pt x="275246" y="159670"/>
                </a:lnTo>
                <a:lnTo>
                  <a:pt x="277629" y="159207"/>
                </a:lnTo>
                <a:lnTo>
                  <a:pt x="233821" y="159207"/>
                </a:lnTo>
                <a:lnTo>
                  <a:pt x="207535" y="132916"/>
                </a:lnTo>
                <a:lnTo>
                  <a:pt x="209464" y="123027"/>
                </a:lnTo>
                <a:lnTo>
                  <a:pt x="215236" y="114334"/>
                </a:lnTo>
                <a:lnTo>
                  <a:pt x="221764" y="110004"/>
                </a:lnTo>
                <a:close/>
              </a:path>
              <a:path w="467360" h="467360">
                <a:moveTo>
                  <a:pt x="448203" y="259430"/>
                </a:moveTo>
                <a:lnTo>
                  <a:pt x="386622" y="259430"/>
                </a:lnTo>
                <a:lnTo>
                  <a:pt x="396510" y="261360"/>
                </a:lnTo>
                <a:lnTo>
                  <a:pt x="405203" y="267141"/>
                </a:lnTo>
                <a:lnTo>
                  <a:pt x="410976" y="275828"/>
                </a:lnTo>
                <a:lnTo>
                  <a:pt x="412903" y="285718"/>
                </a:lnTo>
                <a:lnTo>
                  <a:pt x="410980" y="295612"/>
                </a:lnTo>
                <a:lnTo>
                  <a:pt x="405203" y="304314"/>
                </a:lnTo>
                <a:lnTo>
                  <a:pt x="396506" y="310091"/>
                </a:lnTo>
                <a:lnTo>
                  <a:pt x="386610" y="312013"/>
                </a:lnTo>
                <a:lnTo>
                  <a:pt x="460960" y="312013"/>
                </a:lnTo>
                <a:lnTo>
                  <a:pt x="464747" y="306300"/>
                </a:lnTo>
                <a:lnTo>
                  <a:pt x="467302" y="293096"/>
                </a:lnTo>
                <a:lnTo>
                  <a:pt x="464747" y="279888"/>
                </a:lnTo>
                <a:lnTo>
                  <a:pt x="457082" y="268309"/>
                </a:lnTo>
                <a:lnTo>
                  <a:pt x="448203" y="259430"/>
                </a:lnTo>
                <a:close/>
              </a:path>
              <a:path w="467360" h="467360">
                <a:moveTo>
                  <a:pt x="246592" y="258979"/>
                </a:moveTo>
                <a:lnTo>
                  <a:pt x="184381" y="258979"/>
                </a:lnTo>
                <a:lnTo>
                  <a:pt x="194293" y="260915"/>
                </a:lnTo>
                <a:lnTo>
                  <a:pt x="202968" y="266671"/>
                </a:lnTo>
                <a:lnTo>
                  <a:pt x="208743" y="275371"/>
                </a:lnTo>
                <a:lnTo>
                  <a:pt x="210673" y="285265"/>
                </a:lnTo>
                <a:lnTo>
                  <a:pt x="208747" y="295168"/>
                </a:lnTo>
                <a:lnTo>
                  <a:pt x="202968" y="303869"/>
                </a:lnTo>
                <a:lnTo>
                  <a:pt x="194266" y="309648"/>
                </a:lnTo>
                <a:lnTo>
                  <a:pt x="184372" y="311573"/>
                </a:lnTo>
                <a:lnTo>
                  <a:pt x="223896" y="311573"/>
                </a:lnTo>
                <a:lnTo>
                  <a:pt x="224654" y="311069"/>
                </a:lnTo>
                <a:lnTo>
                  <a:pt x="234545" y="309143"/>
                </a:lnTo>
                <a:lnTo>
                  <a:pt x="296758" y="309143"/>
                </a:lnTo>
                <a:lnTo>
                  <a:pt x="246592" y="258979"/>
                </a:lnTo>
                <a:close/>
              </a:path>
              <a:path w="467360" h="467360">
                <a:moveTo>
                  <a:pt x="397030" y="208260"/>
                </a:moveTo>
                <a:lnTo>
                  <a:pt x="335435" y="208260"/>
                </a:lnTo>
                <a:lnTo>
                  <a:pt x="345324" y="210182"/>
                </a:lnTo>
                <a:lnTo>
                  <a:pt x="354022" y="215947"/>
                </a:lnTo>
                <a:lnTo>
                  <a:pt x="359801" y="224654"/>
                </a:lnTo>
                <a:lnTo>
                  <a:pt x="361720" y="234548"/>
                </a:lnTo>
                <a:lnTo>
                  <a:pt x="359790" y="244435"/>
                </a:lnTo>
                <a:lnTo>
                  <a:pt x="354022" y="253120"/>
                </a:lnTo>
                <a:lnTo>
                  <a:pt x="345320" y="258908"/>
                </a:lnTo>
                <a:lnTo>
                  <a:pt x="335427" y="260831"/>
                </a:lnTo>
                <a:lnTo>
                  <a:pt x="379434" y="260831"/>
                </a:lnTo>
                <a:lnTo>
                  <a:pt x="386622" y="259430"/>
                </a:lnTo>
                <a:lnTo>
                  <a:pt x="448203" y="259430"/>
                </a:lnTo>
                <a:lnTo>
                  <a:pt x="397030" y="208260"/>
                </a:lnTo>
                <a:close/>
              </a:path>
              <a:path w="467360" h="467360">
                <a:moveTo>
                  <a:pt x="195141" y="207532"/>
                </a:moveTo>
                <a:lnTo>
                  <a:pt x="132927" y="207532"/>
                </a:lnTo>
                <a:lnTo>
                  <a:pt x="142822" y="209456"/>
                </a:lnTo>
                <a:lnTo>
                  <a:pt x="151520" y="215223"/>
                </a:lnTo>
                <a:lnTo>
                  <a:pt x="157289" y="223928"/>
                </a:lnTo>
                <a:lnTo>
                  <a:pt x="159210" y="233819"/>
                </a:lnTo>
                <a:lnTo>
                  <a:pt x="157288" y="243705"/>
                </a:lnTo>
                <a:lnTo>
                  <a:pt x="151520" y="252396"/>
                </a:lnTo>
                <a:lnTo>
                  <a:pt x="142813" y="258174"/>
                </a:lnTo>
                <a:lnTo>
                  <a:pt x="132918" y="260097"/>
                </a:lnTo>
                <a:lnTo>
                  <a:pt x="178671" y="260097"/>
                </a:lnTo>
                <a:lnTo>
                  <a:pt x="184381" y="258979"/>
                </a:lnTo>
                <a:lnTo>
                  <a:pt x="246592" y="258979"/>
                </a:lnTo>
                <a:lnTo>
                  <a:pt x="195141" y="207532"/>
                </a:lnTo>
                <a:close/>
              </a:path>
              <a:path w="467360" h="467360">
                <a:moveTo>
                  <a:pt x="346487" y="157719"/>
                </a:moveTo>
                <a:lnTo>
                  <a:pt x="285270" y="157719"/>
                </a:lnTo>
                <a:lnTo>
                  <a:pt x="295294" y="159676"/>
                </a:lnTo>
                <a:lnTo>
                  <a:pt x="304111" y="165541"/>
                </a:lnTo>
                <a:lnTo>
                  <a:pt x="309968" y="174361"/>
                </a:lnTo>
                <a:lnTo>
                  <a:pt x="311913" y="184394"/>
                </a:lnTo>
                <a:lnTo>
                  <a:pt x="309950" y="194417"/>
                </a:lnTo>
                <a:lnTo>
                  <a:pt x="304091" y="203222"/>
                </a:lnTo>
                <a:lnTo>
                  <a:pt x="295299" y="209078"/>
                </a:lnTo>
                <a:lnTo>
                  <a:pt x="285275" y="211031"/>
                </a:lnTo>
                <a:lnTo>
                  <a:pt x="324266" y="211031"/>
                </a:lnTo>
                <a:lnTo>
                  <a:pt x="325547" y="210182"/>
                </a:lnTo>
                <a:lnTo>
                  <a:pt x="335435" y="208260"/>
                </a:lnTo>
                <a:lnTo>
                  <a:pt x="397030" y="208260"/>
                </a:lnTo>
                <a:lnTo>
                  <a:pt x="346487" y="157719"/>
                </a:lnTo>
                <a:close/>
              </a:path>
              <a:path w="467360" h="467360">
                <a:moveTo>
                  <a:pt x="142903" y="155297"/>
                </a:moveTo>
                <a:lnTo>
                  <a:pt x="80684" y="155297"/>
                </a:lnTo>
                <a:lnTo>
                  <a:pt x="90551" y="157222"/>
                </a:lnTo>
                <a:lnTo>
                  <a:pt x="99272" y="163014"/>
                </a:lnTo>
                <a:lnTo>
                  <a:pt x="105054" y="171688"/>
                </a:lnTo>
                <a:lnTo>
                  <a:pt x="106981" y="181576"/>
                </a:lnTo>
                <a:lnTo>
                  <a:pt x="105052" y="191467"/>
                </a:lnTo>
                <a:lnTo>
                  <a:pt x="99272" y="200161"/>
                </a:lnTo>
                <a:lnTo>
                  <a:pt x="90578" y="205933"/>
                </a:lnTo>
                <a:lnTo>
                  <a:pt x="80684" y="207857"/>
                </a:lnTo>
                <a:lnTo>
                  <a:pt x="131255" y="207857"/>
                </a:lnTo>
                <a:lnTo>
                  <a:pt x="132927" y="207532"/>
                </a:lnTo>
                <a:lnTo>
                  <a:pt x="195141" y="207532"/>
                </a:lnTo>
                <a:lnTo>
                  <a:pt x="142903" y="155297"/>
                </a:lnTo>
                <a:close/>
              </a:path>
              <a:path w="467360" h="467360">
                <a:moveTo>
                  <a:pt x="295408" y="106643"/>
                </a:moveTo>
                <a:lnTo>
                  <a:pt x="233822" y="106643"/>
                </a:lnTo>
                <a:lnTo>
                  <a:pt x="243711" y="108568"/>
                </a:lnTo>
                <a:lnTo>
                  <a:pt x="252409" y="114334"/>
                </a:lnTo>
                <a:lnTo>
                  <a:pt x="258174" y="123030"/>
                </a:lnTo>
                <a:lnTo>
                  <a:pt x="260094" y="132924"/>
                </a:lnTo>
                <a:lnTo>
                  <a:pt x="258170" y="142813"/>
                </a:lnTo>
                <a:lnTo>
                  <a:pt x="252409" y="151507"/>
                </a:lnTo>
                <a:lnTo>
                  <a:pt x="243711" y="157285"/>
                </a:lnTo>
                <a:lnTo>
                  <a:pt x="233821" y="159207"/>
                </a:lnTo>
                <a:lnTo>
                  <a:pt x="277629" y="159207"/>
                </a:lnTo>
                <a:lnTo>
                  <a:pt x="285270" y="157719"/>
                </a:lnTo>
                <a:lnTo>
                  <a:pt x="346487" y="157719"/>
                </a:lnTo>
                <a:lnTo>
                  <a:pt x="295408" y="106643"/>
                </a:lnTo>
                <a:close/>
              </a:path>
              <a:path w="467360" h="467360">
                <a:moveTo>
                  <a:pt x="243170" y="54408"/>
                </a:moveTo>
                <a:lnTo>
                  <a:pt x="181579" y="54408"/>
                </a:lnTo>
                <a:lnTo>
                  <a:pt x="191474" y="56333"/>
                </a:lnTo>
                <a:lnTo>
                  <a:pt x="200174" y="62099"/>
                </a:lnTo>
                <a:lnTo>
                  <a:pt x="205943" y="70799"/>
                </a:lnTo>
                <a:lnTo>
                  <a:pt x="207869" y="80691"/>
                </a:lnTo>
                <a:lnTo>
                  <a:pt x="205948" y="90580"/>
                </a:lnTo>
                <a:lnTo>
                  <a:pt x="200174" y="99272"/>
                </a:lnTo>
                <a:lnTo>
                  <a:pt x="191468" y="105057"/>
                </a:lnTo>
                <a:lnTo>
                  <a:pt x="181575" y="106983"/>
                </a:lnTo>
                <a:lnTo>
                  <a:pt x="232074" y="106983"/>
                </a:lnTo>
                <a:lnTo>
                  <a:pt x="233822" y="106643"/>
                </a:lnTo>
                <a:lnTo>
                  <a:pt x="295408" y="106643"/>
                </a:lnTo>
                <a:lnTo>
                  <a:pt x="243170" y="54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30"/>
          <p:cNvSpPr/>
          <p:nvPr/>
        </p:nvSpPr>
        <p:spPr>
          <a:xfrm>
            <a:off x="2458536" y="1317127"/>
            <a:ext cx="469265" cy="468630"/>
          </a:xfrm>
          <a:custGeom>
            <a:avLst/>
            <a:gdLst/>
            <a:ahLst/>
            <a:cxnLst/>
            <a:rect l="l" t="t" r="r" b="b"/>
            <a:pathLst>
              <a:path w="469264" h="468630">
                <a:moveTo>
                  <a:pt x="12382" y="0"/>
                </a:moveTo>
                <a:lnTo>
                  <a:pt x="6845" y="0"/>
                </a:lnTo>
                <a:lnTo>
                  <a:pt x="3416" y="3403"/>
                </a:lnTo>
                <a:lnTo>
                  <a:pt x="0" y="6832"/>
                </a:lnTo>
                <a:lnTo>
                  <a:pt x="0" y="12369"/>
                </a:lnTo>
                <a:lnTo>
                  <a:pt x="61734" y="74104"/>
                </a:lnTo>
                <a:lnTo>
                  <a:pt x="18351" y="117487"/>
                </a:lnTo>
                <a:lnTo>
                  <a:pt x="14501" y="123278"/>
                </a:lnTo>
                <a:lnTo>
                  <a:pt x="13217" y="129870"/>
                </a:lnTo>
                <a:lnTo>
                  <a:pt x="14501" y="136461"/>
                </a:lnTo>
                <a:lnTo>
                  <a:pt x="18351" y="142252"/>
                </a:lnTo>
                <a:lnTo>
                  <a:pt x="285407" y="409308"/>
                </a:lnTo>
                <a:lnTo>
                  <a:pt x="256501" y="438226"/>
                </a:lnTo>
                <a:lnTo>
                  <a:pt x="252651" y="444024"/>
                </a:lnTo>
                <a:lnTo>
                  <a:pt x="251367" y="450619"/>
                </a:lnTo>
                <a:lnTo>
                  <a:pt x="252651" y="457212"/>
                </a:lnTo>
                <a:lnTo>
                  <a:pt x="256501" y="463003"/>
                </a:lnTo>
                <a:lnTo>
                  <a:pt x="259918" y="466432"/>
                </a:lnTo>
                <a:lnTo>
                  <a:pt x="264401" y="468160"/>
                </a:lnTo>
                <a:lnTo>
                  <a:pt x="273380" y="468160"/>
                </a:lnTo>
                <a:lnTo>
                  <a:pt x="277863" y="466432"/>
                </a:lnTo>
                <a:lnTo>
                  <a:pt x="359752" y="384543"/>
                </a:lnTo>
                <a:lnTo>
                  <a:pt x="409327" y="384543"/>
                </a:lnTo>
                <a:lnTo>
                  <a:pt x="384543" y="359765"/>
                </a:lnTo>
                <a:lnTo>
                  <a:pt x="390752" y="353555"/>
                </a:lnTo>
                <a:lnTo>
                  <a:pt x="279209" y="353555"/>
                </a:lnTo>
                <a:lnTo>
                  <a:pt x="266814" y="341147"/>
                </a:lnTo>
                <a:lnTo>
                  <a:pt x="291588" y="316382"/>
                </a:lnTo>
                <a:lnTo>
                  <a:pt x="242036" y="316382"/>
                </a:lnTo>
                <a:lnTo>
                  <a:pt x="229641" y="303987"/>
                </a:lnTo>
                <a:lnTo>
                  <a:pt x="254431" y="279196"/>
                </a:lnTo>
                <a:lnTo>
                  <a:pt x="204863" y="279196"/>
                </a:lnTo>
                <a:lnTo>
                  <a:pt x="192468" y="266814"/>
                </a:lnTo>
                <a:lnTo>
                  <a:pt x="217258" y="242023"/>
                </a:lnTo>
                <a:lnTo>
                  <a:pt x="167678" y="242023"/>
                </a:lnTo>
                <a:lnTo>
                  <a:pt x="142900" y="217258"/>
                </a:lnTo>
                <a:lnTo>
                  <a:pt x="155303" y="204851"/>
                </a:lnTo>
                <a:lnTo>
                  <a:pt x="130517" y="204851"/>
                </a:lnTo>
                <a:lnTo>
                  <a:pt x="55524" y="129857"/>
                </a:lnTo>
                <a:lnTo>
                  <a:pt x="123659" y="61722"/>
                </a:lnTo>
                <a:lnTo>
                  <a:pt x="74117" y="61722"/>
                </a:lnTo>
                <a:lnTo>
                  <a:pt x="12382" y="0"/>
                </a:lnTo>
                <a:close/>
              </a:path>
              <a:path w="469264" h="468630">
                <a:moveTo>
                  <a:pt x="409327" y="384543"/>
                </a:moveTo>
                <a:lnTo>
                  <a:pt x="359752" y="384543"/>
                </a:lnTo>
                <a:lnTo>
                  <a:pt x="406349" y="431139"/>
                </a:lnTo>
                <a:lnTo>
                  <a:pt x="380873" y="456615"/>
                </a:lnTo>
                <a:lnTo>
                  <a:pt x="380873" y="462153"/>
                </a:lnTo>
                <a:lnTo>
                  <a:pt x="386016" y="467296"/>
                </a:lnTo>
                <a:lnTo>
                  <a:pt x="388251" y="468160"/>
                </a:lnTo>
                <a:lnTo>
                  <a:pt x="392734" y="468160"/>
                </a:lnTo>
                <a:lnTo>
                  <a:pt x="394982" y="467296"/>
                </a:lnTo>
                <a:lnTo>
                  <a:pt x="455919" y="406349"/>
                </a:lnTo>
                <a:lnTo>
                  <a:pt x="431139" y="406349"/>
                </a:lnTo>
                <a:lnTo>
                  <a:pt x="409327" y="384543"/>
                </a:lnTo>
                <a:close/>
              </a:path>
              <a:path w="469264" h="468630">
                <a:moveTo>
                  <a:pt x="462165" y="380860"/>
                </a:moveTo>
                <a:lnTo>
                  <a:pt x="456615" y="380860"/>
                </a:lnTo>
                <a:lnTo>
                  <a:pt x="431139" y="406349"/>
                </a:lnTo>
                <a:lnTo>
                  <a:pt x="455919" y="406349"/>
                </a:lnTo>
                <a:lnTo>
                  <a:pt x="469011" y="393255"/>
                </a:lnTo>
                <a:lnTo>
                  <a:pt x="469011" y="387718"/>
                </a:lnTo>
                <a:lnTo>
                  <a:pt x="462165" y="380860"/>
                </a:lnTo>
                <a:close/>
              </a:path>
              <a:path w="469264" h="468630">
                <a:moveTo>
                  <a:pt x="437544" y="306755"/>
                </a:moveTo>
                <a:lnTo>
                  <a:pt x="306768" y="306755"/>
                </a:lnTo>
                <a:lnTo>
                  <a:pt x="313601" y="313601"/>
                </a:lnTo>
                <a:lnTo>
                  <a:pt x="313613" y="319151"/>
                </a:lnTo>
                <a:lnTo>
                  <a:pt x="279209" y="353555"/>
                </a:lnTo>
                <a:lnTo>
                  <a:pt x="390752" y="353555"/>
                </a:lnTo>
                <a:lnTo>
                  <a:pt x="437544" y="306755"/>
                </a:lnTo>
                <a:close/>
              </a:path>
              <a:path w="469264" h="468630">
                <a:moveTo>
                  <a:pt x="393497" y="269582"/>
                </a:moveTo>
                <a:lnTo>
                  <a:pt x="269582" y="269582"/>
                </a:lnTo>
                <a:lnTo>
                  <a:pt x="276428" y="276415"/>
                </a:lnTo>
                <a:lnTo>
                  <a:pt x="276428" y="281978"/>
                </a:lnTo>
                <a:lnTo>
                  <a:pt x="242036" y="316382"/>
                </a:lnTo>
                <a:lnTo>
                  <a:pt x="291588" y="316382"/>
                </a:lnTo>
                <a:lnTo>
                  <a:pt x="301218" y="306755"/>
                </a:lnTo>
                <a:lnTo>
                  <a:pt x="437544" y="306755"/>
                </a:lnTo>
                <a:lnTo>
                  <a:pt x="458877" y="285419"/>
                </a:lnTo>
                <a:lnTo>
                  <a:pt x="409333" y="285419"/>
                </a:lnTo>
                <a:lnTo>
                  <a:pt x="393497" y="269582"/>
                </a:lnTo>
                <a:close/>
              </a:path>
              <a:path w="469264" h="468630">
                <a:moveTo>
                  <a:pt x="450622" y="251366"/>
                </a:moveTo>
                <a:lnTo>
                  <a:pt x="444024" y="252655"/>
                </a:lnTo>
                <a:lnTo>
                  <a:pt x="438238" y="256514"/>
                </a:lnTo>
                <a:lnTo>
                  <a:pt x="409333" y="285419"/>
                </a:lnTo>
                <a:lnTo>
                  <a:pt x="458877" y="285419"/>
                </a:lnTo>
                <a:lnTo>
                  <a:pt x="463016" y="281279"/>
                </a:lnTo>
                <a:lnTo>
                  <a:pt x="466867" y="275483"/>
                </a:lnTo>
                <a:lnTo>
                  <a:pt x="468150" y="268892"/>
                </a:lnTo>
                <a:lnTo>
                  <a:pt x="466867" y="262304"/>
                </a:lnTo>
                <a:lnTo>
                  <a:pt x="463016" y="256514"/>
                </a:lnTo>
                <a:lnTo>
                  <a:pt x="457199" y="252651"/>
                </a:lnTo>
                <a:lnTo>
                  <a:pt x="450622" y="251366"/>
                </a:lnTo>
                <a:close/>
              </a:path>
              <a:path w="469264" h="468630">
                <a:moveTo>
                  <a:pt x="356326" y="232410"/>
                </a:moveTo>
                <a:lnTo>
                  <a:pt x="232422" y="232410"/>
                </a:lnTo>
                <a:lnTo>
                  <a:pt x="239268" y="239255"/>
                </a:lnTo>
                <a:lnTo>
                  <a:pt x="239268" y="244805"/>
                </a:lnTo>
                <a:lnTo>
                  <a:pt x="204863" y="279196"/>
                </a:lnTo>
                <a:lnTo>
                  <a:pt x="254431" y="279196"/>
                </a:lnTo>
                <a:lnTo>
                  <a:pt x="264045" y="269582"/>
                </a:lnTo>
                <a:lnTo>
                  <a:pt x="393497" y="269582"/>
                </a:lnTo>
                <a:lnTo>
                  <a:pt x="356326" y="232410"/>
                </a:lnTo>
                <a:close/>
              </a:path>
              <a:path w="469264" h="468630">
                <a:moveTo>
                  <a:pt x="179436" y="55511"/>
                </a:moveTo>
                <a:lnTo>
                  <a:pt x="129870" y="55511"/>
                </a:lnTo>
                <a:lnTo>
                  <a:pt x="242036" y="167665"/>
                </a:lnTo>
                <a:lnTo>
                  <a:pt x="167678" y="242023"/>
                </a:lnTo>
                <a:lnTo>
                  <a:pt x="217258" y="242023"/>
                </a:lnTo>
                <a:lnTo>
                  <a:pt x="226872" y="232410"/>
                </a:lnTo>
                <a:lnTo>
                  <a:pt x="356326" y="232410"/>
                </a:lnTo>
                <a:lnTo>
                  <a:pt x="179436" y="55511"/>
                </a:lnTo>
                <a:close/>
              </a:path>
              <a:path w="469264" h="468630">
                <a:moveTo>
                  <a:pt x="170472" y="170472"/>
                </a:moveTo>
                <a:lnTo>
                  <a:pt x="164909" y="170472"/>
                </a:lnTo>
                <a:lnTo>
                  <a:pt x="130517" y="204851"/>
                </a:lnTo>
                <a:lnTo>
                  <a:pt x="155303" y="204851"/>
                </a:lnTo>
                <a:lnTo>
                  <a:pt x="177304" y="182841"/>
                </a:lnTo>
                <a:lnTo>
                  <a:pt x="177304" y="177292"/>
                </a:lnTo>
                <a:lnTo>
                  <a:pt x="170472" y="170472"/>
                </a:lnTo>
                <a:close/>
              </a:path>
              <a:path w="469264" h="468630">
                <a:moveTo>
                  <a:pt x="129881" y="13204"/>
                </a:moveTo>
                <a:lnTo>
                  <a:pt x="123286" y="14488"/>
                </a:lnTo>
                <a:lnTo>
                  <a:pt x="117487" y="18338"/>
                </a:lnTo>
                <a:lnTo>
                  <a:pt x="74117" y="61722"/>
                </a:lnTo>
                <a:lnTo>
                  <a:pt x="123659" y="61722"/>
                </a:lnTo>
                <a:lnTo>
                  <a:pt x="129870" y="55511"/>
                </a:lnTo>
                <a:lnTo>
                  <a:pt x="179436" y="55511"/>
                </a:lnTo>
                <a:lnTo>
                  <a:pt x="142265" y="18338"/>
                </a:lnTo>
                <a:lnTo>
                  <a:pt x="136474" y="14488"/>
                </a:lnTo>
                <a:lnTo>
                  <a:pt x="129881" y="13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1"/>
          <p:cNvSpPr/>
          <p:nvPr/>
        </p:nvSpPr>
        <p:spPr>
          <a:xfrm>
            <a:off x="3130964" y="1317127"/>
            <a:ext cx="467359" cy="467359"/>
          </a:xfrm>
          <a:custGeom>
            <a:avLst/>
            <a:gdLst/>
            <a:ahLst/>
            <a:cxnLst/>
            <a:rect l="l" t="t" r="r" b="b"/>
            <a:pathLst>
              <a:path w="467360" h="467360">
                <a:moveTo>
                  <a:pt x="448732" y="319789"/>
                </a:moveTo>
                <a:lnTo>
                  <a:pt x="319763" y="448744"/>
                </a:lnTo>
                <a:lnTo>
                  <a:pt x="331511" y="461724"/>
                </a:lnTo>
                <a:lnTo>
                  <a:pt x="337067" y="465822"/>
                </a:lnTo>
                <a:lnTo>
                  <a:pt x="343487" y="467302"/>
                </a:lnTo>
                <a:lnTo>
                  <a:pt x="349974" y="466149"/>
                </a:lnTo>
                <a:lnTo>
                  <a:pt x="355730" y="462346"/>
                </a:lnTo>
                <a:lnTo>
                  <a:pt x="462346" y="355730"/>
                </a:lnTo>
                <a:lnTo>
                  <a:pt x="466148" y="349976"/>
                </a:lnTo>
                <a:lnTo>
                  <a:pt x="467298" y="343492"/>
                </a:lnTo>
                <a:lnTo>
                  <a:pt x="465816" y="337072"/>
                </a:lnTo>
                <a:lnTo>
                  <a:pt x="461724" y="331511"/>
                </a:lnTo>
                <a:lnTo>
                  <a:pt x="448732" y="319789"/>
                </a:lnTo>
                <a:close/>
              </a:path>
              <a:path w="467360" h="467360">
                <a:moveTo>
                  <a:pt x="169884" y="75057"/>
                </a:moveTo>
                <a:lnTo>
                  <a:pt x="80381" y="157267"/>
                </a:lnTo>
                <a:lnTo>
                  <a:pt x="75060" y="169903"/>
                </a:lnTo>
                <a:lnTo>
                  <a:pt x="76134" y="176726"/>
                </a:lnTo>
                <a:lnTo>
                  <a:pt x="79721" y="182768"/>
                </a:lnTo>
                <a:lnTo>
                  <a:pt x="307965" y="435651"/>
                </a:lnTo>
                <a:lnTo>
                  <a:pt x="435651" y="307990"/>
                </a:lnTo>
                <a:lnTo>
                  <a:pt x="182768" y="79733"/>
                </a:lnTo>
                <a:lnTo>
                  <a:pt x="176712" y="76134"/>
                </a:lnTo>
                <a:lnTo>
                  <a:pt x="169884" y="75057"/>
                </a:lnTo>
                <a:close/>
              </a:path>
              <a:path w="467360" h="467360">
                <a:moveTo>
                  <a:pt x="77860" y="0"/>
                </a:moveTo>
                <a:lnTo>
                  <a:pt x="5133" y="65433"/>
                </a:lnTo>
                <a:lnTo>
                  <a:pt x="0" y="77874"/>
                </a:lnTo>
                <a:lnTo>
                  <a:pt x="1279" y="84505"/>
                </a:lnTo>
                <a:lnTo>
                  <a:pt x="5133" y="90325"/>
                </a:lnTo>
                <a:lnTo>
                  <a:pt x="63782" y="148961"/>
                </a:lnTo>
                <a:lnTo>
                  <a:pt x="148961" y="63795"/>
                </a:lnTo>
                <a:lnTo>
                  <a:pt x="90300" y="5133"/>
                </a:lnTo>
                <a:lnTo>
                  <a:pt x="84487" y="1283"/>
                </a:lnTo>
                <a:lnTo>
                  <a:pt x="77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1"/>
          <p:cNvSpPr txBox="1"/>
          <p:nvPr/>
        </p:nvSpPr>
        <p:spPr>
          <a:xfrm>
            <a:off x="442281" y="1116607"/>
            <a:ext cx="8846501" cy="697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600" b="1" spc="-40" dirty="0">
                <a:solidFill>
                  <a:schemeClr val="bg2"/>
                </a:solidFill>
                <a:cs typeface="Georgia"/>
              </a:rPr>
              <a:t>Наша миссия </a:t>
            </a:r>
            <a:endParaRPr lang="en-US" sz="1600" b="1" spc="-40" dirty="0">
              <a:solidFill>
                <a:schemeClr val="bg2"/>
              </a:solidFill>
              <a:cs typeface="Georgia"/>
            </a:endParaRPr>
          </a:p>
          <a:p>
            <a:r>
              <a:rPr lang="ru-RU" sz="1600" b="1" spc="-40" dirty="0">
                <a:solidFill>
                  <a:schemeClr val="bg2"/>
                </a:solidFill>
                <a:cs typeface="Georgia"/>
              </a:rPr>
              <a:t>Помогать людям делать больше, чувствовать себя лучше и жить дольше</a:t>
            </a:r>
            <a:r>
              <a:rPr lang="en-US" sz="1600" b="1" spc="-40" dirty="0">
                <a:solidFill>
                  <a:schemeClr val="bg2"/>
                </a:solidFill>
                <a:cs typeface="Georgia"/>
              </a:rPr>
              <a:t>.</a:t>
            </a:r>
          </a:p>
          <a:p>
            <a:pPr>
              <a:lnSpc>
                <a:spcPts val="1600"/>
              </a:lnSpc>
            </a:pPr>
            <a:endParaRPr sz="1400" dirty="0">
              <a:solidFill>
                <a:srgbClr val="F36633"/>
              </a:solidFill>
              <a:latin typeface="+mj-lt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3914" y="1675409"/>
            <a:ext cx="8244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/>
            <a:r>
              <a:rPr lang="ru-RU" sz="1600" spc="-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GSK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</a:t>
            </a:r>
            <a:r>
              <a:rPr lang="ru-RU" sz="1600" spc="-1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 – </a:t>
            </a:r>
            <a:r>
              <a:rPr lang="ru-RU" sz="1600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</a:t>
            </a:r>
            <a:r>
              <a:rPr lang="en-US" sz="1600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фармацевтическая</a:t>
            </a:r>
            <a:r>
              <a:rPr lang="ru-RU" sz="1600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представленная в 190 странах мира</a:t>
            </a:r>
            <a:r>
              <a:rPr lang="en-US" sz="1400" spc="-25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Штаб-квартира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 находится в Великобритании. </a:t>
            </a:r>
            <a:endParaRPr lang="en-US" sz="1600" spc="-5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/>
            <a:r>
              <a:rPr lang="ru-RU" sz="1600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разрабатываем </a:t>
            </a:r>
            <a:r>
              <a:rPr lang="ru-RU" sz="1600" spc="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производим рецептурные и безрецептурные препараты, </a:t>
            </a:r>
            <a:r>
              <a:rPr lang="ru-RU" sz="1600" spc="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вакцины, а также товары народного потребления. </a:t>
            </a:r>
            <a:endParaRPr lang="ru-RU" sz="1600" spc="-2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"/>
          <p:cNvSpPr/>
          <p:nvPr/>
        </p:nvSpPr>
        <p:spPr bwMode="auto">
          <a:xfrm>
            <a:off x="442281" y="4684134"/>
            <a:ext cx="3960000" cy="1332000"/>
          </a:xfrm>
          <a:prstGeom prst="rect">
            <a:avLst/>
          </a:prstGeom>
          <a:solidFill>
            <a:srgbClr val="ED003C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производственных </a:t>
            </a:r>
            <a:r>
              <a:rPr lang="ru-RU" sz="1600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площадок</a:t>
            </a:r>
            <a:r>
              <a:rPr lang="en-US" sz="1400" spc="-25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GSK </a:t>
            </a:r>
            <a:r>
              <a:rPr lang="ru-RU" sz="160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работают по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всему </a:t>
            </a:r>
            <a:r>
              <a:rPr lang="ru-RU" sz="16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миру, </a:t>
            </a:r>
            <a:r>
              <a:rPr lang="ru-RU" sz="16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pc="-1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 </a:t>
            </a:r>
            <a:r>
              <a:rPr lang="ru-RU" sz="160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 </a:t>
            </a:r>
            <a:r>
              <a:rPr lang="ru-RU" sz="16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spc="-5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26" name="Rectangle 1"/>
          <p:cNvSpPr/>
          <p:nvPr/>
        </p:nvSpPr>
        <p:spPr bwMode="auto">
          <a:xfrm>
            <a:off x="442282" y="3206771"/>
            <a:ext cx="3960000" cy="1332000"/>
          </a:xfrm>
          <a:prstGeom prst="rect">
            <a:avLst/>
          </a:prstGeom>
          <a:solidFill>
            <a:srgbClr val="3A7013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нас важно производство высококачественных препаратов, поэтому в основе нашей работы лежат  научные исследования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Rectangle 1"/>
          <p:cNvSpPr/>
          <p:nvPr/>
        </p:nvSpPr>
        <p:spPr bwMode="auto">
          <a:xfrm>
            <a:off x="4765221" y="4696324"/>
            <a:ext cx="3847837" cy="1321018"/>
          </a:xfrm>
          <a:prstGeom prst="rect">
            <a:avLst/>
          </a:prstGeom>
          <a:solidFill>
            <a:schemeClr val="accent5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5080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GSK занимает первое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в международном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рейтинге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доступности  лекарств</a:t>
            </a:r>
            <a:r>
              <a:rPr lang="en-US" sz="1400" spc="-25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/>
            <a:endParaRPr lang="ru-RU" sz="14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29" name="Rectangle 1"/>
          <p:cNvSpPr/>
          <p:nvPr/>
        </p:nvSpPr>
        <p:spPr bwMode="auto">
          <a:xfrm>
            <a:off x="4771854" y="3192023"/>
            <a:ext cx="3826456" cy="1320983"/>
          </a:xfrm>
          <a:prstGeom prst="rect">
            <a:avLst/>
          </a:prstGeom>
          <a:solidFill>
            <a:srgbClr val="40488D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182245"/>
            <a:r>
              <a:rPr lang="ru-RU" sz="1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45 лет</a:t>
            </a:r>
            <a:r>
              <a:rPr lang="en-US" sz="1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лидерства</a:t>
            </a:r>
            <a:r>
              <a:rPr lang="ru-RU" sz="1600" spc="-1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респираторной</a:t>
            </a:r>
            <a:r>
              <a:rPr lang="en-US" sz="1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медицине</a:t>
            </a:r>
            <a:r>
              <a:rPr lang="en-US" sz="1400" spc="-25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R="164465"/>
            <a:r>
              <a:rPr lang="ru-RU" sz="1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spc="-1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Вентолина</a:t>
            </a:r>
            <a:r>
              <a:rPr lang="en-US" sz="1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spc="-1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Релвар</a:t>
            </a:r>
            <a:r>
              <a:rPr lang="en-US" sz="1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Эллипта</a:t>
            </a:r>
            <a:r>
              <a:rPr lang="en-US" sz="1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spc="-1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Аноро</a:t>
            </a:r>
            <a:r>
              <a:rPr lang="en-US" sz="1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Эллипта</a:t>
            </a:r>
            <a:r>
              <a:rPr lang="en-US" sz="1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spc="-1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/>
            <a:endParaRPr lang="ru-RU" sz="1400" dirty="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40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54807" y="972880"/>
            <a:ext cx="5429415" cy="1799008"/>
          </a:xfrm>
        </p:spPr>
        <p:txBody>
          <a:bodyPr/>
          <a:lstStyle/>
          <a:p>
            <a:pPr marL="0" marR="5080" indent="0">
              <a:spcAft>
                <a:spcPts val="0"/>
              </a:spcAft>
              <a:buNone/>
            </a:pPr>
            <a:endParaRPr lang="ru-RU" dirty="0">
              <a:solidFill>
                <a:srgbClr val="544F40"/>
              </a:solidFill>
              <a:latin typeface="+mj-lt"/>
              <a:cs typeface="Arial"/>
            </a:endParaRPr>
          </a:p>
          <a:p>
            <a:endParaRPr lang="ru-R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423471" y="6362106"/>
            <a:ext cx="8313755" cy="489919"/>
          </a:xfrm>
        </p:spPr>
        <p:txBody>
          <a:bodyPr/>
          <a:lstStyle/>
          <a:p>
            <a:r>
              <a:rPr lang="en-GB" sz="700" dirty="0">
                <a:solidFill>
                  <a:srgbClr val="9A8B7D"/>
                </a:solidFill>
                <a:latin typeface="+mj-lt"/>
              </a:rPr>
              <a:t>5. http://ru.gsk.com/</a:t>
            </a:r>
          </a:p>
          <a:p>
            <a:r>
              <a:rPr lang="ru-RU" sz="700" dirty="0">
                <a:solidFill>
                  <a:srgbClr val="9A8B7D"/>
                </a:solidFill>
                <a:latin typeface="+mj-lt"/>
              </a:rPr>
              <a:t>6</a:t>
            </a:r>
            <a:r>
              <a:rPr lang="en-GB" sz="700" dirty="0">
                <a:solidFill>
                  <a:srgbClr val="9A8B7D"/>
                </a:solidFill>
                <a:latin typeface="+mj-lt"/>
              </a:rPr>
              <a:t>. http://ru.gsk.com/ </a:t>
            </a:r>
          </a:p>
          <a:p>
            <a:r>
              <a:rPr lang="ru-RU" sz="700" dirty="0">
                <a:solidFill>
                  <a:srgbClr val="9A8B7D"/>
                </a:solidFill>
                <a:latin typeface="+mj-lt"/>
              </a:rPr>
              <a:t>7</a:t>
            </a:r>
            <a:r>
              <a:rPr lang="en-GB" sz="700" dirty="0">
                <a:solidFill>
                  <a:srgbClr val="9A8B7D"/>
                </a:solidFill>
                <a:latin typeface="+mj-lt"/>
              </a:rPr>
              <a:t>. http://ru.gsk.com/ru-ru/</a:t>
            </a:r>
            <a:r>
              <a:rPr lang="ru-RU" sz="700" dirty="0">
                <a:solidFill>
                  <a:srgbClr val="9A8B7D"/>
                </a:solidFill>
                <a:latin typeface="+mj-lt"/>
              </a:rPr>
              <a:t>научные-исследования/</a:t>
            </a:r>
            <a:endParaRPr lang="en-GB" sz="700" dirty="0">
              <a:solidFill>
                <a:srgbClr val="9A8B7D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9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8" name="object 114"/>
          <p:cNvSpPr txBox="1"/>
          <p:nvPr/>
        </p:nvSpPr>
        <p:spPr>
          <a:xfrm>
            <a:off x="353961" y="1158650"/>
            <a:ext cx="8383265" cy="299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500" spc="3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GSK представлена на всей</a:t>
            </a:r>
            <a:r>
              <a:rPr lang="en-US" sz="1500" spc="3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spc="3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500" spc="35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ерритории </a:t>
            </a:r>
            <a:r>
              <a:rPr lang="ru-RU" sz="1500" spc="3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Федерации, центральный</a:t>
            </a:r>
            <a:r>
              <a:rPr lang="en-US" sz="1500" spc="3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spc="3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 расположен в Москве</a:t>
            </a:r>
            <a:r>
              <a:rPr lang="en-US" sz="1500" spc="3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spc="3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Российские офисы GSK работают также в Санкт-Петербурге, Ростове-на-Дону, Екатеринбурге и Новосибирске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5080" algn="r"/>
            <a:endParaRPr lang="en-US" sz="1400" b="1" spc="-5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/>
            <a:r>
              <a:rPr lang="ru-RU" sz="1500" b="1" spc="-5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500" b="1" spc="-35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b="1" spc="-35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sz="1500" b="1" spc="-35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500" b="1" spc="-105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spc="1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</a:t>
            </a:r>
            <a:r>
              <a:rPr lang="en-US" sz="1500" b="1" spc="1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spc="1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</a:t>
            </a:r>
          </a:p>
          <a:p>
            <a:pPr marR="5080" algn="r"/>
            <a:endParaRPr lang="ru-RU" sz="1500" b="1" spc="1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500" b="1" spc="-1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5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отрудничество с 1500 независимыми научными </a:t>
            </a:r>
            <a:endParaRPr lang="en-US" sz="15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5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организациями</a:t>
            </a:r>
            <a:r>
              <a:rPr lang="en-US" sz="1400" spc="-25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400" spc="-25" baseline="30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5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/>
            <a:r>
              <a:rPr lang="ru-RU" sz="1500" b="1" spc="-1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исследованиях</a:t>
            </a:r>
            <a:r>
              <a:rPr lang="en-US" sz="1500" b="1" spc="-1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spc="-1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GSK заняты более</a:t>
            </a:r>
            <a:r>
              <a:rPr lang="en-US" sz="1500" b="1" spc="-1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spc="-1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</a:p>
          <a:p>
            <a:pPr marR="45720" algn="r"/>
            <a:r>
              <a:rPr lang="ru-RU" sz="1500" b="1" spc="-1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</a:t>
            </a:r>
            <a:r>
              <a:rPr lang="en-US" sz="1500" b="1" spc="-1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spc="-1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более чем</a:t>
            </a:r>
            <a:r>
              <a:rPr lang="en-US" sz="1500" b="1" spc="-1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spc="-1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 </a:t>
            </a:r>
          </a:p>
          <a:p>
            <a:pPr marR="45720" algn="r"/>
            <a:r>
              <a:rPr lang="ru-RU" sz="1500" b="1" spc="-1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исследовательских</a:t>
            </a:r>
            <a:r>
              <a:rPr lang="en-US" sz="1500" b="1" spc="-1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spc="-1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центрах</a:t>
            </a:r>
          </a:p>
          <a:p>
            <a:endParaRPr sz="1400" spc="10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059" y="154381"/>
            <a:ext cx="3712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bg2"/>
              </a:solidFill>
            </a:endParaRPr>
          </a:p>
          <a:p>
            <a:r>
              <a:rPr lang="en-US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GSK </a:t>
            </a:r>
            <a:r>
              <a:rPr lang="ru-RU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</a:t>
            </a:r>
          </a:p>
        </p:txBody>
      </p:sp>
      <p:grpSp>
        <p:nvGrpSpPr>
          <p:cNvPr id="206" name="Group 205"/>
          <p:cNvGrpSpPr/>
          <p:nvPr/>
        </p:nvGrpSpPr>
        <p:grpSpPr>
          <a:xfrm>
            <a:off x="386870" y="3395861"/>
            <a:ext cx="5397910" cy="2831510"/>
            <a:chOff x="392113" y="1365251"/>
            <a:chExt cx="8378997" cy="4764088"/>
          </a:xfrm>
        </p:grpSpPr>
        <p:sp>
          <p:nvSpPr>
            <p:cNvPr id="207" name="Freeform 6"/>
            <p:cNvSpPr>
              <a:spLocks/>
            </p:cNvSpPr>
            <p:nvPr/>
          </p:nvSpPr>
          <p:spPr bwMode="auto">
            <a:xfrm>
              <a:off x="4906963" y="4816476"/>
              <a:ext cx="179387" cy="206375"/>
            </a:xfrm>
            <a:custGeom>
              <a:avLst/>
              <a:gdLst>
                <a:gd name="T0" fmla="*/ 33 w 48"/>
                <a:gd name="T1" fmla="*/ 0 h 55"/>
                <a:gd name="T2" fmla="*/ 32 w 48"/>
                <a:gd name="T3" fmla="*/ 4 h 55"/>
                <a:gd name="T4" fmla="*/ 35 w 48"/>
                <a:gd name="T5" fmla="*/ 5 h 55"/>
                <a:gd name="T6" fmla="*/ 39 w 48"/>
                <a:gd name="T7" fmla="*/ 6 h 55"/>
                <a:gd name="T8" fmla="*/ 42 w 48"/>
                <a:gd name="T9" fmla="*/ 8 h 55"/>
                <a:gd name="T10" fmla="*/ 46 w 48"/>
                <a:gd name="T11" fmla="*/ 10 h 55"/>
                <a:gd name="T12" fmla="*/ 47 w 48"/>
                <a:gd name="T13" fmla="*/ 13 h 55"/>
                <a:gd name="T14" fmla="*/ 46 w 48"/>
                <a:gd name="T15" fmla="*/ 16 h 55"/>
                <a:gd name="T16" fmla="*/ 46 w 48"/>
                <a:gd name="T17" fmla="*/ 21 h 55"/>
                <a:gd name="T18" fmla="*/ 48 w 48"/>
                <a:gd name="T19" fmla="*/ 25 h 55"/>
                <a:gd name="T20" fmla="*/ 47 w 48"/>
                <a:gd name="T21" fmla="*/ 27 h 55"/>
                <a:gd name="T22" fmla="*/ 45 w 48"/>
                <a:gd name="T23" fmla="*/ 30 h 55"/>
                <a:gd name="T24" fmla="*/ 46 w 48"/>
                <a:gd name="T25" fmla="*/ 32 h 55"/>
                <a:gd name="T26" fmla="*/ 46 w 48"/>
                <a:gd name="T27" fmla="*/ 36 h 55"/>
                <a:gd name="T28" fmla="*/ 46 w 48"/>
                <a:gd name="T29" fmla="*/ 41 h 55"/>
                <a:gd name="T30" fmla="*/ 45 w 48"/>
                <a:gd name="T31" fmla="*/ 44 h 55"/>
                <a:gd name="T32" fmla="*/ 47 w 48"/>
                <a:gd name="T33" fmla="*/ 45 h 55"/>
                <a:gd name="T34" fmla="*/ 44 w 48"/>
                <a:gd name="T35" fmla="*/ 50 h 55"/>
                <a:gd name="T36" fmla="*/ 40 w 48"/>
                <a:gd name="T37" fmla="*/ 55 h 55"/>
                <a:gd name="T38" fmla="*/ 36 w 48"/>
                <a:gd name="T39" fmla="*/ 54 h 55"/>
                <a:gd name="T40" fmla="*/ 34 w 48"/>
                <a:gd name="T41" fmla="*/ 53 h 55"/>
                <a:gd name="T42" fmla="*/ 30 w 48"/>
                <a:gd name="T43" fmla="*/ 54 h 55"/>
                <a:gd name="T44" fmla="*/ 27 w 48"/>
                <a:gd name="T45" fmla="*/ 53 h 55"/>
                <a:gd name="T46" fmla="*/ 24 w 48"/>
                <a:gd name="T47" fmla="*/ 51 h 55"/>
                <a:gd name="T48" fmla="*/ 21 w 48"/>
                <a:gd name="T49" fmla="*/ 51 h 55"/>
                <a:gd name="T50" fmla="*/ 19 w 48"/>
                <a:gd name="T51" fmla="*/ 49 h 55"/>
                <a:gd name="T52" fmla="*/ 19 w 48"/>
                <a:gd name="T53" fmla="*/ 44 h 55"/>
                <a:gd name="T54" fmla="*/ 17 w 48"/>
                <a:gd name="T55" fmla="*/ 42 h 55"/>
                <a:gd name="T56" fmla="*/ 15 w 48"/>
                <a:gd name="T57" fmla="*/ 40 h 55"/>
                <a:gd name="T58" fmla="*/ 15 w 48"/>
                <a:gd name="T59" fmla="*/ 37 h 55"/>
                <a:gd name="T60" fmla="*/ 11 w 48"/>
                <a:gd name="T61" fmla="*/ 34 h 55"/>
                <a:gd name="T62" fmla="*/ 9 w 48"/>
                <a:gd name="T63" fmla="*/ 34 h 55"/>
                <a:gd name="T64" fmla="*/ 7 w 48"/>
                <a:gd name="T65" fmla="*/ 32 h 55"/>
                <a:gd name="T66" fmla="*/ 3 w 48"/>
                <a:gd name="T67" fmla="*/ 27 h 55"/>
                <a:gd name="T68" fmla="*/ 2 w 48"/>
                <a:gd name="T69" fmla="*/ 24 h 55"/>
                <a:gd name="T70" fmla="*/ 0 w 48"/>
                <a:gd name="T71" fmla="*/ 20 h 55"/>
                <a:gd name="T72" fmla="*/ 3 w 48"/>
                <a:gd name="T73" fmla="*/ 20 h 55"/>
                <a:gd name="T74" fmla="*/ 6 w 48"/>
                <a:gd name="T75" fmla="*/ 20 h 55"/>
                <a:gd name="T76" fmla="*/ 10 w 48"/>
                <a:gd name="T77" fmla="*/ 20 h 55"/>
                <a:gd name="T78" fmla="*/ 14 w 48"/>
                <a:gd name="T79" fmla="*/ 18 h 55"/>
                <a:gd name="T80" fmla="*/ 19 w 48"/>
                <a:gd name="T81" fmla="*/ 17 h 55"/>
                <a:gd name="T82" fmla="*/ 20 w 48"/>
                <a:gd name="T83" fmla="*/ 11 h 55"/>
                <a:gd name="T84" fmla="*/ 22 w 48"/>
                <a:gd name="T85" fmla="*/ 9 h 55"/>
                <a:gd name="T86" fmla="*/ 23 w 48"/>
                <a:gd name="T87" fmla="*/ 6 h 55"/>
                <a:gd name="T88" fmla="*/ 25 w 48"/>
                <a:gd name="T89" fmla="*/ 4 h 55"/>
                <a:gd name="T90" fmla="*/ 28 w 48"/>
                <a:gd name="T91" fmla="*/ 2 h 55"/>
                <a:gd name="T92" fmla="*/ 33 w 48"/>
                <a:gd name="T9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" h="55">
                  <a:moveTo>
                    <a:pt x="33" y="0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4" y="4"/>
                    <a:pt x="35" y="5"/>
                  </a:cubicBezTo>
                  <a:cubicBezTo>
                    <a:pt x="36" y="5"/>
                    <a:pt x="38" y="5"/>
                    <a:pt x="39" y="6"/>
                  </a:cubicBezTo>
                  <a:cubicBezTo>
                    <a:pt x="40" y="7"/>
                    <a:pt x="41" y="8"/>
                    <a:pt x="42" y="8"/>
                  </a:cubicBezTo>
                  <a:cubicBezTo>
                    <a:pt x="44" y="9"/>
                    <a:pt x="45" y="9"/>
                    <a:pt x="46" y="10"/>
                  </a:cubicBezTo>
                  <a:cubicBezTo>
                    <a:pt x="47" y="11"/>
                    <a:pt x="47" y="13"/>
                    <a:pt x="47" y="13"/>
                  </a:cubicBezTo>
                  <a:cubicBezTo>
                    <a:pt x="47" y="13"/>
                    <a:pt x="45" y="15"/>
                    <a:pt x="46" y="16"/>
                  </a:cubicBezTo>
                  <a:cubicBezTo>
                    <a:pt x="46" y="18"/>
                    <a:pt x="45" y="20"/>
                    <a:pt x="46" y="21"/>
                  </a:cubicBezTo>
                  <a:cubicBezTo>
                    <a:pt x="47" y="23"/>
                    <a:pt x="48" y="25"/>
                    <a:pt x="48" y="25"/>
                  </a:cubicBezTo>
                  <a:cubicBezTo>
                    <a:pt x="48" y="25"/>
                    <a:pt x="47" y="26"/>
                    <a:pt x="47" y="27"/>
                  </a:cubicBezTo>
                  <a:cubicBezTo>
                    <a:pt x="46" y="28"/>
                    <a:pt x="44" y="29"/>
                    <a:pt x="45" y="30"/>
                  </a:cubicBezTo>
                  <a:cubicBezTo>
                    <a:pt x="46" y="31"/>
                    <a:pt x="47" y="31"/>
                    <a:pt x="46" y="32"/>
                  </a:cubicBezTo>
                  <a:cubicBezTo>
                    <a:pt x="45" y="34"/>
                    <a:pt x="46" y="34"/>
                    <a:pt x="46" y="36"/>
                  </a:cubicBezTo>
                  <a:cubicBezTo>
                    <a:pt x="45" y="39"/>
                    <a:pt x="47" y="40"/>
                    <a:pt x="46" y="41"/>
                  </a:cubicBezTo>
                  <a:cubicBezTo>
                    <a:pt x="46" y="45"/>
                    <a:pt x="45" y="42"/>
                    <a:pt x="45" y="44"/>
                  </a:cubicBezTo>
                  <a:cubicBezTo>
                    <a:pt x="46" y="45"/>
                    <a:pt x="48" y="43"/>
                    <a:pt x="47" y="45"/>
                  </a:cubicBezTo>
                  <a:cubicBezTo>
                    <a:pt x="46" y="46"/>
                    <a:pt x="44" y="50"/>
                    <a:pt x="44" y="50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38" y="54"/>
                    <a:pt x="36" y="54"/>
                  </a:cubicBezTo>
                  <a:cubicBezTo>
                    <a:pt x="34" y="54"/>
                    <a:pt x="34" y="53"/>
                    <a:pt x="34" y="53"/>
                  </a:cubicBezTo>
                  <a:cubicBezTo>
                    <a:pt x="34" y="53"/>
                    <a:pt x="31" y="53"/>
                    <a:pt x="30" y="54"/>
                  </a:cubicBezTo>
                  <a:cubicBezTo>
                    <a:pt x="29" y="55"/>
                    <a:pt x="27" y="53"/>
                    <a:pt x="27" y="53"/>
                  </a:cubicBezTo>
                  <a:cubicBezTo>
                    <a:pt x="27" y="53"/>
                    <a:pt x="25" y="53"/>
                    <a:pt x="24" y="51"/>
                  </a:cubicBezTo>
                  <a:cubicBezTo>
                    <a:pt x="23" y="50"/>
                    <a:pt x="23" y="52"/>
                    <a:pt x="21" y="51"/>
                  </a:cubicBezTo>
                  <a:cubicBezTo>
                    <a:pt x="20" y="49"/>
                    <a:pt x="19" y="51"/>
                    <a:pt x="19" y="49"/>
                  </a:cubicBezTo>
                  <a:cubicBezTo>
                    <a:pt x="19" y="47"/>
                    <a:pt x="18" y="45"/>
                    <a:pt x="19" y="44"/>
                  </a:cubicBezTo>
                  <a:cubicBezTo>
                    <a:pt x="20" y="43"/>
                    <a:pt x="17" y="43"/>
                    <a:pt x="17" y="42"/>
                  </a:cubicBezTo>
                  <a:cubicBezTo>
                    <a:pt x="17" y="41"/>
                    <a:pt x="16" y="41"/>
                    <a:pt x="15" y="40"/>
                  </a:cubicBezTo>
                  <a:cubicBezTo>
                    <a:pt x="15" y="39"/>
                    <a:pt x="15" y="37"/>
                    <a:pt x="15" y="37"/>
                  </a:cubicBezTo>
                  <a:cubicBezTo>
                    <a:pt x="15" y="37"/>
                    <a:pt x="12" y="35"/>
                    <a:pt x="11" y="34"/>
                  </a:cubicBezTo>
                  <a:cubicBezTo>
                    <a:pt x="11" y="32"/>
                    <a:pt x="11" y="35"/>
                    <a:pt x="9" y="34"/>
                  </a:cubicBezTo>
                  <a:cubicBezTo>
                    <a:pt x="7" y="34"/>
                    <a:pt x="9" y="32"/>
                    <a:pt x="7" y="32"/>
                  </a:cubicBezTo>
                  <a:cubicBezTo>
                    <a:pt x="6" y="31"/>
                    <a:pt x="3" y="27"/>
                    <a:pt x="3" y="27"/>
                  </a:cubicBezTo>
                  <a:cubicBezTo>
                    <a:pt x="3" y="27"/>
                    <a:pt x="3" y="24"/>
                    <a:pt x="2" y="24"/>
                  </a:cubicBezTo>
                  <a:cubicBezTo>
                    <a:pt x="0" y="24"/>
                    <a:pt x="0" y="20"/>
                    <a:pt x="0" y="20"/>
                  </a:cubicBezTo>
                  <a:cubicBezTo>
                    <a:pt x="0" y="20"/>
                    <a:pt x="2" y="20"/>
                    <a:pt x="3" y="20"/>
                  </a:cubicBezTo>
                  <a:cubicBezTo>
                    <a:pt x="4" y="19"/>
                    <a:pt x="6" y="21"/>
                    <a:pt x="6" y="20"/>
                  </a:cubicBezTo>
                  <a:cubicBezTo>
                    <a:pt x="7" y="19"/>
                    <a:pt x="9" y="20"/>
                    <a:pt x="10" y="20"/>
                  </a:cubicBezTo>
                  <a:cubicBezTo>
                    <a:pt x="11" y="20"/>
                    <a:pt x="13" y="19"/>
                    <a:pt x="14" y="18"/>
                  </a:cubicBezTo>
                  <a:cubicBezTo>
                    <a:pt x="16" y="17"/>
                    <a:pt x="18" y="18"/>
                    <a:pt x="19" y="17"/>
                  </a:cubicBezTo>
                  <a:cubicBezTo>
                    <a:pt x="19" y="16"/>
                    <a:pt x="19" y="11"/>
                    <a:pt x="20" y="11"/>
                  </a:cubicBezTo>
                  <a:cubicBezTo>
                    <a:pt x="21" y="10"/>
                    <a:pt x="20" y="9"/>
                    <a:pt x="22" y="9"/>
                  </a:cubicBezTo>
                  <a:cubicBezTo>
                    <a:pt x="23" y="8"/>
                    <a:pt x="23" y="8"/>
                    <a:pt x="23" y="6"/>
                  </a:cubicBezTo>
                  <a:cubicBezTo>
                    <a:pt x="23" y="5"/>
                    <a:pt x="24" y="4"/>
                    <a:pt x="25" y="4"/>
                  </a:cubicBezTo>
                  <a:cubicBezTo>
                    <a:pt x="26" y="4"/>
                    <a:pt x="28" y="2"/>
                    <a:pt x="28" y="2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9" name="Freeform 7"/>
            <p:cNvSpPr>
              <a:spLocks/>
            </p:cNvSpPr>
            <p:nvPr/>
          </p:nvSpPr>
          <p:spPr bwMode="auto">
            <a:xfrm>
              <a:off x="4832350" y="4605338"/>
              <a:ext cx="273050" cy="288925"/>
            </a:xfrm>
            <a:custGeom>
              <a:avLst/>
              <a:gdLst>
                <a:gd name="T0" fmla="*/ 16 w 73"/>
                <a:gd name="T1" fmla="*/ 73 h 77"/>
                <a:gd name="T2" fmla="*/ 20 w 73"/>
                <a:gd name="T3" fmla="*/ 76 h 77"/>
                <a:gd name="T4" fmla="*/ 26 w 73"/>
                <a:gd name="T5" fmla="*/ 76 h 77"/>
                <a:gd name="T6" fmla="*/ 34 w 73"/>
                <a:gd name="T7" fmla="*/ 74 h 77"/>
                <a:gd name="T8" fmla="*/ 40 w 73"/>
                <a:gd name="T9" fmla="*/ 67 h 77"/>
                <a:gd name="T10" fmla="*/ 43 w 73"/>
                <a:gd name="T11" fmla="*/ 62 h 77"/>
                <a:gd name="T12" fmla="*/ 48 w 73"/>
                <a:gd name="T13" fmla="*/ 58 h 77"/>
                <a:gd name="T14" fmla="*/ 53 w 73"/>
                <a:gd name="T15" fmla="*/ 55 h 77"/>
                <a:gd name="T16" fmla="*/ 66 w 73"/>
                <a:gd name="T17" fmla="*/ 47 h 77"/>
                <a:gd name="T18" fmla="*/ 66 w 73"/>
                <a:gd name="T19" fmla="*/ 39 h 77"/>
                <a:gd name="T20" fmla="*/ 70 w 73"/>
                <a:gd name="T21" fmla="*/ 30 h 77"/>
                <a:gd name="T22" fmla="*/ 68 w 73"/>
                <a:gd name="T23" fmla="*/ 24 h 77"/>
                <a:gd name="T24" fmla="*/ 71 w 73"/>
                <a:gd name="T25" fmla="*/ 17 h 77"/>
                <a:gd name="T26" fmla="*/ 69 w 73"/>
                <a:gd name="T27" fmla="*/ 10 h 77"/>
                <a:gd name="T28" fmla="*/ 63 w 73"/>
                <a:gd name="T29" fmla="*/ 7 h 77"/>
                <a:gd name="T30" fmla="*/ 62 w 73"/>
                <a:gd name="T31" fmla="*/ 3 h 77"/>
                <a:gd name="T32" fmla="*/ 59 w 73"/>
                <a:gd name="T33" fmla="*/ 4 h 77"/>
                <a:gd name="T34" fmla="*/ 55 w 73"/>
                <a:gd name="T35" fmla="*/ 4 h 77"/>
                <a:gd name="T36" fmla="*/ 55 w 73"/>
                <a:gd name="T37" fmla="*/ 1 h 77"/>
                <a:gd name="T38" fmla="*/ 43 w 73"/>
                <a:gd name="T39" fmla="*/ 4 h 77"/>
                <a:gd name="T40" fmla="*/ 40 w 73"/>
                <a:gd name="T41" fmla="*/ 8 h 77"/>
                <a:gd name="T42" fmla="*/ 38 w 73"/>
                <a:gd name="T43" fmla="*/ 9 h 77"/>
                <a:gd name="T44" fmla="*/ 38 w 73"/>
                <a:gd name="T45" fmla="*/ 12 h 77"/>
                <a:gd name="T46" fmla="*/ 40 w 73"/>
                <a:gd name="T47" fmla="*/ 19 h 77"/>
                <a:gd name="T48" fmla="*/ 42 w 73"/>
                <a:gd name="T49" fmla="*/ 25 h 77"/>
                <a:gd name="T50" fmla="*/ 48 w 73"/>
                <a:gd name="T51" fmla="*/ 29 h 77"/>
                <a:gd name="T52" fmla="*/ 52 w 73"/>
                <a:gd name="T53" fmla="*/ 36 h 77"/>
                <a:gd name="T54" fmla="*/ 47 w 73"/>
                <a:gd name="T55" fmla="*/ 36 h 77"/>
                <a:gd name="T56" fmla="*/ 43 w 73"/>
                <a:gd name="T57" fmla="*/ 32 h 77"/>
                <a:gd name="T58" fmla="*/ 36 w 73"/>
                <a:gd name="T59" fmla="*/ 27 h 77"/>
                <a:gd name="T60" fmla="*/ 32 w 73"/>
                <a:gd name="T61" fmla="*/ 25 h 77"/>
                <a:gd name="T62" fmla="*/ 25 w 73"/>
                <a:gd name="T63" fmla="*/ 27 h 77"/>
                <a:gd name="T64" fmla="*/ 23 w 73"/>
                <a:gd name="T65" fmla="*/ 23 h 77"/>
                <a:gd name="T66" fmla="*/ 18 w 73"/>
                <a:gd name="T67" fmla="*/ 22 h 77"/>
                <a:gd name="T68" fmla="*/ 14 w 73"/>
                <a:gd name="T69" fmla="*/ 19 h 77"/>
                <a:gd name="T70" fmla="*/ 14 w 73"/>
                <a:gd name="T71" fmla="*/ 28 h 77"/>
                <a:gd name="T72" fmla="*/ 14 w 73"/>
                <a:gd name="T73" fmla="*/ 33 h 77"/>
                <a:gd name="T74" fmla="*/ 0 w 73"/>
                <a:gd name="T75" fmla="*/ 61 h 77"/>
                <a:gd name="T76" fmla="*/ 5 w 73"/>
                <a:gd name="T77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3" h="77">
                  <a:moveTo>
                    <a:pt x="9" y="74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7" y="73"/>
                    <a:pt x="18" y="74"/>
                  </a:cubicBezTo>
                  <a:cubicBezTo>
                    <a:pt x="19" y="75"/>
                    <a:pt x="20" y="76"/>
                    <a:pt x="20" y="76"/>
                  </a:cubicBezTo>
                  <a:cubicBezTo>
                    <a:pt x="20" y="76"/>
                    <a:pt x="22" y="76"/>
                    <a:pt x="23" y="76"/>
                  </a:cubicBezTo>
                  <a:cubicBezTo>
                    <a:pt x="24" y="75"/>
                    <a:pt x="26" y="77"/>
                    <a:pt x="26" y="76"/>
                  </a:cubicBezTo>
                  <a:cubicBezTo>
                    <a:pt x="27" y="75"/>
                    <a:pt x="29" y="76"/>
                    <a:pt x="30" y="76"/>
                  </a:cubicBezTo>
                  <a:cubicBezTo>
                    <a:pt x="31" y="76"/>
                    <a:pt x="33" y="75"/>
                    <a:pt x="34" y="74"/>
                  </a:cubicBezTo>
                  <a:cubicBezTo>
                    <a:pt x="36" y="73"/>
                    <a:pt x="38" y="74"/>
                    <a:pt x="39" y="73"/>
                  </a:cubicBezTo>
                  <a:cubicBezTo>
                    <a:pt x="39" y="72"/>
                    <a:pt x="39" y="67"/>
                    <a:pt x="40" y="67"/>
                  </a:cubicBezTo>
                  <a:cubicBezTo>
                    <a:pt x="41" y="66"/>
                    <a:pt x="40" y="65"/>
                    <a:pt x="42" y="65"/>
                  </a:cubicBezTo>
                  <a:cubicBezTo>
                    <a:pt x="43" y="64"/>
                    <a:pt x="43" y="64"/>
                    <a:pt x="43" y="62"/>
                  </a:cubicBezTo>
                  <a:cubicBezTo>
                    <a:pt x="43" y="61"/>
                    <a:pt x="44" y="60"/>
                    <a:pt x="45" y="60"/>
                  </a:cubicBezTo>
                  <a:cubicBezTo>
                    <a:pt x="46" y="60"/>
                    <a:pt x="48" y="58"/>
                    <a:pt x="48" y="58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4" y="54"/>
                    <a:pt x="51" y="52"/>
                    <a:pt x="51" y="52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5" y="45"/>
                    <a:pt x="65" y="43"/>
                  </a:cubicBezTo>
                  <a:cubicBezTo>
                    <a:pt x="64" y="42"/>
                    <a:pt x="66" y="41"/>
                    <a:pt x="66" y="39"/>
                  </a:cubicBezTo>
                  <a:cubicBezTo>
                    <a:pt x="65" y="38"/>
                    <a:pt x="65" y="35"/>
                    <a:pt x="66" y="34"/>
                  </a:cubicBezTo>
                  <a:cubicBezTo>
                    <a:pt x="68" y="33"/>
                    <a:pt x="71" y="32"/>
                    <a:pt x="70" y="30"/>
                  </a:cubicBezTo>
                  <a:cubicBezTo>
                    <a:pt x="70" y="28"/>
                    <a:pt x="68" y="30"/>
                    <a:pt x="68" y="28"/>
                  </a:cubicBezTo>
                  <a:cubicBezTo>
                    <a:pt x="68" y="27"/>
                    <a:pt x="68" y="25"/>
                    <a:pt x="68" y="24"/>
                  </a:cubicBezTo>
                  <a:cubicBezTo>
                    <a:pt x="67" y="22"/>
                    <a:pt x="70" y="22"/>
                    <a:pt x="70" y="21"/>
                  </a:cubicBezTo>
                  <a:cubicBezTo>
                    <a:pt x="71" y="20"/>
                    <a:pt x="73" y="18"/>
                    <a:pt x="71" y="17"/>
                  </a:cubicBezTo>
                  <a:cubicBezTo>
                    <a:pt x="70" y="16"/>
                    <a:pt x="71" y="13"/>
                    <a:pt x="70" y="13"/>
                  </a:cubicBezTo>
                  <a:cubicBezTo>
                    <a:pt x="69" y="12"/>
                    <a:pt x="69" y="10"/>
                    <a:pt x="69" y="10"/>
                  </a:cubicBezTo>
                  <a:cubicBezTo>
                    <a:pt x="69" y="10"/>
                    <a:pt x="66" y="9"/>
                    <a:pt x="65" y="8"/>
                  </a:cubicBezTo>
                  <a:cubicBezTo>
                    <a:pt x="64" y="7"/>
                    <a:pt x="64" y="7"/>
                    <a:pt x="63" y="7"/>
                  </a:cubicBezTo>
                  <a:cubicBezTo>
                    <a:pt x="62" y="7"/>
                    <a:pt x="62" y="3"/>
                    <a:pt x="6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0" y="4"/>
                    <a:pt x="59" y="4"/>
                  </a:cubicBezTo>
                  <a:cubicBezTo>
                    <a:pt x="58" y="4"/>
                    <a:pt x="57" y="4"/>
                    <a:pt x="57" y="4"/>
                  </a:cubicBezTo>
                  <a:cubicBezTo>
                    <a:pt x="56" y="4"/>
                    <a:pt x="55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4"/>
                    <a:pt x="57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5"/>
                    <a:pt x="40" y="8"/>
                    <a:pt x="40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9"/>
                    <a:pt x="38" y="9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0"/>
                    <a:pt x="38" y="11"/>
                    <a:pt x="38" y="12"/>
                  </a:cubicBezTo>
                  <a:cubicBezTo>
                    <a:pt x="38" y="13"/>
                    <a:pt x="39" y="13"/>
                    <a:pt x="39" y="15"/>
                  </a:cubicBezTo>
                  <a:cubicBezTo>
                    <a:pt x="39" y="16"/>
                    <a:pt x="40" y="18"/>
                    <a:pt x="40" y="19"/>
                  </a:cubicBezTo>
                  <a:cubicBezTo>
                    <a:pt x="39" y="20"/>
                    <a:pt x="39" y="21"/>
                    <a:pt x="39" y="22"/>
                  </a:cubicBezTo>
                  <a:cubicBezTo>
                    <a:pt x="39" y="23"/>
                    <a:pt x="40" y="24"/>
                    <a:pt x="42" y="25"/>
                  </a:cubicBezTo>
                  <a:cubicBezTo>
                    <a:pt x="43" y="27"/>
                    <a:pt x="45" y="26"/>
                    <a:pt x="46" y="28"/>
                  </a:cubicBezTo>
                  <a:cubicBezTo>
                    <a:pt x="48" y="30"/>
                    <a:pt x="47" y="29"/>
                    <a:pt x="48" y="29"/>
                  </a:cubicBezTo>
                  <a:cubicBezTo>
                    <a:pt x="49" y="29"/>
                    <a:pt x="52" y="29"/>
                    <a:pt x="52" y="29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8" y="36"/>
                    <a:pt x="47" y="36"/>
                  </a:cubicBezTo>
                  <a:cubicBezTo>
                    <a:pt x="46" y="37"/>
                    <a:pt x="43" y="37"/>
                    <a:pt x="43" y="36"/>
                  </a:cubicBezTo>
                  <a:cubicBezTo>
                    <a:pt x="43" y="34"/>
                    <a:pt x="44" y="33"/>
                    <a:pt x="43" y="32"/>
                  </a:cubicBezTo>
                  <a:cubicBezTo>
                    <a:pt x="42" y="30"/>
                    <a:pt x="39" y="31"/>
                    <a:pt x="39" y="30"/>
                  </a:cubicBezTo>
                  <a:cubicBezTo>
                    <a:pt x="38" y="28"/>
                    <a:pt x="36" y="28"/>
                    <a:pt x="36" y="27"/>
                  </a:cubicBezTo>
                  <a:cubicBezTo>
                    <a:pt x="36" y="25"/>
                    <a:pt x="36" y="24"/>
                    <a:pt x="35" y="24"/>
                  </a:cubicBezTo>
                  <a:cubicBezTo>
                    <a:pt x="34" y="24"/>
                    <a:pt x="33" y="23"/>
                    <a:pt x="32" y="25"/>
                  </a:cubicBezTo>
                  <a:cubicBezTo>
                    <a:pt x="32" y="26"/>
                    <a:pt x="32" y="27"/>
                    <a:pt x="30" y="27"/>
                  </a:cubicBezTo>
                  <a:cubicBezTo>
                    <a:pt x="28" y="27"/>
                    <a:pt x="26" y="27"/>
                    <a:pt x="25" y="27"/>
                  </a:cubicBezTo>
                  <a:cubicBezTo>
                    <a:pt x="24" y="27"/>
                    <a:pt x="23" y="25"/>
                    <a:pt x="23" y="25"/>
                  </a:cubicBezTo>
                  <a:cubicBezTo>
                    <a:pt x="23" y="25"/>
                    <a:pt x="23" y="25"/>
                    <a:pt x="23" y="23"/>
                  </a:cubicBezTo>
                  <a:cubicBezTo>
                    <a:pt x="23" y="22"/>
                    <a:pt x="22" y="21"/>
                    <a:pt x="21" y="22"/>
                  </a:cubicBezTo>
                  <a:cubicBezTo>
                    <a:pt x="20" y="23"/>
                    <a:pt x="18" y="24"/>
                    <a:pt x="18" y="22"/>
                  </a:cubicBezTo>
                  <a:cubicBezTo>
                    <a:pt x="18" y="21"/>
                    <a:pt x="18" y="19"/>
                    <a:pt x="18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23"/>
                    <a:pt x="15" y="24"/>
                  </a:cubicBezTo>
                  <a:cubicBezTo>
                    <a:pt x="15" y="26"/>
                    <a:pt x="14" y="27"/>
                    <a:pt x="14" y="28"/>
                  </a:cubicBezTo>
                  <a:cubicBezTo>
                    <a:pt x="14" y="29"/>
                    <a:pt x="14" y="30"/>
                    <a:pt x="14" y="31"/>
                  </a:cubicBezTo>
                  <a:cubicBezTo>
                    <a:pt x="14" y="32"/>
                    <a:pt x="14" y="33"/>
                    <a:pt x="14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1" y="62"/>
                    <a:pt x="2" y="65"/>
                  </a:cubicBezTo>
                  <a:cubicBezTo>
                    <a:pt x="3" y="68"/>
                    <a:pt x="2" y="67"/>
                    <a:pt x="5" y="69"/>
                  </a:cubicBezTo>
                  <a:cubicBezTo>
                    <a:pt x="8" y="72"/>
                    <a:pt x="6" y="74"/>
                    <a:pt x="9" y="74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0" name="Freeform 8"/>
            <p:cNvSpPr>
              <a:spLocks/>
            </p:cNvSpPr>
            <p:nvPr/>
          </p:nvSpPr>
          <p:spPr bwMode="auto">
            <a:xfrm>
              <a:off x="4603750" y="4200526"/>
              <a:ext cx="457200" cy="544513"/>
            </a:xfrm>
            <a:custGeom>
              <a:avLst/>
              <a:gdLst>
                <a:gd name="T0" fmla="*/ 2 w 122"/>
                <a:gd name="T1" fmla="*/ 88 h 145"/>
                <a:gd name="T2" fmla="*/ 12 w 122"/>
                <a:gd name="T3" fmla="*/ 86 h 145"/>
                <a:gd name="T4" fmla="*/ 34 w 122"/>
                <a:gd name="T5" fmla="*/ 91 h 145"/>
                <a:gd name="T6" fmla="*/ 37 w 122"/>
                <a:gd name="T7" fmla="*/ 103 h 145"/>
                <a:gd name="T8" fmla="*/ 47 w 122"/>
                <a:gd name="T9" fmla="*/ 101 h 145"/>
                <a:gd name="T10" fmla="*/ 55 w 122"/>
                <a:gd name="T11" fmla="*/ 97 h 145"/>
                <a:gd name="T12" fmla="*/ 61 w 122"/>
                <a:gd name="T13" fmla="*/ 104 h 145"/>
                <a:gd name="T14" fmla="*/ 64 w 122"/>
                <a:gd name="T15" fmla="*/ 116 h 145"/>
                <a:gd name="T16" fmla="*/ 65 w 122"/>
                <a:gd name="T17" fmla="*/ 128 h 145"/>
                <a:gd name="T18" fmla="*/ 75 w 122"/>
                <a:gd name="T19" fmla="*/ 127 h 145"/>
                <a:gd name="T20" fmla="*/ 82 w 122"/>
                <a:gd name="T21" fmla="*/ 130 h 145"/>
                <a:gd name="T22" fmla="*/ 86 w 122"/>
                <a:gd name="T23" fmla="*/ 135 h 145"/>
                <a:gd name="T24" fmla="*/ 96 w 122"/>
                <a:gd name="T25" fmla="*/ 132 h 145"/>
                <a:gd name="T26" fmla="*/ 104 w 122"/>
                <a:gd name="T27" fmla="*/ 140 h 145"/>
                <a:gd name="T28" fmla="*/ 110 w 122"/>
                <a:gd name="T29" fmla="*/ 143 h 145"/>
                <a:gd name="T30" fmla="*/ 109 w 122"/>
                <a:gd name="T31" fmla="*/ 137 h 145"/>
                <a:gd name="T32" fmla="*/ 100 w 122"/>
                <a:gd name="T33" fmla="*/ 130 h 145"/>
                <a:gd name="T34" fmla="*/ 99 w 122"/>
                <a:gd name="T35" fmla="*/ 120 h 145"/>
                <a:gd name="T36" fmla="*/ 103 w 122"/>
                <a:gd name="T37" fmla="*/ 112 h 145"/>
                <a:gd name="T38" fmla="*/ 116 w 122"/>
                <a:gd name="T39" fmla="*/ 109 h 145"/>
                <a:gd name="T40" fmla="*/ 115 w 122"/>
                <a:gd name="T41" fmla="*/ 102 h 145"/>
                <a:gd name="T42" fmla="*/ 109 w 122"/>
                <a:gd name="T43" fmla="*/ 98 h 145"/>
                <a:gd name="T44" fmla="*/ 106 w 122"/>
                <a:gd name="T45" fmla="*/ 82 h 145"/>
                <a:gd name="T46" fmla="*/ 106 w 122"/>
                <a:gd name="T47" fmla="*/ 71 h 145"/>
                <a:gd name="T48" fmla="*/ 103 w 122"/>
                <a:gd name="T49" fmla="*/ 66 h 145"/>
                <a:gd name="T50" fmla="*/ 104 w 122"/>
                <a:gd name="T51" fmla="*/ 64 h 145"/>
                <a:gd name="T52" fmla="*/ 106 w 122"/>
                <a:gd name="T53" fmla="*/ 59 h 145"/>
                <a:gd name="T54" fmla="*/ 107 w 122"/>
                <a:gd name="T55" fmla="*/ 52 h 145"/>
                <a:gd name="T56" fmla="*/ 106 w 122"/>
                <a:gd name="T57" fmla="*/ 50 h 145"/>
                <a:gd name="T58" fmla="*/ 108 w 122"/>
                <a:gd name="T59" fmla="*/ 48 h 145"/>
                <a:gd name="T60" fmla="*/ 114 w 122"/>
                <a:gd name="T61" fmla="*/ 38 h 145"/>
                <a:gd name="T62" fmla="*/ 118 w 122"/>
                <a:gd name="T63" fmla="*/ 32 h 145"/>
                <a:gd name="T64" fmla="*/ 119 w 122"/>
                <a:gd name="T65" fmla="*/ 24 h 145"/>
                <a:gd name="T66" fmla="*/ 122 w 122"/>
                <a:gd name="T67" fmla="*/ 15 h 145"/>
                <a:gd name="T68" fmla="*/ 112 w 122"/>
                <a:gd name="T69" fmla="*/ 11 h 145"/>
                <a:gd name="T70" fmla="*/ 104 w 122"/>
                <a:gd name="T71" fmla="*/ 7 h 145"/>
                <a:gd name="T72" fmla="*/ 96 w 122"/>
                <a:gd name="T73" fmla="*/ 4 h 145"/>
                <a:gd name="T74" fmla="*/ 89 w 122"/>
                <a:gd name="T75" fmla="*/ 0 h 145"/>
                <a:gd name="T76" fmla="*/ 78 w 122"/>
                <a:gd name="T77" fmla="*/ 2 h 145"/>
                <a:gd name="T78" fmla="*/ 69 w 122"/>
                <a:gd name="T79" fmla="*/ 3 h 145"/>
                <a:gd name="T80" fmla="*/ 60 w 122"/>
                <a:gd name="T81" fmla="*/ 5 h 145"/>
                <a:gd name="T82" fmla="*/ 46 w 122"/>
                <a:gd name="T83" fmla="*/ 1 h 145"/>
                <a:gd name="T84" fmla="*/ 40 w 122"/>
                <a:gd name="T85" fmla="*/ 14 h 145"/>
                <a:gd name="T86" fmla="*/ 37 w 122"/>
                <a:gd name="T87" fmla="*/ 22 h 145"/>
                <a:gd name="T88" fmla="*/ 36 w 122"/>
                <a:gd name="T89" fmla="*/ 30 h 145"/>
                <a:gd name="T90" fmla="*/ 36 w 122"/>
                <a:gd name="T91" fmla="*/ 39 h 145"/>
                <a:gd name="T92" fmla="*/ 33 w 122"/>
                <a:gd name="T93" fmla="*/ 48 h 145"/>
                <a:gd name="T94" fmla="*/ 31 w 122"/>
                <a:gd name="T95" fmla="*/ 53 h 145"/>
                <a:gd name="T96" fmla="*/ 29 w 122"/>
                <a:gd name="T97" fmla="*/ 60 h 145"/>
                <a:gd name="T98" fmla="*/ 28 w 122"/>
                <a:gd name="T99" fmla="*/ 67 h 145"/>
                <a:gd name="T100" fmla="*/ 25 w 122"/>
                <a:gd name="T101" fmla="*/ 74 h 145"/>
                <a:gd name="T102" fmla="*/ 17 w 122"/>
                <a:gd name="T103" fmla="*/ 78 h 145"/>
                <a:gd name="T104" fmla="*/ 14 w 122"/>
                <a:gd name="T105" fmla="*/ 73 h 145"/>
                <a:gd name="T106" fmla="*/ 7 w 122"/>
                <a:gd name="T107" fmla="*/ 76 h 145"/>
                <a:gd name="T108" fmla="*/ 3 w 122"/>
                <a:gd name="T109" fmla="*/ 8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" h="145">
                  <a:moveTo>
                    <a:pt x="1" y="82"/>
                  </a:moveTo>
                  <a:cubicBezTo>
                    <a:pt x="1" y="84"/>
                    <a:pt x="0" y="84"/>
                    <a:pt x="0" y="85"/>
                  </a:cubicBezTo>
                  <a:cubicBezTo>
                    <a:pt x="0" y="86"/>
                    <a:pt x="2" y="87"/>
                    <a:pt x="2" y="88"/>
                  </a:cubicBezTo>
                  <a:cubicBezTo>
                    <a:pt x="2" y="88"/>
                    <a:pt x="2" y="89"/>
                    <a:pt x="2" y="90"/>
                  </a:cubicBezTo>
                  <a:cubicBezTo>
                    <a:pt x="2" y="90"/>
                    <a:pt x="5" y="90"/>
                    <a:pt x="6" y="88"/>
                  </a:cubicBezTo>
                  <a:cubicBezTo>
                    <a:pt x="7" y="87"/>
                    <a:pt x="9" y="86"/>
                    <a:pt x="12" y="86"/>
                  </a:cubicBezTo>
                  <a:cubicBezTo>
                    <a:pt x="15" y="87"/>
                    <a:pt x="21" y="87"/>
                    <a:pt x="21" y="87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3" y="87"/>
                    <a:pt x="34" y="90"/>
                    <a:pt x="34" y="91"/>
                  </a:cubicBezTo>
                  <a:cubicBezTo>
                    <a:pt x="35" y="92"/>
                    <a:pt x="34" y="93"/>
                    <a:pt x="35" y="95"/>
                  </a:cubicBezTo>
                  <a:cubicBezTo>
                    <a:pt x="35" y="96"/>
                    <a:pt x="35" y="97"/>
                    <a:pt x="35" y="100"/>
                  </a:cubicBezTo>
                  <a:cubicBezTo>
                    <a:pt x="36" y="102"/>
                    <a:pt x="36" y="101"/>
                    <a:pt x="37" y="103"/>
                  </a:cubicBezTo>
                  <a:cubicBezTo>
                    <a:pt x="39" y="104"/>
                    <a:pt x="40" y="104"/>
                    <a:pt x="41" y="104"/>
                  </a:cubicBezTo>
                  <a:cubicBezTo>
                    <a:pt x="43" y="104"/>
                    <a:pt x="44" y="101"/>
                    <a:pt x="45" y="102"/>
                  </a:cubicBezTo>
                  <a:cubicBezTo>
                    <a:pt x="46" y="103"/>
                    <a:pt x="48" y="102"/>
                    <a:pt x="47" y="101"/>
                  </a:cubicBezTo>
                  <a:cubicBezTo>
                    <a:pt x="47" y="100"/>
                    <a:pt x="46" y="98"/>
                    <a:pt x="47" y="97"/>
                  </a:cubicBezTo>
                  <a:cubicBezTo>
                    <a:pt x="48" y="95"/>
                    <a:pt x="48" y="96"/>
                    <a:pt x="51" y="96"/>
                  </a:cubicBezTo>
                  <a:cubicBezTo>
                    <a:pt x="53" y="97"/>
                    <a:pt x="55" y="95"/>
                    <a:pt x="55" y="97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5" y="99"/>
                    <a:pt x="60" y="97"/>
                    <a:pt x="60" y="100"/>
                  </a:cubicBezTo>
                  <a:cubicBezTo>
                    <a:pt x="61" y="102"/>
                    <a:pt x="59" y="104"/>
                    <a:pt x="61" y="104"/>
                  </a:cubicBezTo>
                  <a:cubicBezTo>
                    <a:pt x="62" y="105"/>
                    <a:pt x="61" y="106"/>
                    <a:pt x="61" y="108"/>
                  </a:cubicBezTo>
                  <a:cubicBezTo>
                    <a:pt x="62" y="110"/>
                    <a:pt x="62" y="111"/>
                    <a:pt x="63" y="112"/>
                  </a:cubicBezTo>
                  <a:cubicBezTo>
                    <a:pt x="64" y="114"/>
                    <a:pt x="62" y="115"/>
                    <a:pt x="64" y="116"/>
                  </a:cubicBezTo>
                  <a:cubicBezTo>
                    <a:pt x="65" y="117"/>
                    <a:pt x="65" y="119"/>
                    <a:pt x="64" y="120"/>
                  </a:cubicBezTo>
                  <a:cubicBezTo>
                    <a:pt x="64" y="121"/>
                    <a:pt x="64" y="121"/>
                    <a:pt x="64" y="123"/>
                  </a:cubicBezTo>
                  <a:cubicBezTo>
                    <a:pt x="65" y="125"/>
                    <a:pt x="64" y="126"/>
                    <a:pt x="65" y="128"/>
                  </a:cubicBezTo>
                  <a:cubicBezTo>
                    <a:pt x="66" y="129"/>
                    <a:pt x="67" y="129"/>
                    <a:pt x="68" y="128"/>
                  </a:cubicBezTo>
                  <a:cubicBezTo>
                    <a:pt x="69" y="127"/>
                    <a:pt x="70" y="127"/>
                    <a:pt x="71" y="127"/>
                  </a:cubicBezTo>
                  <a:cubicBezTo>
                    <a:pt x="72" y="128"/>
                    <a:pt x="75" y="127"/>
                    <a:pt x="75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9"/>
                    <a:pt x="79" y="130"/>
                  </a:cubicBezTo>
                  <a:cubicBezTo>
                    <a:pt x="79" y="132"/>
                    <a:pt x="81" y="131"/>
                    <a:pt x="82" y="130"/>
                  </a:cubicBezTo>
                  <a:cubicBezTo>
                    <a:pt x="83" y="129"/>
                    <a:pt x="84" y="130"/>
                    <a:pt x="84" y="131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4" y="133"/>
                    <a:pt x="85" y="135"/>
                    <a:pt x="86" y="135"/>
                  </a:cubicBezTo>
                  <a:cubicBezTo>
                    <a:pt x="87" y="135"/>
                    <a:pt x="89" y="135"/>
                    <a:pt x="91" y="135"/>
                  </a:cubicBezTo>
                  <a:cubicBezTo>
                    <a:pt x="93" y="135"/>
                    <a:pt x="93" y="134"/>
                    <a:pt x="93" y="133"/>
                  </a:cubicBezTo>
                  <a:cubicBezTo>
                    <a:pt x="94" y="131"/>
                    <a:pt x="95" y="132"/>
                    <a:pt x="96" y="132"/>
                  </a:cubicBezTo>
                  <a:cubicBezTo>
                    <a:pt x="97" y="132"/>
                    <a:pt x="97" y="133"/>
                    <a:pt x="97" y="135"/>
                  </a:cubicBezTo>
                  <a:cubicBezTo>
                    <a:pt x="97" y="136"/>
                    <a:pt x="99" y="136"/>
                    <a:pt x="100" y="138"/>
                  </a:cubicBezTo>
                  <a:cubicBezTo>
                    <a:pt x="100" y="139"/>
                    <a:pt x="103" y="138"/>
                    <a:pt x="104" y="140"/>
                  </a:cubicBezTo>
                  <a:cubicBezTo>
                    <a:pt x="105" y="141"/>
                    <a:pt x="104" y="142"/>
                    <a:pt x="104" y="144"/>
                  </a:cubicBezTo>
                  <a:cubicBezTo>
                    <a:pt x="104" y="145"/>
                    <a:pt x="107" y="145"/>
                    <a:pt x="108" y="144"/>
                  </a:cubicBezTo>
                  <a:cubicBezTo>
                    <a:pt x="109" y="144"/>
                    <a:pt x="110" y="143"/>
                    <a:pt x="110" y="143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0" y="137"/>
                    <a:pt x="109" y="137"/>
                  </a:cubicBezTo>
                  <a:cubicBezTo>
                    <a:pt x="108" y="137"/>
                    <a:pt x="109" y="138"/>
                    <a:pt x="107" y="136"/>
                  </a:cubicBezTo>
                  <a:cubicBezTo>
                    <a:pt x="106" y="134"/>
                    <a:pt x="104" y="135"/>
                    <a:pt x="103" y="133"/>
                  </a:cubicBezTo>
                  <a:cubicBezTo>
                    <a:pt x="101" y="132"/>
                    <a:pt x="100" y="131"/>
                    <a:pt x="100" y="130"/>
                  </a:cubicBezTo>
                  <a:cubicBezTo>
                    <a:pt x="100" y="129"/>
                    <a:pt x="100" y="128"/>
                    <a:pt x="101" y="127"/>
                  </a:cubicBezTo>
                  <a:cubicBezTo>
                    <a:pt x="101" y="126"/>
                    <a:pt x="100" y="124"/>
                    <a:pt x="100" y="123"/>
                  </a:cubicBezTo>
                  <a:cubicBezTo>
                    <a:pt x="100" y="121"/>
                    <a:pt x="99" y="121"/>
                    <a:pt x="99" y="120"/>
                  </a:cubicBezTo>
                  <a:cubicBezTo>
                    <a:pt x="99" y="119"/>
                    <a:pt x="98" y="117"/>
                    <a:pt x="99" y="117"/>
                  </a:cubicBezTo>
                  <a:cubicBezTo>
                    <a:pt x="99" y="116"/>
                    <a:pt x="99" y="115"/>
                    <a:pt x="99" y="114"/>
                  </a:cubicBezTo>
                  <a:cubicBezTo>
                    <a:pt x="100" y="114"/>
                    <a:pt x="102" y="112"/>
                    <a:pt x="103" y="112"/>
                  </a:cubicBezTo>
                  <a:cubicBezTo>
                    <a:pt x="103" y="112"/>
                    <a:pt x="103" y="112"/>
                    <a:pt x="104" y="113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108"/>
                    <a:pt x="116" y="107"/>
                    <a:pt x="116" y="106"/>
                  </a:cubicBezTo>
                  <a:cubicBezTo>
                    <a:pt x="116" y="105"/>
                    <a:pt x="115" y="104"/>
                    <a:pt x="115" y="104"/>
                  </a:cubicBezTo>
                  <a:cubicBezTo>
                    <a:pt x="114" y="103"/>
                    <a:pt x="115" y="103"/>
                    <a:pt x="115" y="102"/>
                  </a:cubicBezTo>
                  <a:cubicBezTo>
                    <a:pt x="114" y="101"/>
                    <a:pt x="113" y="101"/>
                    <a:pt x="112" y="100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1" y="99"/>
                    <a:pt x="110" y="99"/>
                    <a:pt x="109" y="98"/>
                  </a:cubicBezTo>
                  <a:cubicBezTo>
                    <a:pt x="109" y="97"/>
                    <a:pt x="106" y="89"/>
                    <a:pt x="106" y="88"/>
                  </a:cubicBezTo>
                  <a:cubicBezTo>
                    <a:pt x="106" y="88"/>
                    <a:pt x="108" y="86"/>
                    <a:pt x="107" y="84"/>
                  </a:cubicBezTo>
                  <a:cubicBezTo>
                    <a:pt x="107" y="84"/>
                    <a:pt x="106" y="82"/>
                    <a:pt x="106" y="82"/>
                  </a:cubicBezTo>
                  <a:cubicBezTo>
                    <a:pt x="106" y="81"/>
                    <a:pt x="106" y="80"/>
                    <a:pt x="106" y="78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6" y="73"/>
                    <a:pt x="106" y="71"/>
                  </a:cubicBezTo>
                  <a:cubicBezTo>
                    <a:pt x="106" y="71"/>
                    <a:pt x="107" y="71"/>
                    <a:pt x="107" y="71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6" y="68"/>
                    <a:pt x="103" y="67"/>
                    <a:pt x="103" y="66"/>
                  </a:cubicBezTo>
                  <a:cubicBezTo>
                    <a:pt x="103" y="65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2"/>
                    <a:pt x="104" y="60"/>
                    <a:pt x="104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5" y="58"/>
                    <a:pt x="106" y="58"/>
                    <a:pt x="106" y="59"/>
                  </a:cubicBezTo>
                  <a:cubicBezTo>
                    <a:pt x="106" y="58"/>
                    <a:pt x="106" y="57"/>
                    <a:pt x="106" y="57"/>
                  </a:cubicBezTo>
                  <a:cubicBezTo>
                    <a:pt x="106" y="57"/>
                    <a:pt x="104" y="56"/>
                    <a:pt x="106" y="53"/>
                  </a:cubicBezTo>
                  <a:cubicBezTo>
                    <a:pt x="106" y="53"/>
                    <a:pt x="106" y="53"/>
                    <a:pt x="107" y="52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53"/>
                    <a:pt x="105" y="51"/>
                    <a:pt x="105" y="51"/>
                  </a:cubicBezTo>
                  <a:cubicBezTo>
                    <a:pt x="105" y="50"/>
                    <a:pt x="106" y="51"/>
                    <a:pt x="106" y="50"/>
                  </a:cubicBezTo>
                  <a:cubicBezTo>
                    <a:pt x="107" y="50"/>
                    <a:pt x="107" y="49"/>
                    <a:pt x="107" y="48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9" y="46"/>
                    <a:pt x="109" y="43"/>
                    <a:pt x="109" y="43"/>
                  </a:cubicBezTo>
                  <a:cubicBezTo>
                    <a:pt x="109" y="41"/>
                    <a:pt x="111" y="39"/>
                    <a:pt x="111" y="39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4" y="38"/>
                    <a:pt x="114" y="37"/>
                    <a:pt x="115" y="36"/>
                  </a:cubicBezTo>
                  <a:cubicBezTo>
                    <a:pt x="115" y="35"/>
                    <a:pt x="116" y="34"/>
                    <a:pt x="117" y="34"/>
                  </a:cubicBezTo>
                  <a:cubicBezTo>
                    <a:pt x="118" y="33"/>
                    <a:pt x="118" y="33"/>
                    <a:pt x="118" y="32"/>
                  </a:cubicBezTo>
                  <a:cubicBezTo>
                    <a:pt x="119" y="32"/>
                    <a:pt x="119" y="31"/>
                    <a:pt x="120" y="30"/>
                  </a:cubicBezTo>
                  <a:cubicBezTo>
                    <a:pt x="120" y="29"/>
                    <a:pt x="120" y="29"/>
                    <a:pt x="119" y="29"/>
                  </a:cubicBezTo>
                  <a:cubicBezTo>
                    <a:pt x="118" y="29"/>
                    <a:pt x="118" y="25"/>
                    <a:pt x="119" y="24"/>
                  </a:cubicBezTo>
                  <a:cubicBezTo>
                    <a:pt x="119" y="23"/>
                    <a:pt x="121" y="22"/>
                    <a:pt x="120" y="22"/>
                  </a:cubicBezTo>
                  <a:cubicBezTo>
                    <a:pt x="118" y="22"/>
                    <a:pt x="121" y="19"/>
                    <a:pt x="122" y="18"/>
                  </a:cubicBezTo>
                  <a:cubicBezTo>
                    <a:pt x="122" y="16"/>
                    <a:pt x="122" y="15"/>
                    <a:pt x="122" y="15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7" y="14"/>
                    <a:pt x="116" y="13"/>
                  </a:cubicBezTo>
                  <a:cubicBezTo>
                    <a:pt x="115" y="12"/>
                    <a:pt x="113" y="12"/>
                    <a:pt x="112" y="11"/>
                  </a:cubicBezTo>
                  <a:cubicBezTo>
                    <a:pt x="111" y="10"/>
                    <a:pt x="110" y="8"/>
                    <a:pt x="110" y="7"/>
                  </a:cubicBezTo>
                  <a:cubicBezTo>
                    <a:pt x="109" y="5"/>
                    <a:pt x="107" y="4"/>
                    <a:pt x="106" y="6"/>
                  </a:cubicBezTo>
                  <a:cubicBezTo>
                    <a:pt x="105" y="7"/>
                    <a:pt x="105" y="7"/>
                    <a:pt x="104" y="7"/>
                  </a:cubicBezTo>
                  <a:cubicBezTo>
                    <a:pt x="102" y="6"/>
                    <a:pt x="100" y="3"/>
                    <a:pt x="100" y="5"/>
                  </a:cubicBezTo>
                  <a:cubicBezTo>
                    <a:pt x="100" y="7"/>
                    <a:pt x="99" y="7"/>
                    <a:pt x="98" y="7"/>
                  </a:cubicBezTo>
                  <a:cubicBezTo>
                    <a:pt x="97" y="6"/>
                    <a:pt x="96" y="4"/>
                    <a:pt x="96" y="4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2" y="1"/>
                    <a:pt x="91" y="1"/>
                  </a:cubicBezTo>
                  <a:cubicBezTo>
                    <a:pt x="90" y="1"/>
                    <a:pt x="91" y="0"/>
                    <a:pt x="89" y="0"/>
                  </a:cubicBezTo>
                  <a:cubicBezTo>
                    <a:pt x="87" y="0"/>
                    <a:pt x="85" y="0"/>
                    <a:pt x="84" y="0"/>
                  </a:cubicBezTo>
                  <a:cubicBezTo>
                    <a:pt x="82" y="0"/>
                    <a:pt x="83" y="0"/>
                    <a:pt x="81" y="2"/>
                  </a:cubicBezTo>
                  <a:cubicBezTo>
                    <a:pt x="79" y="4"/>
                    <a:pt x="80" y="1"/>
                    <a:pt x="78" y="2"/>
                  </a:cubicBezTo>
                  <a:cubicBezTo>
                    <a:pt x="76" y="2"/>
                    <a:pt x="77" y="4"/>
                    <a:pt x="77" y="4"/>
                  </a:cubicBezTo>
                  <a:cubicBezTo>
                    <a:pt x="77" y="4"/>
                    <a:pt x="76" y="4"/>
                    <a:pt x="73" y="5"/>
                  </a:cubicBezTo>
                  <a:cubicBezTo>
                    <a:pt x="71" y="5"/>
                    <a:pt x="71" y="3"/>
                    <a:pt x="69" y="3"/>
                  </a:cubicBezTo>
                  <a:cubicBezTo>
                    <a:pt x="68" y="3"/>
                    <a:pt x="68" y="7"/>
                    <a:pt x="68" y="7"/>
                  </a:cubicBezTo>
                  <a:cubicBezTo>
                    <a:pt x="68" y="7"/>
                    <a:pt x="66" y="7"/>
                    <a:pt x="64" y="6"/>
                  </a:cubicBezTo>
                  <a:cubicBezTo>
                    <a:pt x="62" y="6"/>
                    <a:pt x="62" y="5"/>
                    <a:pt x="60" y="5"/>
                  </a:cubicBezTo>
                  <a:cubicBezTo>
                    <a:pt x="59" y="5"/>
                    <a:pt x="56" y="5"/>
                    <a:pt x="55" y="5"/>
                  </a:cubicBezTo>
                  <a:cubicBezTo>
                    <a:pt x="54" y="4"/>
                    <a:pt x="53" y="2"/>
                    <a:pt x="51" y="1"/>
                  </a:cubicBezTo>
                  <a:cubicBezTo>
                    <a:pt x="49" y="0"/>
                    <a:pt x="47" y="1"/>
                    <a:pt x="46" y="1"/>
                  </a:cubicBezTo>
                  <a:cubicBezTo>
                    <a:pt x="45" y="1"/>
                    <a:pt x="44" y="2"/>
                    <a:pt x="44" y="4"/>
                  </a:cubicBezTo>
                  <a:cubicBezTo>
                    <a:pt x="44" y="6"/>
                    <a:pt x="40" y="8"/>
                    <a:pt x="40" y="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5" y="73"/>
                    <a:pt x="14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3" y="76"/>
                    <a:pt x="11" y="76"/>
                  </a:cubicBezTo>
                  <a:cubicBezTo>
                    <a:pt x="10" y="76"/>
                    <a:pt x="8" y="75"/>
                    <a:pt x="7" y="76"/>
                  </a:cubicBezTo>
                  <a:cubicBezTo>
                    <a:pt x="6" y="77"/>
                    <a:pt x="5" y="76"/>
                    <a:pt x="5" y="76"/>
                  </a:cubicBezTo>
                  <a:cubicBezTo>
                    <a:pt x="5" y="76"/>
                    <a:pt x="2" y="77"/>
                    <a:pt x="3" y="79"/>
                  </a:cubicBezTo>
                  <a:cubicBezTo>
                    <a:pt x="4" y="81"/>
                    <a:pt x="3" y="81"/>
                    <a:pt x="3" y="81"/>
                  </a:cubicBezTo>
                  <a:lnTo>
                    <a:pt x="1" y="8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1" name="Freeform 9"/>
            <p:cNvSpPr>
              <a:spLocks/>
            </p:cNvSpPr>
            <p:nvPr/>
          </p:nvSpPr>
          <p:spPr bwMode="auto">
            <a:xfrm>
              <a:off x="4752975" y="2970213"/>
              <a:ext cx="123825" cy="139700"/>
            </a:xfrm>
            <a:custGeom>
              <a:avLst/>
              <a:gdLst>
                <a:gd name="T0" fmla="*/ 32 w 33"/>
                <a:gd name="T1" fmla="*/ 14 h 37"/>
                <a:gd name="T2" fmla="*/ 29 w 33"/>
                <a:gd name="T3" fmla="*/ 12 h 37"/>
                <a:gd name="T4" fmla="*/ 29 w 33"/>
                <a:gd name="T5" fmla="*/ 10 h 37"/>
                <a:gd name="T6" fmla="*/ 30 w 33"/>
                <a:gd name="T7" fmla="*/ 9 h 37"/>
                <a:gd name="T8" fmla="*/ 26 w 33"/>
                <a:gd name="T9" fmla="*/ 8 h 37"/>
                <a:gd name="T10" fmla="*/ 23 w 33"/>
                <a:gd name="T11" fmla="*/ 9 h 37"/>
                <a:gd name="T12" fmla="*/ 21 w 33"/>
                <a:gd name="T13" fmla="*/ 7 h 37"/>
                <a:gd name="T14" fmla="*/ 20 w 33"/>
                <a:gd name="T15" fmla="*/ 5 h 37"/>
                <a:gd name="T16" fmla="*/ 17 w 33"/>
                <a:gd name="T17" fmla="*/ 0 h 37"/>
                <a:gd name="T18" fmla="*/ 14 w 33"/>
                <a:gd name="T19" fmla="*/ 0 h 37"/>
                <a:gd name="T20" fmla="*/ 9 w 33"/>
                <a:gd name="T21" fmla="*/ 2 h 37"/>
                <a:gd name="T22" fmla="*/ 6 w 33"/>
                <a:gd name="T23" fmla="*/ 4 h 37"/>
                <a:gd name="T24" fmla="*/ 6 w 33"/>
                <a:gd name="T25" fmla="*/ 7 h 37"/>
                <a:gd name="T26" fmla="*/ 6 w 33"/>
                <a:gd name="T27" fmla="*/ 10 h 37"/>
                <a:gd name="T28" fmla="*/ 5 w 33"/>
                <a:gd name="T29" fmla="*/ 13 h 37"/>
                <a:gd name="T30" fmla="*/ 7 w 33"/>
                <a:gd name="T31" fmla="*/ 15 h 37"/>
                <a:gd name="T32" fmla="*/ 5 w 33"/>
                <a:gd name="T33" fmla="*/ 17 h 37"/>
                <a:gd name="T34" fmla="*/ 8 w 33"/>
                <a:gd name="T35" fmla="*/ 19 h 37"/>
                <a:gd name="T36" fmla="*/ 5 w 33"/>
                <a:gd name="T37" fmla="*/ 21 h 37"/>
                <a:gd name="T38" fmla="*/ 3 w 33"/>
                <a:gd name="T39" fmla="*/ 23 h 37"/>
                <a:gd name="T40" fmla="*/ 1 w 33"/>
                <a:gd name="T41" fmla="*/ 24 h 37"/>
                <a:gd name="T42" fmla="*/ 0 w 33"/>
                <a:gd name="T43" fmla="*/ 27 h 37"/>
                <a:gd name="T44" fmla="*/ 1 w 33"/>
                <a:gd name="T45" fmla="*/ 31 h 37"/>
                <a:gd name="T46" fmla="*/ 2 w 33"/>
                <a:gd name="T47" fmla="*/ 31 h 37"/>
                <a:gd name="T48" fmla="*/ 4 w 33"/>
                <a:gd name="T49" fmla="*/ 33 h 37"/>
                <a:gd name="T50" fmla="*/ 4 w 33"/>
                <a:gd name="T51" fmla="*/ 34 h 37"/>
                <a:gd name="T52" fmla="*/ 5 w 33"/>
                <a:gd name="T53" fmla="*/ 32 h 37"/>
                <a:gd name="T54" fmla="*/ 9 w 33"/>
                <a:gd name="T55" fmla="*/ 29 h 37"/>
                <a:gd name="T56" fmla="*/ 10 w 33"/>
                <a:gd name="T57" fmla="*/ 32 h 37"/>
                <a:gd name="T58" fmla="*/ 11 w 33"/>
                <a:gd name="T59" fmla="*/ 30 h 37"/>
                <a:gd name="T60" fmla="*/ 14 w 33"/>
                <a:gd name="T61" fmla="*/ 33 h 37"/>
                <a:gd name="T62" fmla="*/ 15 w 33"/>
                <a:gd name="T63" fmla="*/ 36 h 37"/>
                <a:gd name="T64" fmla="*/ 15 w 33"/>
                <a:gd name="T65" fmla="*/ 37 h 37"/>
                <a:gd name="T66" fmla="*/ 17 w 33"/>
                <a:gd name="T67" fmla="*/ 34 h 37"/>
                <a:gd name="T68" fmla="*/ 19 w 33"/>
                <a:gd name="T69" fmla="*/ 33 h 37"/>
                <a:gd name="T70" fmla="*/ 20 w 33"/>
                <a:gd name="T71" fmla="*/ 35 h 37"/>
                <a:gd name="T72" fmla="*/ 22 w 33"/>
                <a:gd name="T73" fmla="*/ 32 h 37"/>
                <a:gd name="T74" fmla="*/ 23 w 33"/>
                <a:gd name="T75" fmla="*/ 32 h 37"/>
                <a:gd name="T76" fmla="*/ 25 w 33"/>
                <a:gd name="T77" fmla="*/ 32 h 37"/>
                <a:gd name="T78" fmla="*/ 27 w 33"/>
                <a:gd name="T79" fmla="*/ 31 h 37"/>
                <a:gd name="T80" fmla="*/ 28 w 33"/>
                <a:gd name="T81" fmla="*/ 31 h 37"/>
                <a:gd name="T82" fmla="*/ 30 w 33"/>
                <a:gd name="T83" fmla="*/ 28 h 37"/>
                <a:gd name="T84" fmla="*/ 31 w 33"/>
                <a:gd name="T85" fmla="*/ 25 h 37"/>
                <a:gd name="T86" fmla="*/ 28 w 33"/>
                <a:gd name="T87" fmla="*/ 23 h 37"/>
                <a:gd name="T88" fmla="*/ 27 w 33"/>
                <a:gd name="T89" fmla="*/ 19 h 37"/>
                <a:gd name="T90" fmla="*/ 29 w 33"/>
                <a:gd name="T91" fmla="*/ 17 h 37"/>
                <a:gd name="T92" fmla="*/ 32 w 33"/>
                <a:gd name="T93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" h="37">
                  <a:moveTo>
                    <a:pt x="32" y="14"/>
                  </a:moveTo>
                  <a:cubicBezTo>
                    <a:pt x="32" y="14"/>
                    <a:pt x="30" y="13"/>
                    <a:pt x="29" y="12"/>
                  </a:cubicBezTo>
                  <a:cubicBezTo>
                    <a:pt x="28" y="11"/>
                    <a:pt x="27" y="10"/>
                    <a:pt x="29" y="10"/>
                  </a:cubicBezTo>
                  <a:cubicBezTo>
                    <a:pt x="31" y="10"/>
                    <a:pt x="32" y="10"/>
                    <a:pt x="30" y="9"/>
                  </a:cubicBezTo>
                  <a:cubicBezTo>
                    <a:pt x="28" y="8"/>
                    <a:pt x="26" y="7"/>
                    <a:pt x="26" y="8"/>
                  </a:cubicBezTo>
                  <a:cubicBezTo>
                    <a:pt x="25" y="9"/>
                    <a:pt x="25" y="10"/>
                    <a:pt x="23" y="9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19" y="7"/>
                    <a:pt x="20" y="6"/>
                    <a:pt x="20" y="5"/>
                  </a:cubicBezTo>
                  <a:cubicBezTo>
                    <a:pt x="20" y="3"/>
                    <a:pt x="17" y="0"/>
                    <a:pt x="17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9" y="3"/>
                    <a:pt x="8" y="3"/>
                    <a:pt x="6" y="4"/>
                  </a:cubicBezTo>
                  <a:cubicBezTo>
                    <a:pt x="6" y="4"/>
                    <a:pt x="4" y="6"/>
                    <a:pt x="6" y="7"/>
                  </a:cubicBezTo>
                  <a:cubicBezTo>
                    <a:pt x="8" y="8"/>
                    <a:pt x="6" y="10"/>
                    <a:pt x="6" y="10"/>
                  </a:cubicBezTo>
                  <a:cubicBezTo>
                    <a:pt x="5" y="11"/>
                    <a:pt x="5" y="12"/>
                    <a:pt x="5" y="13"/>
                  </a:cubicBezTo>
                  <a:cubicBezTo>
                    <a:pt x="6" y="14"/>
                    <a:pt x="8" y="14"/>
                    <a:pt x="7" y="15"/>
                  </a:cubicBezTo>
                  <a:cubicBezTo>
                    <a:pt x="7" y="16"/>
                    <a:pt x="5" y="16"/>
                    <a:pt x="5" y="17"/>
                  </a:cubicBezTo>
                  <a:cubicBezTo>
                    <a:pt x="4" y="18"/>
                    <a:pt x="8" y="18"/>
                    <a:pt x="8" y="19"/>
                  </a:cubicBezTo>
                  <a:cubicBezTo>
                    <a:pt x="7" y="20"/>
                    <a:pt x="6" y="20"/>
                    <a:pt x="5" y="21"/>
                  </a:cubicBezTo>
                  <a:cubicBezTo>
                    <a:pt x="4" y="21"/>
                    <a:pt x="4" y="22"/>
                    <a:pt x="3" y="23"/>
                  </a:cubicBezTo>
                  <a:cubicBezTo>
                    <a:pt x="3" y="23"/>
                    <a:pt x="2" y="23"/>
                    <a:pt x="1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30"/>
                    <a:pt x="1" y="31"/>
                  </a:cubicBezTo>
                  <a:cubicBezTo>
                    <a:pt x="1" y="31"/>
                    <a:pt x="2" y="31"/>
                    <a:pt x="2" y="31"/>
                  </a:cubicBezTo>
                  <a:cubicBezTo>
                    <a:pt x="3" y="32"/>
                    <a:pt x="3" y="33"/>
                    <a:pt x="4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30" y="30"/>
                    <a:pt x="30" y="28"/>
                  </a:cubicBezTo>
                  <a:cubicBezTo>
                    <a:pt x="30" y="27"/>
                    <a:pt x="33" y="25"/>
                    <a:pt x="31" y="25"/>
                  </a:cubicBezTo>
                  <a:cubicBezTo>
                    <a:pt x="30" y="24"/>
                    <a:pt x="28" y="24"/>
                    <a:pt x="28" y="23"/>
                  </a:cubicBezTo>
                  <a:cubicBezTo>
                    <a:pt x="27" y="22"/>
                    <a:pt x="26" y="20"/>
                    <a:pt x="27" y="19"/>
                  </a:cubicBezTo>
                  <a:cubicBezTo>
                    <a:pt x="28" y="18"/>
                    <a:pt x="28" y="18"/>
                    <a:pt x="29" y="17"/>
                  </a:cubicBezTo>
                  <a:cubicBezTo>
                    <a:pt x="31" y="16"/>
                    <a:pt x="32" y="14"/>
                    <a:pt x="32" y="14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2" name="Freeform 10"/>
            <p:cNvSpPr>
              <a:spLocks noEditPoints="1"/>
            </p:cNvSpPr>
            <p:nvPr/>
          </p:nvSpPr>
          <p:spPr bwMode="auto">
            <a:xfrm>
              <a:off x="5314950" y="3814763"/>
              <a:ext cx="282575" cy="201613"/>
            </a:xfrm>
            <a:custGeom>
              <a:avLst/>
              <a:gdLst>
                <a:gd name="T0" fmla="*/ 1 w 75"/>
                <a:gd name="T1" fmla="*/ 16 h 54"/>
                <a:gd name="T2" fmla="*/ 3 w 75"/>
                <a:gd name="T3" fmla="*/ 14 h 54"/>
                <a:gd name="T4" fmla="*/ 4 w 75"/>
                <a:gd name="T5" fmla="*/ 12 h 54"/>
                <a:gd name="T6" fmla="*/ 5 w 75"/>
                <a:gd name="T7" fmla="*/ 11 h 54"/>
                <a:gd name="T8" fmla="*/ 6 w 75"/>
                <a:gd name="T9" fmla="*/ 9 h 54"/>
                <a:gd name="T10" fmla="*/ 8 w 75"/>
                <a:gd name="T11" fmla="*/ 11 h 54"/>
                <a:gd name="T12" fmla="*/ 12 w 75"/>
                <a:gd name="T13" fmla="*/ 11 h 54"/>
                <a:gd name="T14" fmla="*/ 23 w 75"/>
                <a:gd name="T15" fmla="*/ 14 h 54"/>
                <a:gd name="T16" fmla="*/ 24 w 75"/>
                <a:gd name="T17" fmla="*/ 22 h 54"/>
                <a:gd name="T18" fmla="*/ 28 w 75"/>
                <a:gd name="T19" fmla="*/ 18 h 54"/>
                <a:gd name="T20" fmla="*/ 36 w 75"/>
                <a:gd name="T21" fmla="*/ 7 h 54"/>
                <a:gd name="T22" fmla="*/ 58 w 75"/>
                <a:gd name="T23" fmla="*/ 0 h 54"/>
                <a:gd name="T24" fmla="*/ 58 w 75"/>
                <a:gd name="T25" fmla="*/ 2 h 54"/>
                <a:gd name="T26" fmla="*/ 65 w 75"/>
                <a:gd name="T27" fmla="*/ 15 h 54"/>
                <a:gd name="T28" fmla="*/ 68 w 75"/>
                <a:gd name="T29" fmla="*/ 17 h 54"/>
                <a:gd name="T30" fmla="*/ 67 w 75"/>
                <a:gd name="T31" fmla="*/ 17 h 54"/>
                <a:gd name="T32" fmla="*/ 66 w 75"/>
                <a:gd name="T33" fmla="*/ 18 h 54"/>
                <a:gd name="T34" fmla="*/ 63 w 75"/>
                <a:gd name="T35" fmla="*/ 19 h 54"/>
                <a:gd name="T36" fmla="*/ 61 w 75"/>
                <a:gd name="T37" fmla="*/ 24 h 54"/>
                <a:gd name="T38" fmla="*/ 59 w 75"/>
                <a:gd name="T39" fmla="*/ 25 h 54"/>
                <a:gd name="T40" fmla="*/ 57 w 75"/>
                <a:gd name="T41" fmla="*/ 29 h 54"/>
                <a:gd name="T42" fmla="*/ 48 w 75"/>
                <a:gd name="T43" fmla="*/ 32 h 54"/>
                <a:gd name="T44" fmla="*/ 45 w 75"/>
                <a:gd name="T45" fmla="*/ 34 h 54"/>
                <a:gd name="T46" fmla="*/ 43 w 75"/>
                <a:gd name="T47" fmla="*/ 34 h 54"/>
                <a:gd name="T48" fmla="*/ 38 w 75"/>
                <a:gd name="T49" fmla="*/ 38 h 54"/>
                <a:gd name="T50" fmla="*/ 38 w 75"/>
                <a:gd name="T51" fmla="*/ 39 h 54"/>
                <a:gd name="T52" fmla="*/ 33 w 75"/>
                <a:gd name="T53" fmla="*/ 39 h 54"/>
                <a:gd name="T54" fmla="*/ 32 w 75"/>
                <a:gd name="T55" fmla="*/ 41 h 54"/>
                <a:gd name="T56" fmla="*/ 27 w 75"/>
                <a:gd name="T57" fmla="*/ 44 h 54"/>
                <a:gd name="T58" fmla="*/ 19 w 75"/>
                <a:gd name="T59" fmla="*/ 44 h 54"/>
                <a:gd name="T60" fmla="*/ 17 w 75"/>
                <a:gd name="T61" fmla="*/ 48 h 54"/>
                <a:gd name="T62" fmla="*/ 13 w 75"/>
                <a:gd name="T63" fmla="*/ 48 h 54"/>
                <a:gd name="T64" fmla="*/ 12 w 75"/>
                <a:gd name="T65" fmla="*/ 49 h 54"/>
                <a:gd name="T66" fmla="*/ 5 w 75"/>
                <a:gd name="T67" fmla="*/ 48 h 54"/>
                <a:gd name="T68" fmla="*/ 4 w 75"/>
                <a:gd name="T69" fmla="*/ 42 h 54"/>
                <a:gd name="T70" fmla="*/ 5 w 75"/>
                <a:gd name="T71" fmla="*/ 40 h 54"/>
                <a:gd name="T72" fmla="*/ 2 w 75"/>
                <a:gd name="T73" fmla="*/ 38 h 54"/>
                <a:gd name="T74" fmla="*/ 1 w 75"/>
                <a:gd name="T75" fmla="*/ 30 h 54"/>
                <a:gd name="T76" fmla="*/ 1 w 75"/>
                <a:gd name="T77" fmla="*/ 30 h 54"/>
                <a:gd name="T78" fmla="*/ 2 w 75"/>
                <a:gd name="T79" fmla="*/ 25 h 54"/>
                <a:gd name="T80" fmla="*/ 1 w 75"/>
                <a:gd name="T81" fmla="*/ 25 h 54"/>
                <a:gd name="T82" fmla="*/ 1 w 75"/>
                <a:gd name="T83" fmla="*/ 17 h 54"/>
                <a:gd name="T84" fmla="*/ 1 w 75"/>
                <a:gd name="T85" fmla="*/ 16 h 54"/>
                <a:gd name="T86" fmla="*/ 68 w 75"/>
                <a:gd name="T87" fmla="*/ 52 h 54"/>
                <a:gd name="T88" fmla="*/ 70 w 75"/>
                <a:gd name="T89" fmla="*/ 53 h 54"/>
                <a:gd name="T90" fmla="*/ 72 w 75"/>
                <a:gd name="T91" fmla="*/ 52 h 54"/>
                <a:gd name="T92" fmla="*/ 68 w 75"/>
                <a:gd name="T93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" h="54">
                  <a:moveTo>
                    <a:pt x="1" y="16"/>
                  </a:moveTo>
                  <a:cubicBezTo>
                    <a:pt x="1" y="16"/>
                    <a:pt x="3" y="15"/>
                    <a:pt x="3" y="14"/>
                  </a:cubicBezTo>
                  <a:cubicBezTo>
                    <a:pt x="3" y="13"/>
                    <a:pt x="4" y="14"/>
                    <a:pt x="4" y="12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9" y="8"/>
                    <a:pt x="7" y="10"/>
                    <a:pt x="8" y="11"/>
                  </a:cubicBezTo>
                  <a:cubicBezTo>
                    <a:pt x="10" y="12"/>
                    <a:pt x="10" y="11"/>
                    <a:pt x="12" y="11"/>
                  </a:cubicBezTo>
                  <a:cubicBezTo>
                    <a:pt x="14" y="11"/>
                    <a:pt x="23" y="14"/>
                    <a:pt x="23" y="1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8" y="18"/>
                    <a:pt x="28" y="18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7" y="17"/>
                    <a:pt x="67" y="17"/>
                  </a:cubicBezTo>
                  <a:cubicBezTo>
                    <a:pt x="66" y="17"/>
                    <a:pt x="66" y="18"/>
                    <a:pt x="66" y="18"/>
                  </a:cubicBezTo>
                  <a:cubicBezTo>
                    <a:pt x="65" y="19"/>
                    <a:pt x="64" y="18"/>
                    <a:pt x="63" y="19"/>
                  </a:cubicBezTo>
                  <a:cubicBezTo>
                    <a:pt x="60" y="21"/>
                    <a:pt x="61" y="22"/>
                    <a:pt x="61" y="24"/>
                  </a:cubicBezTo>
                  <a:cubicBezTo>
                    <a:pt x="61" y="24"/>
                    <a:pt x="60" y="24"/>
                    <a:pt x="59" y="25"/>
                  </a:cubicBezTo>
                  <a:cubicBezTo>
                    <a:pt x="59" y="25"/>
                    <a:pt x="57" y="28"/>
                    <a:pt x="57" y="29"/>
                  </a:cubicBezTo>
                  <a:cubicBezTo>
                    <a:pt x="54" y="30"/>
                    <a:pt x="51" y="31"/>
                    <a:pt x="48" y="32"/>
                  </a:cubicBezTo>
                  <a:cubicBezTo>
                    <a:pt x="47" y="33"/>
                    <a:pt x="46" y="34"/>
                    <a:pt x="45" y="34"/>
                  </a:cubicBezTo>
                  <a:cubicBezTo>
                    <a:pt x="44" y="34"/>
                    <a:pt x="44" y="34"/>
                    <a:pt x="43" y="34"/>
                  </a:cubicBezTo>
                  <a:cubicBezTo>
                    <a:pt x="43" y="35"/>
                    <a:pt x="38" y="38"/>
                    <a:pt x="38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6" y="40"/>
                    <a:pt x="35" y="38"/>
                    <a:pt x="33" y="39"/>
                  </a:cubicBezTo>
                  <a:cubicBezTo>
                    <a:pt x="32" y="39"/>
                    <a:pt x="32" y="40"/>
                    <a:pt x="32" y="41"/>
                  </a:cubicBezTo>
                  <a:cubicBezTo>
                    <a:pt x="31" y="41"/>
                    <a:pt x="28" y="44"/>
                    <a:pt x="27" y="44"/>
                  </a:cubicBezTo>
                  <a:cubicBezTo>
                    <a:pt x="24" y="44"/>
                    <a:pt x="21" y="43"/>
                    <a:pt x="19" y="44"/>
                  </a:cubicBezTo>
                  <a:cubicBezTo>
                    <a:pt x="18" y="45"/>
                    <a:pt x="18" y="47"/>
                    <a:pt x="17" y="48"/>
                  </a:cubicBezTo>
                  <a:cubicBezTo>
                    <a:pt x="16" y="48"/>
                    <a:pt x="14" y="48"/>
                    <a:pt x="13" y="48"/>
                  </a:cubicBezTo>
                  <a:cubicBezTo>
                    <a:pt x="13" y="48"/>
                    <a:pt x="12" y="49"/>
                    <a:pt x="12" y="49"/>
                  </a:cubicBezTo>
                  <a:cubicBezTo>
                    <a:pt x="11" y="49"/>
                    <a:pt x="7" y="48"/>
                    <a:pt x="5" y="48"/>
                  </a:cubicBezTo>
                  <a:cubicBezTo>
                    <a:pt x="5" y="46"/>
                    <a:pt x="4" y="45"/>
                    <a:pt x="4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40"/>
                    <a:pt x="3" y="38"/>
                    <a:pt x="2" y="38"/>
                  </a:cubicBezTo>
                  <a:cubicBezTo>
                    <a:pt x="3" y="37"/>
                    <a:pt x="2" y="31"/>
                    <a:pt x="1" y="30"/>
                  </a:cubicBezTo>
                  <a:cubicBezTo>
                    <a:pt x="0" y="30"/>
                    <a:pt x="1" y="30"/>
                    <a:pt x="1" y="30"/>
                  </a:cubicBezTo>
                  <a:cubicBezTo>
                    <a:pt x="2" y="28"/>
                    <a:pt x="2" y="27"/>
                    <a:pt x="2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3"/>
                    <a:pt x="2" y="19"/>
                    <a:pt x="1" y="17"/>
                  </a:cubicBezTo>
                  <a:lnTo>
                    <a:pt x="1" y="16"/>
                  </a:lnTo>
                  <a:close/>
                  <a:moveTo>
                    <a:pt x="68" y="52"/>
                  </a:moveTo>
                  <a:cubicBezTo>
                    <a:pt x="68" y="52"/>
                    <a:pt x="69" y="53"/>
                    <a:pt x="70" y="53"/>
                  </a:cubicBezTo>
                  <a:cubicBezTo>
                    <a:pt x="72" y="54"/>
                    <a:pt x="75" y="52"/>
                    <a:pt x="72" y="52"/>
                  </a:cubicBezTo>
                  <a:cubicBezTo>
                    <a:pt x="70" y="52"/>
                    <a:pt x="70" y="52"/>
                    <a:pt x="68" y="52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3" name="Freeform 11"/>
            <p:cNvSpPr>
              <a:spLocks/>
            </p:cNvSpPr>
            <p:nvPr/>
          </p:nvSpPr>
          <p:spPr bwMode="auto">
            <a:xfrm>
              <a:off x="3921125" y="3552826"/>
              <a:ext cx="209550" cy="193675"/>
            </a:xfrm>
            <a:custGeom>
              <a:avLst/>
              <a:gdLst>
                <a:gd name="T0" fmla="*/ 0 w 56"/>
                <a:gd name="T1" fmla="*/ 52 h 52"/>
                <a:gd name="T2" fmla="*/ 2 w 56"/>
                <a:gd name="T3" fmla="*/ 51 h 52"/>
                <a:gd name="T4" fmla="*/ 25 w 56"/>
                <a:gd name="T5" fmla="*/ 50 h 52"/>
                <a:gd name="T6" fmla="*/ 25 w 56"/>
                <a:gd name="T7" fmla="*/ 38 h 52"/>
                <a:gd name="T8" fmla="*/ 32 w 56"/>
                <a:gd name="T9" fmla="*/ 33 h 52"/>
                <a:gd name="T10" fmla="*/ 33 w 56"/>
                <a:gd name="T11" fmla="*/ 16 h 52"/>
                <a:gd name="T12" fmla="*/ 56 w 56"/>
                <a:gd name="T13" fmla="*/ 16 h 52"/>
                <a:gd name="T14" fmla="*/ 56 w 56"/>
                <a:gd name="T15" fmla="*/ 4 h 52"/>
                <a:gd name="T16" fmla="*/ 56 w 56"/>
                <a:gd name="T17" fmla="*/ 0 h 52"/>
                <a:gd name="T18" fmla="*/ 29 w 56"/>
                <a:gd name="T19" fmla="*/ 0 h 52"/>
                <a:gd name="T20" fmla="*/ 28 w 56"/>
                <a:gd name="T21" fmla="*/ 2 h 52"/>
                <a:gd name="T22" fmla="*/ 24 w 56"/>
                <a:gd name="T23" fmla="*/ 2 h 52"/>
                <a:gd name="T24" fmla="*/ 24 w 56"/>
                <a:gd name="T25" fmla="*/ 3 h 52"/>
                <a:gd name="T26" fmla="*/ 23 w 56"/>
                <a:gd name="T27" fmla="*/ 4 h 52"/>
                <a:gd name="T28" fmla="*/ 23 w 56"/>
                <a:gd name="T29" fmla="*/ 7 h 52"/>
                <a:gd name="T30" fmla="*/ 22 w 56"/>
                <a:gd name="T31" fmla="*/ 7 h 52"/>
                <a:gd name="T32" fmla="*/ 22 w 56"/>
                <a:gd name="T33" fmla="*/ 9 h 52"/>
                <a:gd name="T34" fmla="*/ 20 w 56"/>
                <a:gd name="T35" fmla="*/ 9 h 52"/>
                <a:gd name="T36" fmla="*/ 16 w 56"/>
                <a:gd name="T37" fmla="*/ 15 h 52"/>
                <a:gd name="T38" fmla="*/ 15 w 56"/>
                <a:gd name="T39" fmla="*/ 19 h 52"/>
                <a:gd name="T40" fmla="*/ 13 w 56"/>
                <a:gd name="T41" fmla="*/ 21 h 52"/>
                <a:gd name="T42" fmla="*/ 11 w 56"/>
                <a:gd name="T43" fmla="*/ 29 h 52"/>
                <a:gd name="T44" fmla="*/ 8 w 56"/>
                <a:gd name="T45" fmla="*/ 30 h 52"/>
                <a:gd name="T46" fmla="*/ 8 w 56"/>
                <a:gd name="T47" fmla="*/ 33 h 52"/>
                <a:gd name="T48" fmla="*/ 7 w 56"/>
                <a:gd name="T49" fmla="*/ 34 h 52"/>
                <a:gd name="T50" fmla="*/ 7 w 56"/>
                <a:gd name="T51" fmla="*/ 36 h 52"/>
                <a:gd name="T52" fmla="*/ 5 w 56"/>
                <a:gd name="T53" fmla="*/ 38 h 52"/>
                <a:gd name="T54" fmla="*/ 5 w 56"/>
                <a:gd name="T55" fmla="*/ 40 h 52"/>
                <a:gd name="T56" fmla="*/ 4 w 56"/>
                <a:gd name="T57" fmla="*/ 40 h 52"/>
                <a:gd name="T58" fmla="*/ 4 w 56"/>
                <a:gd name="T59" fmla="*/ 42 h 52"/>
                <a:gd name="T60" fmla="*/ 0 w 56"/>
                <a:gd name="T61" fmla="*/ 45 h 52"/>
                <a:gd name="T62" fmla="*/ 0 w 56"/>
                <a:gd name="T63" fmla="*/ 47 h 52"/>
                <a:gd name="T64" fmla="*/ 1 w 56"/>
                <a:gd name="T65" fmla="*/ 48 h 52"/>
                <a:gd name="T66" fmla="*/ 0 w 56"/>
                <a:gd name="T67" fmla="*/ 49 h 52"/>
                <a:gd name="T68" fmla="*/ 0 w 56"/>
                <a:gd name="T6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52">
                  <a:moveTo>
                    <a:pt x="0" y="52"/>
                  </a:moveTo>
                  <a:cubicBezTo>
                    <a:pt x="2" y="49"/>
                    <a:pt x="2" y="51"/>
                    <a:pt x="2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42"/>
                    <a:pt x="25" y="38"/>
                  </a:cubicBezTo>
                  <a:cubicBezTo>
                    <a:pt x="25" y="32"/>
                    <a:pt x="32" y="33"/>
                    <a:pt x="32" y="33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8" y="2"/>
                    <a:pt x="28" y="2"/>
                  </a:cubicBezTo>
                  <a:cubicBezTo>
                    <a:pt x="27" y="2"/>
                    <a:pt x="26" y="2"/>
                    <a:pt x="24" y="2"/>
                  </a:cubicBezTo>
                  <a:cubicBezTo>
                    <a:pt x="24" y="2"/>
                    <a:pt x="25" y="2"/>
                    <a:pt x="24" y="3"/>
                  </a:cubicBezTo>
                  <a:cubicBezTo>
                    <a:pt x="24" y="3"/>
                    <a:pt x="23" y="4"/>
                    <a:pt x="23" y="4"/>
                  </a:cubicBezTo>
                  <a:cubicBezTo>
                    <a:pt x="22" y="5"/>
                    <a:pt x="23" y="6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2" y="8"/>
                    <a:pt x="22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6" y="14"/>
                    <a:pt x="16" y="15"/>
                  </a:cubicBezTo>
                  <a:cubicBezTo>
                    <a:pt x="15" y="16"/>
                    <a:pt x="15" y="19"/>
                    <a:pt x="15" y="19"/>
                  </a:cubicBezTo>
                  <a:cubicBezTo>
                    <a:pt x="15" y="20"/>
                    <a:pt x="14" y="21"/>
                    <a:pt x="13" y="21"/>
                  </a:cubicBezTo>
                  <a:cubicBezTo>
                    <a:pt x="12" y="24"/>
                    <a:pt x="12" y="27"/>
                    <a:pt x="11" y="29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7" y="32"/>
                    <a:pt x="8" y="32"/>
                    <a:pt x="8" y="33"/>
                  </a:cubicBezTo>
                  <a:cubicBezTo>
                    <a:pt x="8" y="33"/>
                    <a:pt x="7" y="34"/>
                    <a:pt x="7" y="34"/>
                  </a:cubicBezTo>
                  <a:cubicBezTo>
                    <a:pt x="6" y="35"/>
                    <a:pt x="7" y="36"/>
                    <a:pt x="7" y="36"/>
                  </a:cubicBezTo>
                  <a:cubicBezTo>
                    <a:pt x="7" y="36"/>
                    <a:pt x="5" y="37"/>
                    <a:pt x="5" y="38"/>
                  </a:cubicBezTo>
                  <a:cubicBezTo>
                    <a:pt x="5" y="38"/>
                    <a:pt x="5" y="39"/>
                    <a:pt x="5" y="40"/>
                  </a:cubicBezTo>
                  <a:cubicBezTo>
                    <a:pt x="5" y="40"/>
                    <a:pt x="4" y="40"/>
                    <a:pt x="4" y="40"/>
                  </a:cubicBezTo>
                  <a:cubicBezTo>
                    <a:pt x="4" y="41"/>
                    <a:pt x="4" y="41"/>
                    <a:pt x="4" y="42"/>
                  </a:cubicBezTo>
                  <a:cubicBezTo>
                    <a:pt x="3" y="44"/>
                    <a:pt x="1" y="45"/>
                    <a:pt x="0" y="45"/>
                  </a:cubicBezTo>
                  <a:cubicBezTo>
                    <a:pt x="1" y="45"/>
                    <a:pt x="0" y="47"/>
                    <a:pt x="0" y="47"/>
                  </a:cubicBezTo>
                  <a:cubicBezTo>
                    <a:pt x="1" y="46"/>
                    <a:pt x="1" y="48"/>
                    <a:pt x="1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1"/>
                    <a:pt x="0" y="52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4" name="Freeform 12"/>
            <p:cNvSpPr>
              <a:spLocks noEditPoints="1"/>
            </p:cNvSpPr>
            <p:nvPr/>
          </p:nvSpPr>
          <p:spPr bwMode="auto">
            <a:xfrm>
              <a:off x="6710363" y="3694113"/>
              <a:ext cx="168275" cy="434975"/>
            </a:xfrm>
            <a:custGeom>
              <a:avLst/>
              <a:gdLst>
                <a:gd name="T0" fmla="*/ 33 w 45"/>
                <a:gd name="T1" fmla="*/ 12 h 116"/>
                <a:gd name="T2" fmla="*/ 28 w 45"/>
                <a:gd name="T3" fmla="*/ 11 h 116"/>
                <a:gd name="T4" fmla="*/ 25 w 45"/>
                <a:gd name="T5" fmla="*/ 6 h 116"/>
                <a:gd name="T6" fmla="*/ 23 w 45"/>
                <a:gd name="T7" fmla="*/ 2 h 116"/>
                <a:gd name="T8" fmla="*/ 18 w 45"/>
                <a:gd name="T9" fmla="*/ 0 h 116"/>
                <a:gd name="T10" fmla="*/ 11 w 45"/>
                <a:gd name="T11" fmla="*/ 3 h 116"/>
                <a:gd name="T12" fmla="*/ 3 w 45"/>
                <a:gd name="T13" fmla="*/ 3 h 116"/>
                <a:gd name="T14" fmla="*/ 3 w 45"/>
                <a:gd name="T15" fmla="*/ 9 h 116"/>
                <a:gd name="T16" fmla="*/ 4 w 45"/>
                <a:gd name="T17" fmla="*/ 14 h 116"/>
                <a:gd name="T18" fmla="*/ 7 w 45"/>
                <a:gd name="T19" fmla="*/ 17 h 116"/>
                <a:gd name="T20" fmla="*/ 12 w 45"/>
                <a:gd name="T21" fmla="*/ 16 h 116"/>
                <a:gd name="T22" fmla="*/ 17 w 45"/>
                <a:gd name="T23" fmla="*/ 19 h 116"/>
                <a:gd name="T24" fmla="*/ 15 w 45"/>
                <a:gd name="T25" fmla="*/ 24 h 116"/>
                <a:gd name="T26" fmla="*/ 11 w 45"/>
                <a:gd name="T27" fmla="*/ 27 h 116"/>
                <a:gd name="T28" fmla="*/ 14 w 45"/>
                <a:gd name="T29" fmla="*/ 32 h 116"/>
                <a:gd name="T30" fmla="*/ 18 w 45"/>
                <a:gd name="T31" fmla="*/ 41 h 116"/>
                <a:gd name="T32" fmla="*/ 21 w 45"/>
                <a:gd name="T33" fmla="*/ 45 h 116"/>
                <a:gd name="T34" fmla="*/ 26 w 45"/>
                <a:gd name="T35" fmla="*/ 49 h 116"/>
                <a:gd name="T36" fmla="*/ 28 w 45"/>
                <a:gd name="T37" fmla="*/ 55 h 116"/>
                <a:gd name="T38" fmla="*/ 31 w 45"/>
                <a:gd name="T39" fmla="*/ 59 h 116"/>
                <a:gd name="T40" fmla="*/ 31 w 45"/>
                <a:gd name="T41" fmla="*/ 66 h 116"/>
                <a:gd name="T42" fmla="*/ 32 w 45"/>
                <a:gd name="T43" fmla="*/ 72 h 116"/>
                <a:gd name="T44" fmla="*/ 34 w 45"/>
                <a:gd name="T45" fmla="*/ 79 h 116"/>
                <a:gd name="T46" fmla="*/ 32 w 45"/>
                <a:gd name="T47" fmla="*/ 86 h 116"/>
                <a:gd name="T48" fmla="*/ 30 w 45"/>
                <a:gd name="T49" fmla="*/ 90 h 116"/>
                <a:gd name="T50" fmla="*/ 25 w 45"/>
                <a:gd name="T51" fmla="*/ 93 h 116"/>
                <a:gd name="T52" fmla="*/ 22 w 45"/>
                <a:gd name="T53" fmla="*/ 94 h 116"/>
                <a:gd name="T54" fmla="*/ 18 w 45"/>
                <a:gd name="T55" fmla="*/ 96 h 116"/>
                <a:gd name="T56" fmla="*/ 13 w 45"/>
                <a:gd name="T57" fmla="*/ 101 h 116"/>
                <a:gd name="T58" fmla="*/ 15 w 45"/>
                <a:gd name="T59" fmla="*/ 110 h 116"/>
                <a:gd name="T60" fmla="*/ 16 w 45"/>
                <a:gd name="T61" fmla="*/ 113 h 116"/>
                <a:gd name="T62" fmla="*/ 20 w 45"/>
                <a:gd name="T63" fmla="*/ 111 h 116"/>
                <a:gd name="T64" fmla="*/ 21 w 45"/>
                <a:gd name="T65" fmla="*/ 107 h 116"/>
                <a:gd name="T66" fmla="*/ 23 w 45"/>
                <a:gd name="T67" fmla="*/ 108 h 116"/>
                <a:gd name="T68" fmla="*/ 25 w 45"/>
                <a:gd name="T69" fmla="*/ 107 h 116"/>
                <a:gd name="T70" fmla="*/ 25 w 45"/>
                <a:gd name="T71" fmla="*/ 106 h 116"/>
                <a:gd name="T72" fmla="*/ 22 w 45"/>
                <a:gd name="T73" fmla="*/ 102 h 116"/>
                <a:gd name="T74" fmla="*/ 27 w 45"/>
                <a:gd name="T75" fmla="*/ 102 h 116"/>
                <a:gd name="T76" fmla="*/ 30 w 45"/>
                <a:gd name="T77" fmla="*/ 102 h 116"/>
                <a:gd name="T78" fmla="*/ 32 w 45"/>
                <a:gd name="T79" fmla="*/ 101 h 116"/>
                <a:gd name="T80" fmla="*/ 36 w 45"/>
                <a:gd name="T81" fmla="*/ 98 h 116"/>
                <a:gd name="T82" fmla="*/ 43 w 45"/>
                <a:gd name="T83" fmla="*/ 90 h 116"/>
                <a:gd name="T84" fmla="*/ 43 w 45"/>
                <a:gd name="T85" fmla="*/ 84 h 116"/>
                <a:gd name="T86" fmla="*/ 45 w 45"/>
                <a:gd name="T87" fmla="*/ 81 h 116"/>
                <a:gd name="T88" fmla="*/ 43 w 45"/>
                <a:gd name="T89" fmla="*/ 76 h 116"/>
                <a:gd name="T90" fmla="*/ 41 w 45"/>
                <a:gd name="T91" fmla="*/ 71 h 116"/>
                <a:gd name="T92" fmla="*/ 40 w 45"/>
                <a:gd name="T93" fmla="*/ 68 h 116"/>
                <a:gd name="T94" fmla="*/ 36 w 45"/>
                <a:gd name="T95" fmla="*/ 60 h 116"/>
                <a:gd name="T96" fmla="*/ 33 w 45"/>
                <a:gd name="T97" fmla="*/ 54 h 116"/>
                <a:gd name="T98" fmla="*/ 30 w 45"/>
                <a:gd name="T99" fmla="*/ 49 h 116"/>
                <a:gd name="T100" fmla="*/ 24 w 45"/>
                <a:gd name="T101" fmla="*/ 42 h 116"/>
                <a:gd name="T102" fmla="*/ 21 w 45"/>
                <a:gd name="T103" fmla="*/ 32 h 116"/>
                <a:gd name="T104" fmla="*/ 24 w 45"/>
                <a:gd name="T105" fmla="*/ 26 h 116"/>
                <a:gd name="T106" fmla="*/ 28 w 45"/>
                <a:gd name="T107" fmla="*/ 18 h 116"/>
                <a:gd name="T108" fmla="*/ 33 w 45"/>
                <a:gd name="T109" fmla="*/ 15 h 116"/>
                <a:gd name="T110" fmla="*/ 36 w 45"/>
                <a:gd name="T111" fmla="*/ 13 h 116"/>
                <a:gd name="T112" fmla="*/ 18 w 45"/>
                <a:gd name="T113" fmla="*/ 10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" h="116">
                  <a:moveTo>
                    <a:pt x="36" y="13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1"/>
                    <a:pt x="13" y="102"/>
                    <a:pt x="15" y="104"/>
                  </a:cubicBezTo>
                  <a:cubicBezTo>
                    <a:pt x="15" y="102"/>
                    <a:pt x="15" y="112"/>
                    <a:pt x="15" y="110"/>
                  </a:cubicBezTo>
                  <a:cubicBezTo>
                    <a:pt x="15" y="111"/>
                    <a:pt x="15" y="112"/>
                    <a:pt x="15" y="112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4"/>
                    <a:pt x="14" y="116"/>
                    <a:pt x="16" y="115"/>
                  </a:cubicBezTo>
                  <a:cubicBezTo>
                    <a:pt x="18" y="115"/>
                    <a:pt x="19" y="112"/>
                    <a:pt x="20" y="111"/>
                  </a:cubicBezTo>
                  <a:cubicBezTo>
                    <a:pt x="20" y="111"/>
                    <a:pt x="21" y="111"/>
                    <a:pt x="22" y="111"/>
                  </a:cubicBezTo>
                  <a:cubicBezTo>
                    <a:pt x="21" y="109"/>
                    <a:pt x="22" y="109"/>
                    <a:pt x="21" y="107"/>
                  </a:cubicBezTo>
                  <a:cubicBezTo>
                    <a:pt x="21" y="106"/>
                    <a:pt x="19" y="102"/>
                    <a:pt x="20" y="103"/>
                  </a:cubicBezTo>
                  <a:cubicBezTo>
                    <a:pt x="21" y="105"/>
                    <a:pt x="22" y="106"/>
                    <a:pt x="23" y="108"/>
                  </a:cubicBezTo>
                  <a:cubicBezTo>
                    <a:pt x="24" y="107"/>
                    <a:pt x="25" y="108"/>
                    <a:pt x="25" y="10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5" y="105"/>
                    <a:pt x="22" y="104"/>
                    <a:pt x="22" y="103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2" y="102"/>
                    <a:pt x="20" y="101"/>
                    <a:pt x="20" y="100"/>
                  </a:cubicBezTo>
                  <a:cubicBezTo>
                    <a:pt x="23" y="102"/>
                    <a:pt x="24" y="102"/>
                    <a:pt x="27" y="102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2"/>
                    <a:pt x="30" y="102"/>
                  </a:cubicBezTo>
                  <a:cubicBezTo>
                    <a:pt x="30" y="102"/>
                    <a:pt x="29" y="100"/>
                    <a:pt x="29" y="100"/>
                  </a:cubicBezTo>
                  <a:cubicBezTo>
                    <a:pt x="30" y="100"/>
                    <a:pt x="31" y="102"/>
                    <a:pt x="32" y="101"/>
                  </a:cubicBezTo>
                  <a:cubicBezTo>
                    <a:pt x="33" y="101"/>
                    <a:pt x="33" y="99"/>
                    <a:pt x="34" y="98"/>
                  </a:cubicBezTo>
                  <a:cubicBezTo>
                    <a:pt x="35" y="98"/>
                    <a:pt x="35" y="98"/>
                    <a:pt x="36" y="98"/>
                  </a:cubicBezTo>
                  <a:cubicBezTo>
                    <a:pt x="37" y="97"/>
                    <a:pt x="42" y="94"/>
                    <a:pt x="42" y="93"/>
                  </a:cubicBezTo>
                  <a:cubicBezTo>
                    <a:pt x="43" y="92"/>
                    <a:pt x="42" y="91"/>
                    <a:pt x="43" y="90"/>
                  </a:cubicBezTo>
                  <a:cubicBezTo>
                    <a:pt x="43" y="90"/>
                    <a:pt x="44" y="89"/>
                    <a:pt x="44" y="89"/>
                  </a:cubicBezTo>
                  <a:cubicBezTo>
                    <a:pt x="45" y="87"/>
                    <a:pt x="43" y="86"/>
                    <a:pt x="43" y="84"/>
                  </a:cubicBezTo>
                  <a:cubicBezTo>
                    <a:pt x="43" y="84"/>
                    <a:pt x="45" y="83"/>
                    <a:pt x="45" y="83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79"/>
                    <a:pt x="43" y="78"/>
                    <a:pt x="43" y="76"/>
                  </a:cubicBezTo>
                  <a:cubicBezTo>
                    <a:pt x="42" y="75"/>
                    <a:pt x="43" y="73"/>
                    <a:pt x="43" y="72"/>
                  </a:cubicBezTo>
                  <a:cubicBezTo>
                    <a:pt x="43" y="72"/>
                    <a:pt x="41" y="71"/>
                    <a:pt x="41" y="71"/>
                  </a:cubicBezTo>
                  <a:cubicBezTo>
                    <a:pt x="41" y="70"/>
                    <a:pt x="41" y="69"/>
                    <a:pt x="41" y="68"/>
                  </a:cubicBezTo>
                  <a:cubicBezTo>
                    <a:pt x="41" y="68"/>
                    <a:pt x="40" y="68"/>
                    <a:pt x="40" y="68"/>
                  </a:cubicBezTo>
                  <a:cubicBezTo>
                    <a:pt x="40" y="67"/>
                    <a:pt x="41" y="65"/>
                    <a:pt x="40" y="64"/>
                  </a:cubicBezTo>
                  <a:cubicBezTo>
                    <a:pt x="40" y="64"/>
                    <a:pt x="37" y="61"/>
                    <a:pt x="36" y="60"/>
                  </a:cubicBezTo>
                  <a:cubicBezTo>
                    <a:pt x="36" y="59"/>
                    <a:pt x="36" y="57"/>
                    <a:pt x="36" y="56"/>
                  </a:cubicBezTo>
                  <a:cubicBezTo>
                    <a:pt x="36" y="56"/>
                    <a:pt x="33" y="55"/>
                    <a:pt x="33" y="54"/>
                  </a:cubicBezTo>
                  <a:cubicBezTo>
                    <a:pt x="32" y="54"/>
                    <a:pt x="30" y="50"/>
                    <a:pt x="30" y="50"/>
                  </a:cubicBezTo>
                  <a:cubicBezTo>
                    <a:pt x="30" y="50"/>
                    <a:pt x="30" y="49"/>
                    <a:pt x="30" y="49"/>
                  </a:cubicBezTo>
                  <a:cubicBezTo>
                    <a:pt x="29" y="47"/>
                    <a:pt x="25" y="46"/>
                    <a:pt x="24" y="44"/>
                  </a:cubicBezTo>
                  <a:cubicBezTo>
                    <a:pt x="24" y="43"/>
                    <a:pt x="24" y="43"/>
                    <a:pt x="24" y="42"/>
                  </a:cubicBezTo>
                  <a:cubicBezTo>
                    <a:pt x="23" y="40"/>
                    <a:pt x="19" y="37"/>
                    <a:pt x="20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0" y="29"/>
                    <a:pt x="21" y="27"/>
                  </a:cubicBezTo>
                  <a:cubicBezTo>
                    <a:pt x="21" y="26"/>
                    <a:pt x="23" y="26"/>
                    <a:pt x="24" y="2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19"/>
                    <a:pt x="28" y="19"/>
                    <a:pt x="28" y="18"/>
                  </a:cubicBezTo>
                  <a:cubicBezTo>
                    <a:pt x="29" y="18"/>
                    <a:pt x="30" y="18"/>
                    <a:pt x="32" y="17"/>
                  </a:cubicBezTo>
                  <a:cubicBezTo>
                    <a:pt x="32" y="17"/>
                    <a:pt x="32" y="15"/>
                    <a:pt x="33" y="15"/>
                  </a:cubicBezTo>
                  <a:cubicBezTo>
                    <a:pt x="34" y="14"/>
                    <a:pt x="35" y="15"/>
                    <a:pt x="36" y="14"/>
                  </a:cubicBezTo>
                  <a:cubicBezTo>
                    <a:pt x="36" y="14"/>
                    <a:pt x="36" y="14"/>
                    <a:pt x="36" y="13"/>
                  </a:cubicBezTo>
                  <a:close/>
                  <a:moveTo>
                    <a:pt x="18" y="98"/>
                  </a:moveTo>
                  <a:cubicBezTo>
                    <a:pt x="19" y="98"/>
                    <a:pt x="20" y="102"/>
                    <a:pt x="18" y="101"/>
                  </a:cubicBezTo>
                  <a:cubicBezTo>
                    <a:pt x="17" y="101"/>
                    <a:pt x="17" y="98"/>
                    <a:pt x="18" y="98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5" name="Freeform 13"/>
            <p:cNvSpPr>
              <a:spLocks noEditPoints="1"/>
            </p:cNvSpPr>
            <p:nvPr/>
          </p:nvSpPr>
          <p:spPr bwMode="auto">
            <a:xfrm>
              <a:off x="2589213" y="4016376"/>
              <a:ext cx="322262" cy="338138"/>
            </a:xfrm>
            <a:custGeom>
              <a:avLst/>
              <a:gdLst>
                <a:gd name="T0" fmla="*/ 84 w 86"/>
                <a:gd name="T1" fmla="*/ 24 h 90"/>
                <a:gd name="T2" fmla="*/ 8 w 86"/>
                <a:gd name="T3" fmla="*/ 7 h 90"/>
                <a:gd name="T4" fmla="*/ 3 w 86"/>
                <a:gd name="T5" fmla="*/ 19 h 90"/>
                <a:gd name="T6" fmla="*/ 5 w 86"/>
                <a:gd name="T7" fmla="*/ 26 h 90"/>
                <a:gd name="T8" fmla="*/ 9 w 86"/>
                <a:gd name="T9" fmla="*/ 38 h 90"/>
                <a:gd name="T10" fmla="*/ 20 w 86"/>
                <a:gd name="T11" fmla="*/ 43 h 90"/>
                <a:gd name="T12" fmla="*/ 32 w 86"/>
                <a:gd name="T13" fmla="*/ 49 h 90"/>
                <a:gd name="T14" fmla="*/ 34 w 86"/>
                <a:gd name="T15" fmla="*/ 57 h 90"/>
                <a:gd name="T16" fmla="*/ 47 w 86"/>
                <a:gd name="T17" fmla="*/ 69 h 90"/>
                <a:gd name="T18" fmla="*/ 43 w 86"/>
                <a:gd name="T19" fmla="*/ 80 h 90"/>
                <a:gd name="T20" fmla="*/ 46 w 86"/>
                <a:gd name="T21" fmla="*/ 88 h 90"/>
                <a:gd name="T22" fmla="*/ 57 w 86"/>
                <a:gd name="T23" fmla="*/ 85 h 90"/>
                <a:gd name="T24" fmla="*/ 66 w 86"/>
                <a:gd name="T25" fmla="*/ 79 h 90"/>
                <a:gd name="T26" fmla="*/ 56 w 86"/>
                <a:gd name="T27" fmla="*/ 75 h 90"/>
                <a:gd name="T28" fmla="*/ 54 w 86"/>
                <a:gd name="T29" fmla="*/ 63 h 90"/>
                <a:gd name="T30" fmla="*/ 63 w 86"/>
                <a:gd name="T31" fmla="*/ 65 h 90"/>
                <a:gd name="T32" fmla="*/ 69 w 86"/>
                <a:gd name="T33" fmla="*/ 63 h 90"/>
                <a:gd name="T34" fmla="*/ 78 w 86"/>
                <a:gd name="T35" fmla="*/ 59 h 90"/>
                <a:gd name="T36" fmla="*/ 81 w 86"/>
                <a:gd name="T37" fmla="*/ 54 h 90"/>
                <a:gd name="T38" fmla="*/ 78 w 86"/>
                <a:gd name="T39" fmla="*/ 42 h 90"/>
                <a:gd name="T40" fmla="*/ 80 w 86"/>
                <a:gd name="T41" fmla="*/ 35 h 90"/>
                <a:gd name="T42" fmla="*/ 86 w 86"/>
                <a:gd name="T43" fmla="*/ 29 h 90"/>
                <a:gd name="T44" fmla="*/ 82 w 86"/>
                <a:gd name="T45" fmla="*/ 26 h 90"/>
                <a:gd name="T46" fmla="*/ 72 w 86"/>
                <a:gd name="T47" fmla="*/ 28 h 90"/>
                <a:gd name="T48" fmla="*/ 80 w 86"/>
                <a:gd name="T49" fmla="*/ 22 h 90"/>
                <a:gd name="T50" fmla="*/ 81 w 86"/>
                <a:gd name="T51" fmla="*/ 18 h 90"/>
                <a:gd name="T52" fmla="*/ 76 w 86"/>
                <a:gd name="T53" fmla="*/ 17 h 90"/>
                <a:gd name="T54" fmla="*/ 72 w 86"/>
                <a:gd name="T55" fmla="*/ 17 h 90"/>
                <a:gd name="T56" fmla="*/ 73 w 86"/>
                <a:gd name="T57" fmla="*/ 10 h 90"/>
                <a:gd name="T58" fmla="*/ 62 w 86"/>
                <a:gd name="T59" fmla="*/ 12 h 90"/>
                <a:gd name="T60" fmla="*/ 59 w 86"/>
                <a:gd name="T61" fmla="*/ 14 h 90"/>
                <a:gd name="T62" fmla="*/ 46 w 86"/>
                <a:gd name="T63" fmla="*/ 11 h 90"/>
                <a:gd name="T64" fmla="*/ 37 w 86"/>
                <a:gd name="T65" fmla="*/ 9 h 90"/>
                <a:gd name="T66" fmla="*/ 32 w 86"/>
                <a:gd name="T67" fmla="*/ 4 h 90"/>
                <a:gd name="T68" fmla="*/ 23 w 86"/>
                <a:gd name="T69" fmla="*/ 0 h 90"/>
                <a:gd name="T70" fmla="*/ 27 w 86"/>
                <a:gd name="T71" fmla="*/ 5 h 90"/>
                <a:gd name="T72" fmla="*/ 18 w 86"/>
                <a:gd name="T73" fmla="*/ 14 h 90"/>
                <a:gd name="T74" fmla="*/ 20 w 86"/>
                <a:gd name="T75" fmla="*/ 21 h 90"/>
                <a:gd name="T76" fmla="*/ 14 w 86"/>
                <a:gd name="T77" fmla="*/ 22 h 90"/>
                <a:gd name="T78" fmla="*/ 16 w 86"/>
                <a:gd name="T79" fmla="*/ 10 h 90"/>
                <a:gd name="T80" fmla="*/ 14 w 86"/>
                <a:gd name="T81" fmla="*/ 7 h 90"/>
                <a:gd name="T82" fmla="*/ 15 w 86"/>
                <a:gd name="T83" fmla="*/ 3 h 90"/>
                <a:gd name="T84" fmla="*/ 64 w 86"/>
                <a:gd name="T85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6" h="90">
                  <a:moveTo>
                    <a:pt x="84" y="24"/>
                  </a:moveTo>
                  <a:cubicBezTo>
                    <a:pt x="84" y="24"/>
                    <a:pt x="84" y="24"/>
                    <a:pt x="84" y="24"/>
                  </a:cubicBezTo>
                  <a:cubicBezTo>
                    <a:pt x="86" y="25"/>
                    <a:pt x="86" y="24"/>
                    <a:pt x="84" y="24"/>
                  </a:cubicBezTo>
                  <a:close/>
                  <a:moveTo>
                    <a:pt x="15" y="2"/>
                  </a:moveTo>
                  <a:cubicBezTo>
                    <a:pt x="14" y="2"/>
                    <a:pt x="12" y="3"/>
                    <a:pt x="12" y="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" y="17"/>
                    <a:pt x="3" y="19"/>
                  </a:cubicBezTo>
                  <a:cubicBezTo>
                    <a:pt x="2" y="21"/>
                    <a:pt x="3" y="21"/>
                    <a:pt x="2" y="24"/>
                  </a:cubicBezTo>
                  <a:cubicBezTo>
                    <a:pt x="0" y="28"/>
                    <a:pt x="3" y="27"/>
                    <a:pt x="3" y="27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6" y="32"/>
                    <a:pt x="7" y="34"/>
                  </a:cubicBezTo>
                  <a:cubicBezTo>
                    <a:pt x="7" y="36"/>
                    <a:pt x="8" y="36"/>
                    <a:pt x="9" y="38"/>
                  </a:cubicBezTo>
                  <a:cubicBezTo>
                    <a:pt x="10" y="40"/>
                    <a:pt x="10" y="42"/>
                    <a:pt x="10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8" y="43"/>
                    <a:pt x="20" y="43"/>
                  </a:cubicBezTo>
                  <a:cubicBezTo>
                    <a:pt x="22" y="42"/>
                    <a:pt x="23" y="43"/>
                    <a:pt x="24" y="44"/>
                  </a:cubicBezTo>
                  <a:cubicBezTo>
                    <a:pt x="25" y="46"/>
                    <a:pt x="27" y="49"/>
                    <a:pt x="27" y="49"/>
                  </a:cubicBezTo>
                  <a:cubicBezTo>
                    <a:pt x="27" y="49"/>
                    <a:pt x="30" y="49"/>
                    <a:pt x="32" y="49"/>
                  </a:cubicBezTo>
                  <a:cubicBezTo>
                    <a:pt x="33" y="49"/>
                    <a:pt x="36" y="50"/>
                    <a:pt x="36" y="50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3" y="54"/>
                    <a:pt x="34" y="57"/>
                  </a:cubicBezTo>
                  <a:cubicBezTo>
                    <a:pt x="34" y="59"/>
                    <a:pt x="37" y="60"/>
                    <a:pt x="37" y="62"/>
                  </a:cubicBezTo>
                  <a:cubicBezTo>
                    <a:pt x="38" y="63"/>
                    <a:pt x="40" y="64"/>
                    <a:pt x="41" y="66"/>
                  </a:cubicBezTo>
                  <a:cubicBezTo>
                    <a:pt x="42" y="67"/>
                    <a:pt x="47" y="69"/>
                    <a:pt x="47" y="69"/>
                  </a:cubicBezTo>
                  <a:cubicBezTo>
                    <a:pt x="47" y="69"/>
                    <a:pt x="45" y="73"/>
                    <a:pt x="45" y="74"/>
                  </a:cubicBezTo>
                  <a:cubicBezTo>
                    <a:pt x="45" y="76"/>
                    <a:pt x="42" y="77"/>
                    <a:pt x="42" y="77"/>
                  </a:cubicBezTo>
                  <a:cubicBezTo>
                    <a:pt x="42" y="77"/>
                    <a:pt x="42" y="81"/>
                    <a:pt x="43" y="80"/>
                  </a:cubicBezTo>
                  <a:cubicBezTo>
                    <a:pt x="45" y="79"/>
                    <a:pt x="44" y="80"/>
                    <a:pt x="45" y="82"/>
                  </a:cubicBezTo>
                  <a:cubicBezTo>
                    <a:pt x="45" y="83"/>
                    <a:pt x="46" y="84"/>
                    <a:pt x="46" y="84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9" y="90"/>
                    <a:pt x="51" y="88"/>
                    <a:pt x="53" y="88"/>
                  </a:cubicBezTo>
                  <a:cubicBezTo>
                    <a:pt x="55" y="88"/>
                    <a:pt x="55" y="85"/>
                    <a:pt x="57" y="85"/>
                  </a:cubicBezTo>
                  <a:cubicBezTo>
                    <a:pt x="58" y="85"/>
                    <a:pt x="59" y="84"/>
                    <a:pt x="60" y="84"/>
                  </a:cubicBezTo>
                  <a:cubicBezTo>
                    <a:pt x="61" y="84"/>
                    <a:pt x="62" y="80"/>
                    <a:pt x="63" y="80"/>
                  </a:cubicBezTo>
                  <a:cubicBezTo>
                    <a:pt x="65" y="80"/>
                    <a:pt x="66" y="79"/>
                    <a:pt x="66" y="79"/>
                  </a:cubicBezTo>
                  <a:cubicBezTo>
                    <a:pt x="66" y="79"/>
                    <a:pt x="65" y="76"/>
                    <a:pt x="63" y="77"/>
                  </a:cubicBezTo>
                  <a:cubicBezTo>
                    <a:pt x="62" y="77"/>
                    <a:pt x="60" y="78"/>
                    <a:pt x="59" y="78"/>
                  </a:cubicBezTo>
                  <a:cubicBezTo>
                    <a:pt x="58" y="77"/>
                    <a:pt x="57" y="77"/>
                    <a:pt x="56" y="75"/>
                  </a:cubicBezTo>
                  <a:cubicBezTo>
                    <a:pt x="56" y="74"/>
                    <a:pt x="57" y="71"/>
                    <a:pt x="57" y="70"/>
                  </a:cubicBezTo>
                  <a:cubicBezTo>
                    <a:pt x="57" y="69"/>
                    <a:pt x="57" y="68"/>
                    <a:pt x="55" y="67"/>
                  </a:cubicBezTo>
                  <a:cubicBezTo>
                    <a:pt x="54" y="65"/>
                    <a:pt x="55" y="64"/>
                    <a:pt x="54" y="63"/>
                  </a:cubicBezTo>
                  <a:cubicBezTo>
                    <a:pt x="53" y="63"/>
                    <a:pt x="52" y="62"/>
                    <a:pt x="55" y="62"/>
                  </a:cubicBezTo>
                  <a:cubicBezTo>
                    <a:pt x="57" y="62"/>
                    <a:pt x="59" y="64"/>
                    <a:pt x="59" y="64"/>
                  </a:cubicBezTo>
                  <a:cubicBezTo>
                    <a:pt x="59" y="64"/>
                    <a:pt x="62" y="64"/>
                    <a:pt x="63" y="65"/>
                  </a:cubicBezTo>
                  <a:cubicBezTo>
                    <a:pt x="64" y="66"/>
                    <a:pt x="67" y="66"/>
                    <a:pt x="67" y="66"/>
                  </a:cubicBezTo>
                  <a:cubicBezTo>
                    <a:pt x="67" y="66"/>
                    <a:pt x="66" y="65"/>
                    <a:pt x="67" y="64"/>
                  </a:cubicBezTo>
                  <a:cubicBezTo>
                    <a:pt x="67" y="63"/>
                    <a:pt x="69" y="63"/>
                    <a:pt x="69" y="63"/>
                  </a:cubicBezTo>
                  <a:cubicBezTo>
                    <a:pt x="69" y="63"/>
                    <a:pt x="70" y="63"/>
                    <a:pt x="72" y="63"/>
                  </a:cubicBezTo>
                  <a:cubicBezTo>
                    <a:pt x="74" y="63"/>
                    <a:pt x="73" y="62"/>
                    <a:pt x="75" y="62"/>
                  </a:cubicBezTo>
                  <a:cubicBezTo>
                    <a:pt x="76" y="61"/>
                    <a:pt x="76" y="59"/>
                    <a:pt x="78" y="59"/>
                  </a:cubicBezTo>
                  <a:cubicBezTo>
                    <a:pt x="79" y="59"/>
                    <a:pt x="81" y="58"/>
                    <a:pt x="81" y="58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7" y="42"/>
                    <a:pt x="78" y="42"/>
                  </a:cubicBezTo>
                  <a:cubicBezTo>
                    <a:pt x="80" y="42"/>
                    <a:pt x="84" y="41"/>
                    <a:pt x="84" y="40"/>
                  </a:cubicBezTo>
                  <a:cubicBezTo>
                    <a:pt x="84" y="38"/>
                    <a:pt x="82" y="38"/>
                    <a:pt x="82" y="38"/>
                  </a:cubicBezTo>
                  <a:cubicBezTo>
                    <a:pt x="82" y="38"/>
                    <a:pt x="81" y="35"/>
                    <a:pt x="80" y="35"/>
                  </a:cubicBezTo>
                  <a:cubicBezTo>
                    <a:pt x="79" y="35"/>
                    <a:pt x="79" y="33"/>
                    <a:pt x="80" y="33"/>
                  </a:cubicBezTo>
                  <a:cubicBezTo>
                    <a:pt x="81" y="33"/>
                    <a:pt x="83" y="32"/>
                    <a:pt x="85" y="31"/>
                  </a:cubicBezTo>
                  <a:cubicBezTo>
                    <a:pt x="86" y="30"/>
                    <a:pt x="86" y="29"/>
                    <a:pt x="86" y="29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5" y="25"/>
                    <a:pt x="85" y="25"/>
                  </a:cubicBezTo>
                  <a:cubicBezTo>
                    <a:pt x="83" y="25"/>
                    <a:pt x="83" y="26"/>
                    <a:pt x="82" y="26"/>
                  </a:cubicBezTo>
                  <a:cubicBezTo>
                    <a:pt x="81" y="27"/>
                    <a:pt x="81" y="26"/>
                    <a:pt x="79" y="26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5" y="28"/>
                    <a:pt x="74" y="27"/>
                    <a:pt x="72" y="28"/>
                  </a:cubicBezTo>
                  <a:cubicBezTo>
                    <a:pt x="72" y="28"/>
                    <a:pt x="72" y="27"/>
                    <a:pt x="73" y="26"/>
                  </a:cubicBezTo>
                  <a:cubicBezTo>
                    <a:pt x="75" y="26"/>
                    <a:pt x="78" y="25"/>
                    <a:pt x="80" y="24"/>
                  </a:cubicBezTo>
                  <a:cubicBezTo>
                    <a:pt x="80" y="24"/>
                    <a:pt x="80" y="22"/>
                    <a:pt x="80" y="22"/>
                  </a:cubicBezTo>
                  <a:cubicBezTo>
                    <a:pt x="80" y="21"/>
                    <a:pt x="81" y="20"/>
                    <a:pt x="81" y="20"/>
                  </a:cubicBezTo>
                  <a:cubicBezTo>
                    <a:pt x="81" y="19"/>
                    <a:pt x="81" y="18"/>
                    <a:pt x="81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0" y="18"/>
                    <a:pt x="79" y="17"/>
                    <a:pt x="78" y="17"/>
                  </a:cubicBezTo>
                  <a:cubicBezTo>
                    <a:pt x="78" y="17"/>
                    <a:pt x="78" y="18"/>
                    <a:pt x="78" y="18"/>
                  </a:cubicBezTo>
                  <a:cubicBezTo>
                    <a:pt x="77" y="18"/>
                    <a:pt x="77" y="18"/>
                    <a:pt x="76" y="17"/>
                  </a:cubicBezTo>
                  <a:cubicBezTo>
                    <a:pt x="76" y="17"/>
                    <a:pt x="75" y="16"/>
                    <a:pt x="75" y="16"/>
                  </a:cubicBezTo>
                  <a:cubicBezTo>
                    <a:pt x="74" y="16"/>
                    <a:pt x="74" y="17"/>
                    <a:pt x="73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5"/>
                    <a:pt x="71" y="14"/>
                    <a:pt x="70" y="12"/>
                  </a:cubicBezTo>
                  <a:cubicBezTo>
                    <a:pt x="71" y="12"/>
                    <a:pt x="72" y="13"/>
                    <a:pt x="73" y="12"/>
                  </a:cubicBezTo>
                  <a:cubicBezTo>
                    <a:pt x="74" y="12"/>
                    <a:pt x="73" y="10"/>
                    <a:pt x="73" y="10"/>
                  </a:cubicBezTo>
                  <a:cubicBezTo>
                    <a:pt x="70" y="10"/>
                    <a:pt x="68" y="11"/>
                    <a:pt x="64" y="11"/>
                  </a:cubicBezTo>
                  <a:cubicBezTo>
                    <a:pt x="64" y="11"/>
                    <a:pt x="65" y="12"/>
                    <a:pt x="66" y="12"/>
                  </a:cubicBezTo>
                  <a:cubicBezTo>
                    <a:pt x="64" y="12"/>
                    <a:pt x="63" y="11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2"/>
                    <a:pt x="61" y="12"/>
                    <a:pt x="59" y="13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6" y="14"/>
                    <a:pt x="56" y="14"/>
                  </a:cubicBezTo>
                  <a:cubicBezTo>
                    <a:pt x="54" y="15"/>
                    <a:pt x="50" y="14"/>
                    <a:pt x="49" y="13"/>
                  </a:cubicBezTo>
                  <a:cubicBezTo>
                    <a:pt x="48" y="12"/>
                    <a:pt x="52" y="11"/>
                    <a:pt x="46" y="11"/>
                  </a:cubicBezTo>
                  <a:cubicBezTo>
                    <a:pt x="44" y="10"/>
                    <a:pt x="41" y="10"/>
                    <a:pt x="39" y="11"/>
                  </a:cubicBezTo>
                  <a:cubicBezTo>
                    <a:pt x="38" y="11"/>
                    <a:pt x="38" y="12"/>
                    <a:pt x="37" y="12"/>
                  </a:cubicBezTo>
                  <a:cubicBezTo>
                    <a:pt x="35" y="12"/>
                    <a:pt x="36" y="10"/>
                    <a:pt x="37" y="9"/>
                  </a:cubicBezTo>
                  <a:cubicBezTo>
                    <a:pt x="36" y="8"/>
                    <a:pt x="36" y="6"/>
                    <a:pt x="35" y="6"/>
                  </a:cubicBezTo>
                  <a:cubicBezTo>
                    <a:pt x="35" y="6"/>
                    <a:pt x="34" y="6"/>
                    <a:pt x="33" y="6"/>
                  </a:cubicBezTo>
                  <a:cubicBezTo>
                    <a:pt x="33" y="6"/>
                    <a:pt x="33" y="4"/>
                    <a:pt x="32" y="4"/>
                  </a:cubicBezTo>
                  <a:cubicBezTo>
                    <a:pt x="31" y="4"/>
                    <a:pt x="29" y="5"/>
                    <a:pt x="27" y="4"/>
                  </a:cubicBezTo>
                  <a:cubicBezTo>
                    <a:pt x="26" y="3"/>
                    <a:pt x="26" y="1"/>
                    <a:pt x="25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3" y="0"/>
                    <a:pt x="23" y="2"/>
                    <a:pt x="23" y="2"/>
                  </a:cubicBezTo>
                  <a:cubicBezTo>
                    <a:pt x="24" y="3"/>
                    <a:pt x="25" y="3"/>
                    <a:pt x="26" y="3"/>
                  </a:cubicBezTo>
                  <a:cubicBezTo>
                    <a:pt x="26" y="4"/>
                    <a:pt x="26" y="5"/>
                    <a:pt x="27" y="5"/>
                  </a:cubicBezTo>
                  <a:cubicBezTo>
                    <a:pt x="22" y="6"/>
                    <a:pt x="20" y="6"/>
                    <a:pt x="17" y="8"/>
                  </a:cubicBezTo>
                  <a:cubicBezTo>
                    <a:pt x="17" y="10"/>
                    <a:pt x="17" y="11"/>
                    <a:pt x="17" y="13"/>
                  </a:cubicBezTo>
                  <a:cubicBezTo>
                    <a:pt x="17" y="13"/>
                    <a:pt x="18" y="13"/>
                    <a:pt x="18" y="14"/>
                  </a:cubicBezTo>
                  <a:cubicBezTo>
                    <a:pt x="18" y="14"/>
                    <a:pt x="19" y="15"/>
                    <a:pt x="20" y="15"/>
                  </a:cubicBezTo>
                  <a:cubicBezTo>
                    <a:pt x="20" y="16"/>
                    <a:pt x="19" y="17"/>
                    <a:pt x="19" y="17"/>
                  </a:cubicBezTo>
                  <a:cubicBezTo>
                    <a:pt x="19" y="18"/>
                    <a:pt x="20" y="20"/>
                    <a:pt x="20" y="21"/>
                  </a:cubicBezTo>
                  <a:cubicBezTo>
                    <a:pt x="18" y="22"/>
                    <a:pt x="17" y="22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19"/>
                    <a:pt x="12" y="17"/>
                    <a:pt x="12" y="15"/>
                  </a:cubicBezTo>
                  <a:cubicBezTo>
                    <a:pt x="13" y="13"/>
                    <a:pt x="14" y="13"/>
                    <a:pt x="16" y="12"/>
                  </a:cubicBezTo>
                  <a:cubicBezTo>
                    <a:pt x="15" y="11"/>
                    <a:pt x="16" y="11"/>
                    <a:pt x="16" y="10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7"/>
                    <a:pt x="12" y="5"/>
                    <a:pt x="12" y="5"/>
                  </a:cubicBezTo>
                  <a:cubicBezTo>
                    <a:pt x="13" y="5"/>
                    <a:pt x="14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2"/>
                    <a:pt x="15" y="2"/>
                  </a:cubicBezTo>
                  <a:close/>
                  <a:moveTo>
                    <a:pt x="64" y="7"/>
                  </a:moveTo>
                  <a:cubicBezTo>
                    <a:pt x="63" y="7"/>
                    <a:pt x="65" y="8"/>
                    <a:pt x="65" y="8"/>
                  </a:cubicBezTo>
                  <a:cubicBezTo>
                    <a:pt x="65" y="8"/>
                    <a:pt x="66" y="7"/>
                    <a:pt x="64" y="7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6" name="Freeform 14"/>
            <p:cNvSpPr>
              <a:spLocks noEditPoints="1"/>
            </p:cNvSpPr>
            <p:nvPr/>
          </p:nvSpPr>
          <p:spPr bwMode="auto">
            <a:xfrm>
              <a:off x="8229600" y="4841876"/>
              <a:ext cx="25400" cy="57150"/>
            </a:xfrm>
            <a:custGeom>
              <a:avLst/>
              <a:gdLst>
                <a:gd name="T0" fmla="*/ 4 w 7"/>
                <a:gd name="T1" fmla="*/ 9 h 15"/>
                <a:gd name="T2" fmla="*/ 5 w 7"/>
                <a:gd name="T3" fmla="*/ 15 h 15"/>
                <a:gd name="T4" fmla="*/ 7 w 7"/>
                <a:gd name="T5" fmla="*/ 15 h 15"/>
                <a:gd name="T6" fmla="*/ 7 w 7"/>
                <a:gd name="T7" fmla="*/ 13 h 15"/>
                <a:gd name="T8" fmla="*/ 5 w 7"/>
                <a:gd name="T9" fmla="*/ 12 h 15"/>
                <a:gd name="T10" fmla="*/ 5 w 7"/>
                <a:gd name="T11" fmla="*/ 9 h 15"/>
                <a:gd name="T12" fmla="*/ 4 w 7"/>
                <a:gd name="T13" fmla="*/ 9 h 15"/>
                <a:gd name="T14" fmla="*/ 1 w 7"/>
                <a:gd name="T15" fmla="*/ 0 h 15"/>
                <a:gd name="T16" fmla="*/ 1 w 7"/>
                <a:gd name="T17" fmla="*/ 8 h 15"/>
                <a:gd name="T18" fmla="*/ 4 w 7"/>
                <a:gd name="T19" fmla="*/ 7 h 15"/>
                <a:gd name="T20" fmla="*/ 5 w 7"/>
                <a:gd name="T21" fmla="*/ 8 h 15"/>
                <a:gd name="T22" fmla="*/ 4 w 7"/>
                <a:gd name="T23" fmla="*/ 4 h 15"/>
                <a:gd name="T24" fmla="*/ 5 w 7"/>
                <a:gd name="T25" fmla="*/ 3 h 15"/>
                <a:gd name="T26" fmla="*/ 5 w 7"/>
                <a:gd name="T27" fmla="*/ 1 h 15"/>
                <a:gd name="T28" fmla="*/ 2 w 7"/>
                <a:gd name="T29" fmla="*/ 3 h 15"/>
                <a:gd name="T30" fmla="*/ 2 w 7"/>
                <a:gd name="T31" fmla="*/ 1 h 15"/>
                <a:gd name="T32" fmla="*/ 1 w 7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5">
                  <a:moveTo>
                    <a:pt x="4" y="9"/>
                  </a:moveTo>
                  <a:cubicBezTo>
                    <a:pt x="4" y="12"/>
                    <a:pt x="4" y="13"/>
                    <a:pt x="5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7" y="15"/>
                    <a:pt x="7" y="13"/>
                    <a:pt x="7" y="13"/>
                  </a:cubicBezTo>
                  <a:cubicBezTo>
                    <a:pt x="7" y="13"/>
                    <a:pt x="5" y="12"/>
                    <a:pt x="5" y="12"/>
                  </a:cubicBezTo>
                  <a:cubicBezTo>
                    <a:pt x="5" y="11"/>
                    <a:pt x="5" y="10"/>
                    <a:pt x="5" y="9"/>
                  </a:cubicBezTo>
                  <a:lnTo>
                    <a:pt x="4" y="9"/>
                  </a:lnTo>
                  <a:close/>
                  <a:moveTo>
                    <a:pt x="1" y="0"/>
                  </a:moveTo>
                  <a:cubicBezTo>
                    <a:pt x="1" y="2"/>
                    <a:pt x="0" y="4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3" y="8"/>
                    <a:pt x="5" y="8"/>
                    <a:pt x="5" y="8"/>
                  </a:cubicBezTo>
                  <a:cubicBezTo>
                    <a:pt x="6" y="7"/>
                    <a:pt x="5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3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7" name="Freeform 15"/>
            <p:cNvSpPr>
              <a:spLocks/>
            </p:cNvSpPr>
            <p:nvPr/>
          </p:nvSpPr>
          <p:spPr bwMode="auto">
            <a:xfrm>
              <a:off x="5630863" y="2978151"/>
              <a:ext cx="388937" cy="277813"/>
            </a:xfrm>
            <a:custGeom>
              <a:avLst/>
              <a:gdLst>
                <a:gd name="T0" fmla="*/ 90 w 104"/>
                <a:gd name="T1" fmla="*/ 29 h 74"/>
                <a:gd name="T2" fmla="*/ 82 w 104"/>
                <a:gd name="T3" fmla="*/ 31 h 74"/>
                <a:gd name="T4" fmla="*/ 77 w 104"/>
                <a:gd name="T5" fmla="*/ 37 h 74"/>
                <a:gd name="T6" fmla="*/ 73 w 104"/>
                <a:gd name="T7" fmla="*/ 40 h 74"/>
                <a:gd name="T8" fmla="*/ 70 w 104"/>
                <a:gd name="T9" fmla="*/ 37 h 74"/>
                <a:gd name="T10" fmla="*/ 60 w 104"/>
                <a:gd name="T11" fmla="*/ 35 h 74"/>
                <a:gd name="T12" fmla="*/ 59 w 104"/>
                <a:gd name="T13" fmla="*/ 31 h 74"/>
                <a:gd name="T14" fmla="*/ 53 w 104"/>
                <a:gd name="T15" fmla="*/ 28 h 74"/>
                <a:gd name="T16" fmla="*/ 50 w 104"/>
                <a:gd name="T17" fmla="*/ 26 h 74"/>
                <a:gd name="T18" fmla="*/ 36 w 104"/>
                <a:gd name="T19" fmla="*/ 24 h 74"/>
                <a:gd name="T20" fmla="*/ 34 w 104"/>
                <a:gd name="T21" fmla="*/ 14 h 74"/>
                <a:gd name="T22" fmla="*/ 29 w 104"/>
                <a:gd name="T23" fmla="*/ 19 h 74"/>
                <a:gd name="T24" fmla="*/ 23 w 104"/>
                <a:gd name="T25" fmla="*/ 16 h 74"/>
                <a:gd name="T26" fmla="*/ 19 w 104"/>
                <a:gd name="T27" fmla="*/ 21 h 74"/>
                <a:gd name="T28" fmla="*/ 20 w 104"/>
                <a:gd name="T29" fmla="*/ 19 h 74"/>
                <a:gd name="T30" fmla="*/ 19 w 104"/>
                <a:gd name="T31" fmla="*/ 15 h 74"/>
                <a:gd name="T32" fmla="*/ 14 w 104"/>
                <a:gd name="T33" fmla="*/ 14 h 74"/>
                <a:gd name="T34" fmla="*/ 13 w 104"/>
                <a:gd name="T35" fmla="*/ 12 h 74"/>
                <a:gd name="T36" fmla="*/ 14 w 104"/>
                <a:gd name="T37" fmla="*/ 7 h 74"/>
                <a:gd name="T38" fmla="*/ 15 w 104"/>
                <a:gd name="T39" fmla="*/ 1 h 74"/>
                <a:gd name="T40" fmla="*/ 7 w 104"/>
                <a:gd name="T41" fmla="*/ 2 h 74"/>
                <a:gd name="T42" fmla="*/ 0 w 104"/>
                <a:gd name="T43" fmla="*/ 34 h 74"/>
                <a:gd name="T44" fmla="*/ 7 w 104"/>
                <a:gd name="T45" fmla="*/ 33 h 74"/>
                <a:gd name="T46" fmla="*/ 5 w 104"/>
                <a:gd name="T47" fmla="*/ 30 h 74"/>
                <a:gd name="T48" fmla="*/ 10 w 104"/>
                <a:gd name="T49" fmla="*/ 29 h 74"/>
                <a:gd name="T50" fmla="*/ 13 w 104"/>
                <a:gd name="T51" fmla="*/ 24 h 74"/>
                <a:gd name="T52" fmla="*/ 16 w 104"/>
                <a:gd name="T53" fmla="*/ 25 h 74"/>
                <a:gd name="T54" fmla="*/ 19 w 104"/>
                <a:gd name="T55" fmla="*/ 33 h 74"/>
                <a:gd name="T56" fmla="*/ 22 w 104"/>
                <a:gd name="T57" fmla="*/ 38 h 74"/>
                <a:gd name="T58" fmla="*/ 22 w 104"/>
                <a:gd name="T59" fmla="*/ 41 h 74"/>
                <a:gd name="T60" fmla="*/ 28 w 104"/>
                <a:gd name="T61" fmla="*/ 40 h 74"/>
                <a:gd name="T62" fmla="*/ 33 w 104"/>
                <a:gd name="T63" fmla="*/ 39 h 74"/>
                <a:gd name="T64" fmla="*/ 38 w 104"/>
                <a:gd name="T65" fmla="*/ 42 h 74"/>
                <a:gd name="T66" fmla="*/ 40 w 104"/>
                <a:gd name="T67" fmla="*/ 47 h 74"/>
                <a:gd name="T68" fmla="*/ 43 w 104"/>
                <a:gd name="T69" fmla="*/ 52 h 74"/>
                <a:gd name="T70" fmla="*/ 47 w 104"/>
                <a:gd name="T71" fmla="*/ 56 h 74"/>
                <a:gd name="T72" fmla="*/ 52 w 104"/>
                <a:gd name="T73" fmla="*/ 61 h 74"/>
                <a:gd name="T74" fmla="*/ 58 w 104"/>
                <a:gd name="T75" fmla="*/ 62 h 74"/>
                <a:gd name="T76" fmla="*/ 62 w 104"/>
                <a:gd name="T77" fmla="*/ 63 h 74"/>
                <a:gd name="T78" fmla="*/ 66 w 104"/>
                <a:gd name="T79" fmla="*/ 65 h 74"/>
                <a:gd name="T80" fmla="*/ 62 w 104"/>
                <a:gd name="T81" fmla="*/ 69 h 74"/>
                <a:gd name="T82" fmla="*/ 65 w 104"/>
                <a:gd name="T83" fmla="*/ 72 h 74"/>
                <a:gd name="T84" fmla="*/ 70 w 104"/>
                <a:gd name="T85" fmla="*/ 74 h 74"/>
                <a:gd name="T86" fmla="*/ 73 w 104"/>
                <a:gd name="T87" fmla="*/ 70 h 74"/>
                <a:gd name="T88" fmla="*/ 75 w 104"/>
                <a:gd name="T89" fmla="*/ 65 h 74"/>
                <a:gd name="T90" fmla="*/ 73 w 104"/>
                <a:gd name="T91" fmla="*/ 60 h 74"/>
                <a:gd name="T92" fmla="*/ 70 w 104"/>
                <a:gd name="T93" fmla="*/ 55 h 74"/>
                <a:gd name="T94" fmla="*/ 78 w 104"/>
                <a:gd name="T95" fmla="*/ 53 h 74"/>
                <a:gd name="T96" fmla="*/ 80 w 104"/>
                <a:gd name="T97" fmla="*/ 48 h 74"/>
                <a:gd name="T98" fmla="*/ 79 w 104"/>
                <a:gd name="T99" fmla="*/ 43 h 74"/>
                <a:gd name="T100" fmla="*/ 84 w 104"/>
                <a:gd name="T101" fmla="*/ 44 h 74"/>
                <a:gd name="T102" fmla="*/ 90 w 104"/>
                <a:gd name="T103" fmla="*/ 41 h 74"/>
                <a:gd name="T104" fmla="*/ 88 w 104"/>
                <a:gd name="T105" fmla="*/ 45 h 74"/>
                <a:gd name="T106" fmla="*/ 90 w 104"/>
                <a:gd name="T107" fmla="*/ 49 h 74"/>
                <a:gd name="T108" fmla="*/ 97 w 104"/>
                <a:gd name="T109" fmla="*/ 47 h 74"/>
                <a:gd name="T110" fmla="*/ 100 w 104"/>
                <a:gd name="T111" fmla="*/ 40 h 74"/>
                <a:gd name="T112" fmla="*/ 94 w 104"/>
                <a:gd name="T113" fmla="*/ 36 h 74"/>
                <a:gd name="T114" fmla="*/ 88 w 104"/>
                <a:gd name="T115" fmla="*/ 34 h 74"/>
                <a:gd name="T116" fmla="*/ 93 w 104"/>
                <a:gd name="T117" fmla="*/ 30 h 74"/>
                <a:gd name="T118" fmla="*/ 90 w 104"/>
                <a:gd name="T119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" h="74">
                  <a:moveTo>
                    <a:pt x="92" y="28"/>
                  </a:moveTo>
                  <a:cubicBezTo>
                    <a:pt x="92" y="28"/>
                    <a:pt x="91" y="28"/>
                    <a:pt x="90" y="29"/>
                  </a:cubicBezTo>
                  <a:cubicBezTo>
                    <a:pt x="88" y="30"/>
                    <a:pt x="88" y="29"/>
                    <a:pt x="86" y="30"/>
                  </a:cubicBezTo>
                  <a:cubicBezTo>
                    <a:pt x="84" y="30"/>
                    <a:pt x="83" y="30"/>
                    <a:pt x="82" y="31"/>
                  </a:cubicBezTo>
                  <a:cubicBezTo>
                    <a:pt x="82" y="33"/>
                    <a:pt x="80" y="32"/>
                    <a:pt x="79" y="33"/>
                  </a:cubicBezTo>
                  <a:cubicBezTo>
                    <a:pt x="78" y="33"/>
                    <a:pt x="77" y="37"/>
                    <a:pt x="77" y="37"/>
                  </a:cubicBezTo>
                  <a:cubicBezTo>
                    <a:pt x="77" y="37"/>
                    <a:pt x="75" y="37"/>
                    <a:pt x="73" y="37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2" y="41"/>
                    <a:pt x="71" y="41"/>
                  </a:cubicBezTo>
                  <a:cubicBezTo>
                    <a:pt x="70" y="41"/>
                    <a:pt x="71" y="39"/>
                    <a:pt x="70" y="37"/>
                  </a:cubicBezTo>
                  <a:cubicBezTo>
                    <a:pt x="70" y="36"/>
                    <a:pt x="67" y="35"/>
                    <a:pt x="66" y="36"/>
                  </a:cubicBezTo>
                  <a:cubicBezTo>
                    <a:pt x="65" y="37"/>
                    <a:pt x="61" y="36"/>
                    <a:pt x="60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1"/>
                    <a:pt x="59" y="32"/>
                    <a:pt x="59" y="31"/>
                  </a:cubicBezTo>
                  <a:cubicBezTo>
                    <a:pt x="59" y="29"/>
                    <a:pt x="58" y="29"/>
                    <a:pt x="56" y="29"/>
                  </a:cubicBezTo>
                  <a:cubicBezTo>
                    <a:pt x="55" y="30"/>
                    <a:pt x="54" y="29"/>
                    <a:pt x="53" y="28"/>
                  </a:cubicBezTo>
                  <a:cubicBezTo>
                    <a:pt x="52" y="27"/>
                    <a:pt x="51" y="25"/>
                    <a:pt x="51" y="2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45" y="25"/>
                    <a:pt x="42" y="25"/>
                  </a:cubicBezTo>
                  <a:cubicBezTo>
                    <a:pt x="40" y="24"/>
                    <a:pt x="36" y="24"/>
                    <a:pt x="36" y="24"/>
                  </a:cubicBezTo>
                  <a:cubicBezTo>
                    <a:pt x="36" y="24"/>
                    <a:pt x="35" y="19"/>
                    <a:pt x="35" y="17"/>
                  </a:cubicBezTo>
                  <a:cubicBezTo>
                    <a:pt x="35" y="16"/>
                    <a:pt x="34" y="14"/>
                    <a:pt x="34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4"/>
                    <a:pt x="30" y="18"/>
                    <a:pt x="29" y="19"/>
                  </a:cubicBezTo>
                  <a:cubicBezTo>
                    <a:pt x="27" y="19"/>
                    <a:pt x="25" y="19"/>
                    <a:pt x="23" y="20"/>
                  </a:cubicBezTo>
                  <a:cubicBezTo>
                    <a:pt x="23" y="19"/>
                    <a:pt x="25" y="17"/>
                    <a:pt x="23" y="16"/>
                  </a:cubicBezTo>
                  <a:cubicBezTo>
                    <a:pt x="22" y="16"/>
                    <a:pt x="21" y="21"/>
                    <a:pt x="20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9" y="21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6"/>
                    <a:pt x="20" y="16"/>
                  </a:cubicBezTo>
                  <a:cubicBezTo>
                    <a:pt x="20" y="16"/>
                    <a:pt x="19" y="15"/>
                    <a:pt x="19" y="15"/>
                  </a:cubicBezTo>
                  <a:cubicBezTo>
                    <a:pt x="17" y="16"/>
                    <a:pt x="15" y="16"/>
                    <a:pt x="13" y="17"/>
                  </a:cubicBezTo>
                  <a:cubicBezTo>
                    <a:pt x="13" y="16"/>
                    <a:pt x="14" y="15"/>
                    <a:pt x="14" y="14"/>
                  </a:cubicBezTo>
                  <a:cubicBezTo>
                    <a:pt x="14" y="14"/>
                    <a:pt x="13" y="13"/>
                    <a:pt x="13" y="13"/>
                  </a:cubicBezTo>
                  <a:cubicBezTo>
                    <a:pt x="13" y="13"/>
                    <a:pt x="14" y="13"/>
                    <a:pt x="13" y="12"/>
                  </a:cubicBezTo>
                  <a:cubicBezTo>
                    <a:pt x="13" y="11"/>
                    <a:pt x="12" y="11"/>
                    <a:pt x="12" y="10"/>
                  </a:cubicBezTo>
                  <a:cubicBezTo>
                    <a:pt x="12" y="9"/>
                    <a:pt x="14" y="8"/>
                    <a:pt x="14" y="7"/>
                  </a:cubicBezTo>
                  <a:cubicBezTo>
                    <a:pt x="14" y="7"/>
                    <a:pt x="13" y="4"/>
                    <a:pt x="13" y="3"/>
                  </a:cubicBezTo>
                  <a:cubicBezTo>
                    <a:pt x="14" y="2"/>
                    <a:pt x="15" y="2"/>
                    <a:pt x="15" y="1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11" y="0"/>
                    <a:pt x="9" y="2"/>
                    <a:pt x="7" y="2"/>
                  </a:cubicBezTo>
                  <a:cubicBezTo>
                    <a:pt x="6" y="2"/>
                    <a:pt x="1" y="4"/>
                    <a:pt x="1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3" y="71"/>
                    <a:pt x="73" y="70"/>
                  </a:cubicBezTo>
                  <a:cubicBezTo>
                    <a:pt x="73" y="69"/>
                    <a:pt x="75" y="69"/>
                    <a:pt x="76" y="68"/>
                  </a:cubicBezTo>
                  <a:cubicBezTo>
                    <a:pt x="77" y="67"/>
                    <a:pt x="77" y="66"/>
                    <a:pt x="75" y="65"/>
                  </a:cubicBezTo>
                  <a:cubicBezTo>
                    <a:pt x="74" y="64"/>
                    <a:pt x="75" y="62"/>
                    <a:pt x="76" y="61"/>
                  </a:cubicBezTo>
                  <a:cubicBezTo>
                    <a:pt x="77" y="59"/>
                    <a:pt x="74" y="60"/>
                    <a:pt x="73" y="60"/>
                  </a:cubicBezTo>
                  <a:cubicBezTo>
                    <a:pt x="71" y="60"/>
                    <a:pt x="71" y="60"/>
                    <a:pt x="70" y="58"/>
                  </a:cubicBezTo>
                  <a:cubicBezTo>
                    <a:pt x="68" y="56"/>
                    <a:pt x="69" y="55"/>
                    <a:pt x="70" y="55"/>
                  </a:cubicBezTo>
                  <a:cubicBezTo>
                    <a:pt x="72" y="54"/>
                    <a:pt x="74" y="54"/>
                    <a:pt x="74" y="55"/>
                  </a:cubicBezTo>
                  <a:cubicBezTo>
                    <a:pt x="73" y="57"/>
                    <a:pt x="76" y="53"/>
                    <a:pt x="78" y="53"/>
                  </a:cubicBezTo>
                  <a:cubicBezTo>
                    <a:pt x="79" y="53"/>
                    <a:pt x="79" y="50"/>
                    <a:pt x="78" y="51"/>
                  </a:cubicBezTo>
                  <a:cubicBezTo>
                    <a:pt x="78" y="52"/>
                    <a:pt x="78" y="48"/>
                    <a:pt x="80" y="48"/>
                  </a:cubicBezTo>
                  <a:cubicBezTo>
                    <a:pt x="81" y="48"/>
                    <a:pt x="81" y="46"/>
                    <a:pt x="81" y="46"/>
                  </a:cubicBezTo>
                  <a:cubicBezTo>
                    <a:pt x="81" y="46"/>
                    <a:pt x="79" y="44"/>
                    <a:pt x="79" y="43"/>
                  </a:cubicBezTo>
                  <a:cubicBezTo>
                    <a:pt x="79" y="41"/>
                    <a:pt x="82" y="41"/>
                    <a:pt x="82" y="41"/>
                  </a:cubicBezTo>
                  <a:cubicBezTo>
                    <a:pt x="82" y="41"/>
                    <a:pt x="83" y="43"/>
                    <a:pt x="84" y="44"/>
                  </a:cubicBezTo>
                  <a:cubicBezTo>
                    <a:pt x="86" y="44"/>
                    <a:pt x="87" y="42"/>
                    <a:pt x="87" y="42"/>
                  </a:cubicBezTo>
                  <a:cubicBezTo>
                    <a:pt x="88" y="41"/>
                    <a:pt x="90" y="41"/>
                    <a:pt x="90" y="41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8" y="48"/>
                    <a:pt x="90" y="48"/>
                    <a:pt x="90" y="49"/>
                  </a:cubicBezTo>
                  <a:cubicBezTo>
                    <a:pt x="91" y="50"/>
                    <a:pt x="94" y="47"/>
                    <a:pt x="94" y="47"/>
                  </a:cubicBezTo>
                  <a:cubicBezTo>
                    <a:pt x="94" y="47"/>
                    <a:pt x="94" y="47"/>
                    <a:pt x="97" y="47"/>
                  </a:cubicBezTo>
                  <a:cubicBezTo>
                    <a:pt x="99" y="47"/>
                    <a:pt x="101" y="43"/>
                    <a:pt x="102" y="41"/>
                  </a:cubicBezTo>
                  <a:cubicBezTo>
                    <a:pt x="104" y="40"/>
                    <a:pt x="102" y="41"/>
                    <a:pt x="100" y="40"/>
                  </a:cubicBezTo>
                  <a:cubicBezTo>
                    <a:pt x="98" y="38"/>
                    <a:pt x="98" y="38"/>
                    <a:pt x="96" y="38"/>
                  </a:cubicBezTo>
                  <a:cubicBezTo>
                    <a:pt x="93" y="38"/>
                    <a:pt x="94" y="38"/>
                    <a:pt x="94" y="36"/>
                  </a:cubicBezTo>
                  <a:cubicBezTo>
                    <a:pt x="95" y="35"/>
                    <a:pt x="93" y="35"/>
                    <a:pt x="92" y="36"/>
                  </a:cubicBezTo>
                  <a:cubicBezTo>
                    <a:pt x="90" y="37"/>
                    <a:pt x="91" y="34"/>
                    <a:pt x="88" y="34"/>
                  </a:cubicBezTo>
                  <a:cubicBezTo>
                    <a:pt x="86" y="34"/>
                    <a:pt x="89" y="33"/>
                    <a:pt x="90" y="33"/>
                  </a:cubicBezTo>
                  <a:cubicBezTo>
                    <a:pt x="92" y="32"/>
                    <a:pt x="91" y="32"/>
                    <a:pt x="93" y="30"/>
                  </a:cubicBezTo>
                  <a:cubicBezTo>
                    <a:pt x="95" y="29"/>
                    <a:pt x="92" y="28"/>
                    <a:pt x="92" y="28"/>
                  </a:cubicBezTo>
                  <a:cubicBezTo>
                    <a:pt x="92" y="28"/>
                    <a:pt x="91" y="28"/>
                    <a:pt x="90" y="29"/>
                  </a:cubicBezTo>
                  <a:lnTo>
                    <a:pt x="92" y="2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8" name="Freeform 16"/>
            <p:cNvSpPr>
              <a:spLocks noEditPoints="1"/>
            </p:cNvSpPr>
            <p:nvPr/>
          </p:nvSpPr>
          <p:spPr bwMode="auto">
            <a:xfrm>
              <a:off x="1400175" y="2840038"/>
              <a:ext cx="1354137" cy="779463"/>
            </a:xfrm>
            <a:custGeom>
              <a:avLst/>
              <a:gdLst>
                <a:gd name="T0" fmla="*/ 15 w 361"/>
                <a:gd name="T1" fmla="*/ 12 h 208"/>
                <a:gd name="T2" fmla="*/ 13 w 361"/>
                <a:gd name="T3" fmla="*/ 19 h 208"/>
                <a:gd name="T4" fmla="*/ 79 w 361"/>
                <a:gd name="T5" fmla="*/ 67 h 208"/>
                <a:gd name="T6" fmla="*/ 325 w 361"/>
                <a:gd name="T7" fmla="*/ 74 h 208"/>
                <a:gd name="T8" fmla="*/ 208 w 361"/>
                <a:gd name="T9" fmla="*/ 168 h 208"/>
                <a:gd name="T10" fmla="*/ 217 w 361"/>
                <a:gd name="T11" fmla="*/ 172 h 208"/>
                <a:gd name="T12" fmla="*/ 307 w 361"/>
                <a:gd name="T13" fmla="*/ 106 h 208"/>
                <a:gd name="T14" fmla="*/ 209 w 361"/>
                <a:gd name="T15" fmla="*/ 175 h 208"/>
                <a:gd name="T16" fmla="*/ 223 w 361"/>
                <a:gd name="T17" fmla="*/ 176 h 208"/>
                <a:gd name="T18" fmla="*/ 221 w 361"/>
                <a:gd name="T19" fmla="*/ 167 h 208"/>
                <a:gd name="T20" fmla="*/ 230 w 361"/>
                <a:gd name="T21" fmla="*/ 165 h 208"/>
                <a:gd name="T22" fmla="*/ 241 w 361"/>
                <a:gd name="T23" fmla="*/ 163 h 208"/>
                <a:gd name="T24" fmla="*/ 259 w 361"/>
                <a:gd name="T25" fmla="*/ 170 h 208"/>
                <a:gd name="T26" fmla="*/ 268 w 361"/>
                <a:gd name="T27" fmla="*/ 195 h 208"/>
                <a:gd name="T28" fmla="*/ 277 w 361"/>
                <a:gd name="T29" fmla="*/ 204 h 208"/>
                <a:gd name="T30" fmla="*/ 274 w 361"/>
                <a:gd name="T31" fmla="*/ 180 h 208"/>
                <a:gd name="T32" fmla="*/ 273 w 361"/>
                <a:gd name="T33" fmla="*/ 154 h 208"/>
                <a:gd name="T34" fmla="*/ 285 w 361"/>
                <a:gd name="T35" fmla="*/ 143 h 208"/>
                <a:gd name="T36" fmla="*/ 300 w 361"/>
                <a:gd name="T37" fmla="*/ 127 h 208"/>
                <a:gd name="T38" fmla="*/ 301 w 361"/>
                <a:gd name="T39" fmla="*/ 120 h 208"/>
                <a:gd name="T40" fmla="*/ 302 w 361"/>
                <a:gd name="T41" fmla="*/ 108 h 208"/>
                <a:gd name="T42" fmla="*/ 302 w 361"/>
                <a:gd name="T43" fmla="*/ 88 h 208"/>
                <a:gd name="T44" fmla="*/ 302 w 361"/>
                <a:gd name="T45" fmla="*/ 98 h 208"/>
                <a:gd name="T46" fmla="*/ 311 w 361"/>
                <a:gd name="T47" fmla="*/ 97 h 208"/>
                <a:gd name="T48" fmla="*/ 317 w 361"/>
                <a:gd name="T49" fmla="*/ 86 h 208"/>
                <a:gd name="T50" fmla="*/ 323 w 361"/>
                <a:gd name="T51" fmla="*/ 72 h 208"/>
                <a:gd name="T52" fmla="*/ 337 w 361"/>
                <a:gd name="T53" fmla="*/ 66 h 208"/>
                <a:gd name="T54" fmla="*/ 342 w 361"/>
                <a:gd name="T55" fmla="*/ 55 h 208"/>
                <a:gd name="T56" fmla="*/ 350 w 361"/>
                <a:gd name="T57" fmla="*/ 50 h 208"/>
                <a:gd name="T58" fmla="*/ 360 w 361"/>
                <a:gd name="T59" fmla="*/ 39 h 208"/>
                <a:gd name="T60" fmla="*/ 346 w 361"/>
                <a:gd name="T61" fmla="*/ 20 h 208"/>
                <a:gd name="T62" fmla="*/ 307 w 361"/>
                <a:gd name="T63" fmla="*/ 43 h 208"/>
                <a:gd name="T64" fmla="*/ 295 w 361"/>
                <a:gd name="T65" fmla="*/ 56 h 208"/>
                <a:gd name="T66" fmla="*/ 265 w 361"/>
                <a:gd name="T67" fmla="*/ 72 h 208"/>
                <a:gd name="T68" fmla="*/ 264 w 361"/>
                <a:gd name="T69" fmla="*/ 61 h 208"/>
                <a:gd name="T70" fmla="*/ 259 w 361"/>
                <a:gd name="T71" fmla="*/ 41 h 208"/>
                <a:gd name="T72" fmla="*/ 247 w 361"/>
                <a:gd name="T73" fmla="*/ 36 h 208"/>
                <a:gd name="T74" fmla="*/ 234 w 361"/>
                <a:gd name="T75" fmla="*/ 68 h 208"/>
                <a:gd name="T76" fmla="*/ 230 w 361"/>
                <a:gd name="T77" fmla="*/ 44 h 208"/>
                <a:gd name="T78" fmla="*/ 249 w 361"/>
                <a:gd name="T79" fmla="*/ 31 h 208"/>
                <a:gd name="T80" fmla="*/ 232 w 361"/>
                <a:gd name="T81" fmla="*/ 21 h 208"/>
                <a:gd name="T82" fmla="*/ 222 w 361"/>
                <a:gd name="T83" fmla="*/ 22 h 208"/>
                <a:gd name="T84" fmla="*/ 211 w 361"/>
                <a:gd name="T85" fmla="*/ 17 h 208"/>
                <a:gd name="T86" fmla="*/ 202 w 361"/>
                <a:gd name="T87" fmla="*/ 6 h 208"/>
                <a:gd name="T88" fmla="*/ 14 w 361"/>
                <a:gd name="T89" fmla="*/ 4 h 208"/>
                <a:gd name="T90" fmla="*/ 5 w 361"/>
                <a:gd name="T91" fmla="*/ 21 h 208"/>
                <a:gd name="T92" fmla="*/ 5 w 361"/>
                <a:gd name="T93" fmla="*/ 44 h 208"/>
                <a:gd name="T94" fmla="*/ 4 w 361"/>
                <a:gd name="T95" fmla="*/ 80 h 208"/>
                <a:gd name="T96" fmla="*/ 12 w 361"/>
                <a:gd name="T97" fmla="*/ 100 h 208"/>
                <a:gd name="T98" fmla="*/ 15 w 361"/>
                <a:gd name="T99" fmla="*/ 105 h 208"/>
                <a:gd name="T100" fmla="*/ 26 w 361"/>
                <a:gd name="T101" fmla="*/ 122 h 208"/>
                <a:gd name="T102" fmla="*/ 47 w 361"/>
                <a:gd name="T103" fmla="*/ 144 h 208"/>
                <a:gd name="T104" fmla="*/ 118 w 361"/>
                <a:gd name="T105" fmla="*/ 157 h 208"/>
                <a:gd name="T106" fmla="*/ 132 w 361"/>
                <a:gd name="T107" fmla="*/ 176 h 208"/>
                <a:gd name="T108" fmla="*/ 150 w 361"/>
                <a:gd name="T109" fmla="*/ 175 h 208"/>
                <a:gd name="T110" fmla="*/ 161 w 361"/>
                <a:gd name="T111" fmla="*/ 198 h 208"/>
                <a:gd name="T112" fmla="*/ 171 w 361"/>
                <a:gd name="T113" fmla="*/ 199 h 208"/>
                <a:gd name="T114" fmla="*/ 175 w 361"/>
                <a:gd name="T115" fmla="*/ 182 h 208"/>
                <a:gd name="T116" fmla="*/ 186 w 361"/>
                <a:gd name="T117" fmla="*/ 170 h 208"/>
                <a:gd name="T118" fmla="*/ 209 w 361"/>
                <a:gd name="T119" fmla="*/ 17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" h="208">
                  <a:moveTo>
                    <a:pt x="263" y="59"/>
                  </a:moveTo>
                  <a:cubicBezTo>
                    <a:pt x="266" y="58"/>
                    <a:pt x="263" y="63"/>
                    <a:pt x="262" y="63"/>
                  </a:cubicBezTo>
                  <a:cubicBezTo>
                    <a:pt x="261" y="63"/>
                    <a:pt x="262" y="59"/>
                    <a:pt x="263" y="59"/>
                  </a:cubicBezTo>
                  <a:close/>
                  <a:moveTo>
                    <a:pt x="17" y="7"/>
                  </a:moveTo>
                  <a:cubicBezTo>
                    <a:pt x="17" y="8"/>
                    <a:pt x="18" y="7"/>
                    <a:pt x="17" y="8"/>
                  </a:cubicBezTo>
                  <a:cubicBezTo>
                    <a:pt x="17" y="9"/>
                    <a:pt x="16" y="10"/>
                    <a:pt x="16" y="10"/>
                  </a:cubicBezTo>
                  <a:cubicBezTo>
                    <a:pt x="16" y="11"/>
                    <a:pt x="16" y="14"/>
                    <a:pt x="16" y="14"/>
                  </a:cubicBezTo>
                  <a:cubicBezTo>
                    <a:pt x="15" y="14"/>
                    <a:pt x="16" y="13"/>
                    <a:pt x="15" y="13"/>
                  </a:cubicBezTo>
                  <a:cubicBezTo>
                    <a:pt x="15" y="13"/>
                    <a:pt x="15" y="12"/>
                    <a:pt x="15" y="12"/>
                  </a:cubicBezTo>
                  <a:cubicBezTo>
                    <a:pt x="15" y="12"/>
                    <a:pt x="13" y="8"/>
                    <a:pt x="15" y="9"/>
                  </a:cubicBezTo>
                  <a:cubicBezTo>
                    <a:pt x="15" y="9"/>
                    <a:pt x="15" y="10"/>
                    <a:pt x="15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8"/>
                    <a:pt x="15" y="8"/>
                    <a:pt x="16" y="7"/>
                  </a:cubicBezTo>
                  <a:lnTo>
                    <a:pt x="17" y="7"/>
                  </a:lnTo>
                  <a:close/>
                  <a:moveTo>
                    <a:pt x="15" y="16"/>
                  </a:moveTo>
                  <a:cubicBezTo>
                    <a:pt x="15" y="16"/>
                    <a:pt x="15" y="17"/>
                    <a:pt x="15" y="17"/>
                  </a:cubicBezTo>
                  <a:cubicBezTo>
                    <a:pt x="15" y="17"/>
                    <a:pt x="14" y="17"/>
                    <a:pt x="14" y="18"/>
                  </a:cubicBezTo>
                  <a:cubicBezTo>
                    <a:pt x="13" y="18"/>
                    <a:pt x="13" y="19"/>
                    <a:pt x="13" y="19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3" y="17"/>
                    <a:pt x="14" y="17"/>
                    <a:pt x="15" y="16"/>
                  </a:cubicBezTo>
                  <a:close/>
                  <a:moveTo>
                    <a:pt x="323" y="41"/>
                  </a:moveTo>
                  <a:cubicBezTo>
                    <a:pt x="323" y="42"/>
                    <a:pt x="323" y="44"/>
                    <a:pt x="323" y="46"/>
                  </a:cubicBezTo>
                  <a:cubicBezTo>
                    <a:pt x="322" y="46"/>
                    <a:pt x="322" y="46"/>
                    <a:pt x="322" y="46"/>
                  </a:cubicBezTo>
                  <a:cubicBezTo>
                    <a:pt x="322" y="45"/>
                    <a:pt x="322" y="43"/>
                    <a:pt x="322" y="42"/>
                  </a:cubicBezTo>
                  <a:lnTo>
                    <a:pt x="323" y="41"/>
                  </a:lnTo>
                  <a:close/>
                  <a:moveTo>
                    <a:pt x="75" y="65"/>
                  </a:moveTo>
                  <a:cubicBezTo>
                    <a:pt x="76" y="69"/>
                    <a:pt x="76" y="68"/>
                    <a:pt x="79" y="67"/>
                  </a:cubicBezTo>
                  <a:cubicBezTo>
                    <a:pt x="79" y="68"/>
                    <a:pt x="79" y="68"/>
                    <a:pt x="79" y="69"/>
                  </a:cubicBezTo>
                  <a:cubicBezTo>
                    <a:pt x="79" y="70"/>
                    <a:pt x="80" y="70"/>
                    <a:pt x="80" y="70"/>
                  </a:cubicBezTo>
                  <a:cubicBezTo>
                    <a:pt x="81" y="70"/>
                    <a:pt x="80" y="72"/>
                    <a:pt x="80" y="72"/>
                  </a:cubicBezTo>
                  <a:cubicBezTo>
                    <a:pt x="79" y="72"/>
                    <a:pt x="78" y="73"/>
                    <a:pt x="78" y="73"/>
                  </a:cubicBezTo>
                  <a:cubicBezTo>
                    <a:pt x="77" y="72"/>
                    <a:pt x="73" y="69"/>
                    <a:pt x="74" y="66"/>
                  </a:cubicBezTo>
                  <a:lnTo>
                    <a:pt x="75" y="65"/>
                  </a:lnTo>
                  <a:close/>
                  <a:moveTo>
                    <a:pt x="332" y="74"/>
                  </a:moveTo>
                  <a:cubicBezTo>
                    <a:pt x="330" y="75"/>
                    <a:pt x="330" y="75"/>
                    <a:pt x="330" y="75"/>
                  </a:cubicBezTo>
                  <a:cubicBezTo>
                    <a:pt x="328" y="75"/>
                    <a:pt x="327" y="74"/>
                    <a:pt x="325" y="74"/>
                  </a:cubicBezTo>
                  <a:cubicBezTo>
                    <a:pt x="325" y="75"/>
                    <a:pt x="323" y="76"/>
                    <a:pt x="323" y="76"/>
                  </a:cubicBezTo>
                  <a:cubicBezTo>
                    <a:pt x="322" y="76"/>
                    <a:pt x="321" y="76"/>
                    <a:pt x="321" y="76"/>
                  </a:cubicBezTo>
                  <a:cubicBezTo>
                    <a:pt x="320" y="77"/>
                    <a:pt x="320" y="78"/>
                    <a:pt x="320" y="78"/>
                  </a:cubicBezTo>
                  <a:cubicBezTo>
                    <a:pt x="321" y="78"/>
                    <a:pt x="322" y="79"/>
                    <a:pt x="324" y="78"/>
                  </a:cubicBezTo>
                  <a:cubicBezTo>
                    <a:pt x="324" y="78"/>
                    <a:pt x="326" y="77"/>
                    <a:pt x="326" y="77"/>
                  </a:cubicBezTo>
                  <a:cubicBezTo>
                    <a:pt x="328" y="77"/>
                    <a:pt x="329" y="78"/>
                    <a:pt x="330" y="77"/>
                  </a:cubicBezTo>
                  <a:cubicBezTo>
                    <a:pt x="330" y="77"/>
                    <a:pt x="330" y="76"/>
                    <a:pt x="331" y="75"/>
                  </a:cubicBezTo>
                  <a:cubicBezTo>
                    <a:pt x="331" y="75"/>
                    <a:pt x="334" y="74"/>
                    <a:pt x="332" y="74"/>
                  </a:cubicBezTo>
                  <a:close/>
                  <a:moveTo>
                    <a:pt x="208" y="168"/>
                  </a:moveTo>
                  <a:cubicBezTo>
                    <a:pt x="208" y="168"/>
                    <a:pt x="209" y="170"/>
                    <a:pt x="208" y="170"/>
                  </a:cubicBezTo>
                  <a:cubicBezTo>
                    <a:pt x="208" y="170"/>
                    <a:pt x="207" y="168"/>
                    <a:pt x="208" y="168"/>
                  </a:cubicBezTo>
                  <a:close/>
                  <a:moveTo>
                    <a:pt x="217" y="172"/>
                  </a:moveTo>
                  <a:cubicBezTo>
                    <a:pt x="217" y="172"/>
                    <a:pt x="216" y="173"/>
                    <a:pt x="216" y="173"/>
                  </a:cubicBezTo>
                  <a:cubicBezTo>
                    <a:pt x="216" y="173"/>
                    <a:pt x="216" y="174"/>
                    <a:pt x="217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7" y="175"/>
                    <a:pt x="217" y="176"/>
                    <a:pt x="218" y="176"/>
                  </a:cubicBezTo>
                  <a:cubicBezTo>
                    <a:pt x="219" y="175"/>
                    <a:pt x="218" y="173"/>
                    <a:pt x="218" y="172"/>
                  </a:cubicBezTo>
                  <a:cubicBezTo>
                    <a:pt x="218" y="172"/>
                    <a:pt x="217" y="172"/>
                    <a:pt x="217" y="172"/>
                  </a:cubicBezTo>
                  <a:close/>
                  <a:moveTo>
                    <a:pt x="240" y="32"/>
                  </a:moveTo>
                  <a:cubicBezTo>
                    <a:pt x="240" y="32"/>
                    <a:pt x="240" y="34"/>
                    <a:pt x="240" y="34"/>
                  </a:cubicBezTo>
                  <a:cubicBezTo>
                    <a:pt x="242" y="33"/>
                    <a:pt x="241" y="33"/>
                    <a:pt x="241" y="33"/>
                  </a:cubicBezTo>
                  <a:cubicBezTo>
                    <a:pt x="240" y="32"/>
                    <a:pt x="241" y="32"/>
                    <a:pt x="240" y="32"/>
                  </a:cubicBezTo>
                  <a:close/>
                  <a:moveTo>
                    <a:pt x="344" y="66"/>
                  </a:moveTo>
                  <a:cubicBezTo>
                    <a:pt x="343" y="66"/>
                    <a:pt x="342" y="68"/>
                    <a:pt x="344" y="67"/>
                  </a:cubicBezTo>
                  <a:cubicBezTo>
                    <a:pt x="344" y="67"/>
                    <a:pt x="346" y="65"/>
                    <a:pt x="344" y="66"/>
                  </a:cubicBezTo>
                  <a:close/>
                  <a:moveTo>
                    <a:pt x="308" y="103"/>
                  </a:moveTo>
                  <a:cubicBezTo>
                    <a:pt x="308" y="103"/>
                    <a:pt x="307" y="105"/>
                    <a:pt x="307" y="106"/>
                  </a:cubicBezTo>
                  <a:cubicBezTo>
                    <a:pt x="308" y="105"/>
                    <a:pt x="308" y="105"/>
                    <a:pt x="308" y="105"/>
                  </a:cubicBezTo>
                  <a:cubicBezTo>
                    <a:pt x="308" y="105"/>
                    <a:pt x="308" y="103"/>
                    <a:pt x="308" y="103"/>
                  </a:cubicBezTo>
                  <a:close/>
                  <a:moveTo>
                    <a:pt x="300" y="130"/>
                  </a:moveTo>
                  <a:cubicBezTo>
                    <a:pt x="299" y="130"/>
                    <a:pt x="300" y="130"/>
                    <a:pt x="301" y="131"/>
                  </a:cubicBezTo>
                  <a:cubicBezTo>
                    <a:pt x="301" y="131"/>
                    <a:pt x="302" y="129"/>
                    <a:pt x="300" y="130"/>
                  </a:cubicBezTo>
                  <a:close/>
                  <a:moveTo>
                    <a:pt x="210" y="171"/>
                  </a:moveTo>
                  <a:cubicBezTo>
                    <a:pt x="210" y="172"/>
                    <a:pt x="210" y="172"/>
                    <a:pt x="210" y="172"/>
                  </a:cubicBezTo>
                  <a:cubicBezTo>
                    <a:pt x="208" y="172"/>
                    <a:pt x="209" y="171"/>
                    <a:pt x="210" y="171"/>
                  </a:cubicBezTo>
                  <a:close/>
                  <a:moveTo>
                    <a:pt x="209" y="175"/>
                  </a:moveTo>
                  <a:cubicBezTo>
                    <a:pt x="210" y="175"/>
                    <a:pt x="211" y="175"/>
                    <a:pt x="213" y="175"/>
                  </a:cubicBezTo>
                  <a:cubicBezTo>
                    <a:pt x="213" y="175"/>
                    <a:pt x="213" y="174"/>
                    <a:pt x="213" y="174"/>
                  </a:cubicBezTo>
                  <a:cubicBezTo>
                    <a:pt x="214" y="174"/>
                    <a:pt x="214" y="175"/>
                    <a:pt x="215" y="175"/>
                  </a:cubicBezTo>
                  <a:cubicBezTo>
                    <a:pt x="214" y="171"/>
                    <a:pt x="214" y="173"/>
                    <a:pt x="216" y="170"/>
                  </a:cubicBezTo>
                  <a:cubicBezTo>
                    <a:pt x="216" y="170"/>
                    <a:pt x="219" y="171"/>
                    <a:pt x="220" y="172"/>
                  </a:cubicBezTo>
                  <a:cubicBezTo>
                    <a:pt x="220" y="172"/>
                    <a:pt x="219" y="173"/>
                    <a:pt x="220" y="173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221" y="174"/>
                    <a:pt x="222" y="174"/>
                    <a:pt x="223" y="174"/>
                  </a:cubicBezTo>
                  <a:cubicBezTo>
                    <a:pt x="223" y="174"/>
                    <a:pt x="223" y="176"/>
                    <a:pt x="223" y="176"/>
                  </a:cubicBezTo>
                  <a:cubicBezTo>
                    <a:pt x="223" y="176"/>
                    <a:pt x="224" y="175"/>
                    <a:pt x="224" y="176"/>
                  </a:cubicBezTo>
                  <a:cubicBezTo>
                    <a:pt x="224" y="173"/>
                    <a:pt x="224" y="173"/>
                    <a:pt x="224" y="173"/>
                  </a:cubicBezTo>
                  <a:cubicBezTo>
                    <a:pt x="224" y="173"/>
                    <a:pt x="223" y="173"/>
                    <a:pt x="222" y="173"/>
                  </a:cubicBezTo>
                  <a:cubicBezTo>
                    <a:pt x="222" y="173"/>
                    <a:pt x="221" y="170"/>
                    <a:pt x="222" y="171"/>
                  </a:cubicBezTo>
                  <a:cubicBezTo>
                    <a:pt x="223" y="171"/>
                    <a:pt x="223" y="170"/>
                    <a:pt x="224" y="170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24" y="169"/>
                    <a:pt x="223" y="168"/>
                    <a:pt x="223" y="168"/>
                  </a:cubicBezTo>
                  <a:cubicBezTo>
                    <a:pt x="223" y="168"/>
                    <a:pt x="222" y="169"/>
                    <a:pt x="222" y="169"/>
                  </a:cubicBezTo>
                  <a:cubicBezTo>
                    <a:pt x="221" y="167"/>
                    <a:pt x="221" y="167"/>
                    <a:pt x="221" y="167"/>
                  </a:cubicBezTo>
                  <a:cubicBezTo>
                    <a:pt x="220" y="167"/>
                    <a:pt x="219" y="168"/>
                    <a:pt x="218" y="168"/>
                  </a:cubicBezTo>
                  <a:cubicBezTo>
                    <a:pt x="218" y="167"/>
                    <a:pt x="218" y="167"/>
                    <a:pt x="218" y="167"/>
                  </a:cubicBezTo>
                  <a:cubicBezTo>
                    <a:pt x="218" y="166"/>
                    <a:pt x="218" y="167"/>
                    <a:pt x="217" y="166"/>
                  </a:cubicBezTo>
                  <a:cubicBezTo>
                    <a:pt x="217" y="166"/>
                    <a:pt x="218" y="165"/>
                    <a:pt x="217" y="165"/>
                  </a:cubicBezTo>
                  <a:cubicBezTo>
                    <a:pt x="219" y="165"/>
                    <a:pt x="220" y="166"/>
                    <a:pt x="222" y="166"/>
                  </a:cubicBezTo>
                  <a:cubicBezTo>
                    <a:pt x="222" y="166"/>
                    <a:pt x="222" y="164"/>
                    <a:pt x="222" y="164"/>
                  </a:cubicBezTo>
                  <a:cubicBezTo>
                    <a:pt x="223" y="164"/>
                    <a:pt x="225" y="163"/>
                    <a:pt x="225" y="163"/>
                  </a:cubicBezTo>
                  <a:cubicBezTo>
                    <a:pt x="226" y="163"/>
                    <a:pt x="227" y="165"/>
                    <a:pt x="229" y="165"/>
                  </a:cubicBezTo>
                  <a:cubicBezTo>
                    <a:pt x="229" y="165"/>
                    <a:pt x="230" y="165"/>
                    <a:pt x="230" y="165"/>
                  </a:cubicBezTo>
                  <a:cubicBezTo>
                    <a:pt x="230" y="165"/>
                    <a:pt x="230" y="163"/>
                    <a:pt x="230" y="163"/>
                  </a:cubicBezTo>
                  <a:cubicBezTo>
                    <a:pt x="231" y="163"/>
                    <a:pt x="231" y="163"/>
                    <a:pt x="231" y="163"/>
                  </a:cubicBezTo>
                  <a:cubicBezTo>
                    <a:pt x="232" y="164"/>
                    <a:pt x="232" y="165"/>
                    <a:pt x="232" y="166"/>
                  </a:cubicBezTo>
                  <a:cubicBezTo>
                    <a:pt x="232" y="165"/>
                    <a:pt x="233" y="166"/>
                    <a:pt x="234" y="166"/>
                  </a:cubicBezTo>
                  <a:cubicBezTo>
                    <a:pt x="236" y="163"/>
                    <a:pt x="236" y="163"/>
                    <a:pt x="236" y="163"/>
                  </a:cubicBezTo>
                  <a:cubicBezTo>
                    <a:pt x="236" y="163"/>
                    <a:pt x="237" y="164"/>
                    <a:pt x="237" y="164"/>
                  </a:cubicBezTo>
                  <a:cubicBezTo>
                    <a:pt x="236" y="165"/>
                    <a:pt x="239" y="165"/>
                    <a:pt x="239" y="165"/>
                  </a:cubicBezTo>
                  <a:cubicBezTo>
                    <a:pt x="239" y="163"/>
                    <a:pt x="239" y="163"/>
                    <a:pt x="239" y="163"/>
                  </a:cubicBezTo>
                  <a:cubicBezTo>
                    <a:pt x="240" y="163"/>
                    <a:pt x="240" y="164"/>
                    <a:pt x="241" y="163"/>
                  </a:cubicBezTo>
                  <a:cubicBezTo>
                    <a:pt x="241" y="164"/>
                    <a:pt x="241" y="164"/>
                    <a:pt x="242" y="164"/>
                  </a:cubicBezTo>
                  <a:cubicBezTo>
                    <a:pt x="242" y="165"/>
                    <a:pt x="241" y="165"/>
                    <a:pt x="241" y="166"/>
                  </a:cubicBezTo>
                  <a:cubicBezTo>
                    <a:pt x="241" y="166"/>
                    <a:pt x="242" y="166"/>
                    <a:pt x="242" y="167"/>
                  </a:cubicBezTo>
                  <a:cubicBezTo>
                    <a:pt x="243" y="167"/>
                    <a:pt x="245" y="167"/>
                    <a:pt x="246" y="167"/>
                  </a:cubicBezTo>
                  <a:cubicBezTo>
                    <a:pt x="247" y="167"/>
                    <a:pt x="246" y="169"/>
                    <a:pt x="247" y="169"/>
                  </a:cubicBezTo>
                  <a:cubicBezTo>
                    <a:pt x="248" y="170"/>
                    <a:pt x="251" y="171"/>
                    <a:pt x="253" y="171"/>
                  </a:cubicBezTo>
                  <a:cubicBezTo>
                    <a:pt x="253" y="171"/>
                    <a:pt x="254" y="168"/>
                    <a:pt x="255" y="168"/>
                  </a:cubicBezTo>
                  <a:cubicBezTo>
                    <a:pt x="256" y="168"/>
                    <a:pt x="257" y="168"/>
                    <a:pt x="257" y="168"/>
                  </a:cubicBezTo>
                  <a:cubicBezTo>
                    <a:pt x="258" y="169"/>
                    <a:pt x="258" y="169"/>
                    <a:pt x="259" y="170"/>
                  </a:cubicBezTo>
                  <a:cubicBezTo>
                    <a:pt x="259" y="171"/>
                    <a:pt x="259" y="172"/>
                    <a:pt x="260" y="173"/>
                  </a:cubicBezTo>
                  <a:cubicBezTo>
                    <a:pt x="260" y="174"/>
                    <a:pt x="262" y="174"/>
                    <a:pt x="263" y="175"/>
                  </a:cubicBezTo>
                  <a:cubicBezTo>
                    <a:pt x="263" y="175"/>
                    <a:pt x="263" y="181"/>
                    <a:pt x="263" y="182"/>
                  </a:cubicBezTo>
                  <a:cubicBezTo>
                    <a:pt x="262" y="183"/>
                    <a:pt x="262" y="183"/>
                    <a:pt x="262" y="183"/>
                  </a:cubicBezTo>
                  <a:cubicBezTo>
                    <a:pt x="262" y="185"/>
                    <a:pt x="263" y="186"/>
                    <a:pt x="263" y="187"/>
                  </a:cubicBezTo>
                  <a:cubicBezTo>
                    <a:pt x="263" y="187"/>
                    <a:pt x="264" y="186"/>
                    <a:pt x="265" y="185"/>
                  </a:cubicBezTo>
                  <a:cubicBezTo>
                    <a:pt x="265" y="185"/>
                    <a:pt x="266" y="185"/>
                    <a:pt x="266" y="185"/>
                  </a:cubicBezTo>
                  <a:cubicBezTo>
                    <a:pt x="265" y="188"/>
                    <a:pt x="265" y="189"/>
                    <a:pt x="265" y="193"/>
                  </a:cubicBezTo>
                  <a:cubicBezTo>
                    <a:pt x="265" y="193"/>
                    <a:pt x="268" y="194"/>
                    <a:pt x="268" y="195"/>
                  </a:cubicBezTo>
                  <a:cubicBezTo>
                    <a:pt x="269" y="196"/>
                    <a:pt x="269" y="199"/>
                    <a:pt x="270" y="201"/>
                  </a:cubicBezTo>
                  <a:cubicBezTo>
                    <a:pt x="270" y="201"/>
                    <a:pt x="271" y="201"/>
                    <a:pt x="271" y="202"/>
                  </a:cubicBezTo>
                  <a:cubicBezTo>
                    <a:pt x="272" y="203"/>
                    <a:pt x="272" y="204"/>
                    <a:pt x="272" y="205"/>
                  </a:cubicBezTo>
                  <a:cubicBezTo>
                    <a:pt x="273" y="205"/>
                    <a:pt x="273" y="205"/>
                    <a:pt x="274" y="205"/>
                  </a:cubicBezTo>
                  <a:cubicBezTo>
                    <a:pt x="274" y="206"/>
                    <a:pt x="274" y="207"/>
                    <a:pt x="275" y="207"/>
                  </a:cubicBezTo>
                  <a:cubicBezTo>
                    <a:pt x="276" y="208"/>
                    <a:pt x="276" y="207"/>
                    <a:pt x="277" y="207"/>
                  </a:cubicBezTo>
                  <a:cubicBezTo>
                    <a:pt x="277" y="206"/>
                    <a:pt x="277" y="207"/>
                    <a:pt x="277" y="206"/>
                  </a:cubicBezTo>
                  <a:cubicBezTo>
                    <a:pt x="277" y="206"/>
                    <a:pt x="276" y="205"/>
                    <a:pt x="277" y="205"/>
                  </a:cubicBezTo>
                  <a:cubicBezTo>
                    <a:pt x="277" y="204"/>
                    <a:pt x="277" y="204"/>
                    <a:pt x="277" y="204"/>
                  </a:cubicBezTo>
                  <a:cubicBezTo>
                    <a:pt x="277" y="203"/>
                    <a:pt x="278" y="202"/>
                    <a:pt x="278" y="202"/>
                  </a:cubicBezTo>
                  <a:cubicBezTo>
                    <a:pt x="279" y="200"/>
                    <a:pt x="278" y="199"/>
                    <a:pt x="278" y="197"/>
                  </a:cubicBezTo>
                  <a:cubicBezTo>
                    <a:pt x="279" y="195"/>
                    <a:pt x="279" y="195"/>
                    <a:pt x="279" y="195"/>
                  </a:cubicBezTo>
                  <a:cubicBezTo>
                    <a:pt x="278" y="195"/>
                    <a:pt x="279" y="193"/>
                    <a:pt x="279" y="192"/>
                  </a:cubicBezTo>
                  <a:cubicBezTo>
                    <a:pt x="278" y="192"/>
                    <a:pt x="278" y="192"/>
                    <a:pt x="278" y="192"/>
                  </a:cubicBezTo>
                  <a:cubicBezTo>
                    <a:pt x="277" y="190"/>
                    <a:pt x="278" y="188"/>
                    <a:pt x="277" y="187"/>
                  </a:cubicBezTo>
                  <a:cubicBezTo>
                    <a:pt x="277" y="186"/>
                    <a:pt x="276" y="185"/>
                    <a:pt x="276" y="184"/>
                  </a:cubicBezTo>
                  <a:cubicBezTo>
                    <a:pt x="275" y="183"/>
                    <a:pt x="276" y="184"/>
                    <a:pt x="276" y="182"/>
                  </a:cubicBezTo>
                  <a:cubicBezTo>
                    <a:pt x="276" y="181"/>
                    <a:pt x="274" y="181"/>
                    <a:pt x="274" y="180"/>
                  </a:cubicBezTo>
                  <a:cubicBezTo>
                    <a:pt x="274" y="180"/>
                    <a:pt x="275" y="178"/>
                    <a:pt x="275" y="178"/>
                  </a:cubicBezTo>
                  <a:cubicBezTo>
                    <a:pt x="274" y="176"/>
                    <a:pt x="272" y="174"/>
                    <a:pt x="272" y="172"/>
                  </a:cubicBezTo>
                  <a:cubicBezTo>
                    <a:pt x="272" y="170"/>
                    <a:pt x="273" y="168"/>
                    <a:pt x="272" y="167"/>
                  </a:cubicBezTo>
                  <a:cubicBezTo>
                    <a:pt x="272" y="166"/>
                    <a:pt x="270" y="166"/>
                    <a:pt x="270" y="166"/>
                  </a:cubicBezTo>
                  <a:cubicBezTo>
                    <a:pt x="270" y="165"/>
                    <a:pt x="270" y="165"/>
                    <a:pt x="270" y="165"/>
                  </a:cubicBezTo>
                  <a:cubicBezTo>
                    <a:pt x="270" y="164"/>
                    <a:pt x="272" y="164"/>
                    <a:pt x="272" y="163"/>
                  </a:cubicBezTo>
                  <a:cubicBezTo>
                    <a:pt x="272" y="162"/>
                    <a:pt x="271" y="161"/>
                    <a:pt x="271" y="159"/>
                  </a:cubicBezTo>
                  <a:cubicBezTo>
                    <a:pt x="272" y="159"/>
                    <a:pt x="272" y="159"/>
                    <a:pt x="272" y="159"/>
                  </a:cubicBezTo>
                  <a:cubicBezTo>
                    <a:pt x="273" y="158"/>
                    <a:pt x="273" y="153"/>
                    <a:pt x="273" y="154"/>
                  </a:cubicBezTo>
                  <a:cubicBezTo>
                    <a:pt x="273" y="153"/>
                    <a:pt x="273" y="153"/>
                    <a:pt x="273" y="153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6" y="149"/>
                    <a:pt x="277" y="150"/>
                    <a:pt x="277" y="149"/>
                  </a:cubicBezTo>
                  <a:cubicBezTo>
                    <a:pt x="278" y="149"/>
                    <a:pt x="278" y="147"/>
                    <a:pt x="278" y="146"/>
                  </a:cubicBezTo>
                  <a:cubicBezTo>
                    <a:pt x="279" y="146"/>
                    <a:pt x="280" y="147"/>
                    <a:pt x="281" y="146"/>
                  </a:cubicBezTo>
                  <a:cubicBezTo>
                    <a:pt x="281" y="146"/>
                    <a:pt x="283" y="145"/>
                    <a:pt x="283" y="145"/>
                  </a:cubicBezTo>
                  <a:cubicBezTo>
                    <a:pt x="283" y="144"/>
                    <a:pt x="283" y="143"/>
                    <a:pt x="283" y="143"/>
                  </a:cubicBezTo>
                  <a:cubicBezTo>
                    <a:pt x="283" y="143"/>
                    <a:pt x="284" y="143"/>
                    <a:pt x="285" y="143"/>
                  </a:cubicBezTo>
                  <a:cubicBezTo>
                    <a:pt x="285" y="143"/>
                    <a:pt x="286" y="139"/>
                    <a:pt x="286" y="139"/>
                  </a:cubicBezTo>
                  <a:cubicBezTo>
                    <a:pt x="287" y="139"/>
                    <a:pt x="286" y="140"/>
                    <a:pt x="288" y="140"/>
                  </a:cubicBezTo>
                  <a:cubicBezTo>
                    <a:pt x="288" y="140"/>
                    <a:pt x="289" y="138"/>
                    <a:pt x="289" y="138"/>
                  </a:cubicBezTo>
                  <a:cubicBezTo>
                    <a:pt x="290" y="137"/>
                    <a:pt x="291" y="138"/>
                    <a:pt x="292" y="137"/>
                  </a:cubicBezTo>
                  <a:cubicBezTo>
                    <a:pt x="296" y="134"/>
                    <a:pt x="296" y="134"/>
                    <a:pt x="296" y="134"/>
                  </a:cubicBezTo>
                  <a:cubicBezTo>
                    <a:pt x="296" y="133"/>
                    <a:pt x="295" y="132"/>
                    <a:pt x="296" y="132"/>
                  </a:cubicBezTo>
                  <a:cubicBezTo>
                    <a:pt x="296" y="132"/>
                    <a:pt x="298" y="131"/>
                    <a:pt x="299" y="131"/>
                  </a:cubicBezTo>
                  <a:cubicBezTo>
                    <a:pt x="298" y="129"/>
                    <a:pt x="298" y="129"/>
                    <a:pt x="297" y="127"/>
                  </a:cubicBezTo>
                  <a:cubicBezTo>
                    <a:pt x="298" y="127"/>
                    <a:pt x="299" y="128"/>
                    <a:pt x="300" y="127"/>
                  </a:cubicBezTo>
                  <a:cubicBezTo>
                    <a:pt x="300" y="126"/>
                    <a:pt x="300" y="126"/>
                    <a:pt x="300" y="126"/>
                  </a:cubicBezTo>
                  <a:cubicBezTo>
                    <a:pt x="301" y="126"/>
                    <a:pt x="301" y="126"/>
                    <a:pt x="301" y="126"/>
                  </a:cubicBezTo>
                  <a:cubicBezTo>
                    <a:pt x="300" y="125"/>
                    <a:pt x="299" y="124"/>
                    <a:pt x="299" y="123"/>
                  </a:cubicBezTo>
                  <a:cubicBezTo>
                    <a:pt x="300" y="123"/>
                    <a:pt x="301" y="123"/>
                    <a:pt x="302" y="123"/>
                  </a:cubicBezTo>
                  <a:cubicBezTo>
                    <a:pt x="302" y="124"/>
                    <a:pt x="302" y="124"/>
                    <a:pt x="302" y="124"/>
                  </a:cubicBezTo>
                  <a:cubicBezTo>
                    <a:pt x="303" y="124"/>
                    <a:pt x="303" y="124"/>
                    <a:pt x="304" y="124"/>
                  </a:cubicBezTo>
                  <a:cubicBezTo>
                    <a:pt x="304" y="124"/>
                    <a:pt x="308" y="121"/>
                    <a:pt x="304" y="122"/>
                  </a:cubicBezTo>
                  <a:cubicBezTo>
                    <a:pt x="304" y="122"/>
                    <a:pt x="304" y="121"/>
                    <a:pt x="304" y="121"/>
                  </a:cubicBezTo>
                  <a:cubicBezTo>
                    <a:pt x="301" y="120"/>
                    <a:pt x="301" y="120"/>
                    <a:pt x="301" y="120"/>
                  </a:cubicBezTo>
                  <a:cubicBezTo>
                    <a:pt x="301" y="120"/>
                    <a:pt x="301" y="119"/>
                    <a:pt x="301" y="119"/>
                  </a:cubicBezTo>
                  <a:cubicBezTo>
                    <a:pt x="302" y="118"/>
                    <a:pt x="303" y="118"/>
                    <a:pt x="304" y="118"/>
                  </a:cubicBezTo>
                  <a:cubicBezTo>
                    <a:pt x="304" y="117"/>
                    <a:pt x="304" y="116"/>
                    <a:pt x="304" y="116"/>
                  </a:cubicBezTo>
                  <a:cubicBezTo>
                    <a:pt x="304" y="116"/>
                    <a:pt x="303" y="116"/>
                    <a:pt x="303" y="115"/>
                  </a:cubicBezTo>
                  <a:cubicBezTo>
                    <a:pt x="303" y="115"/>
                    <a:pt x="304" y="114"/>
                    <a:pt x="304" y="113"/>
                  </a:cubicBezTo>
                  <a:cubicBezTo>
                    <a:pt x="300" y="111"/>
                    <a:pt x="300" y="111"/>
                    <a:pt x="300" y="111"/>
                  </a:cubicBezTo>
                  <a:cubicBezTo>
                    <a:pt x="300" y="111"/>
                    <a:pt x="300" y="110"/>
                    <a:pt x="300" y="110"/>
                  </a:cubicBezTo>
                  <a:cubicBezTo>
                    <a:pt x="299" y="110"/>
                    <a:pt x="298" y="109"/>
                    <a:pt x="298" y="109"/>
                  </a:cubicBezTo>
                  <a:cubicBezTo>
                    <a:pt x="300" y="108"/>
                    <a:pt x="300" y="108"/>
                    <a:pt x="302" y="108"/>
                  </a:cubicBezTo>
                  <a:cubicBezTo>
                    <a:pt x="301" y="107"/>
                    <a:pt x="301" y="105"/>
                    <a:pt x="299" y="104"/>
                  </a:cubicBezTo>
                  <a:cubicBezTo>
                    <a:pt x="299" y="104"/>
                    <a:pt x="300" y="104"/>
                    <a:pt x="301" y="104"/>
                  </a:cubicBezTo>
                  <a:cubicBezTo>
                    <a:pt x="301" y="103"/>
                    <a:pt x="301" y="103"/>
                    <a:pt x="301" y="103"/>
                  </a:cubicBezTo>
                  <a:cubicBezTo>
                    <a:pt x="299" y="102"/>
                    <a:pt x="298" y="102"/>
                    <a:pt x="297" y="101"/>
                  </a:cubicBezTo>
                  <a:cubicBezTo>
                    <a:pt x="298" y="100"/>
                    <a:pt x="297" y="100"/>
                    <a:pt x="299" y="100"/>
                  </a:cubicBezTo>
                  <a:cubicBezTo>
                    <a:pt x="298" y="100"/>
                    <a:pt x="298" y="97"/>
                    <a:pt x="298" y="97"/>
                  </a:cubicBezTo>
                  <a:cubicBezTo>
                    <a:pt x="299" y="97"/>
                    <a:pt x="299" y="97"/>
                    <a:pt x="299" y="97"/>
                  </a:cubicBezTo>
                  <a:cubicBezTo>
                    <a:pt x="300" y="93"/>
                    <a:pt x="300" y="92"/>
                    <a:pt x="300" y="89"/>
                  </a:cubicBezTo>
                  <a:cubicBezTo>
                    <a:pt x="301" y="88"/>
                    <a:pt x="301" y="89"/>
                    <a:pt x="302" y="88"/>
                  </a:cubicBezTo>
                  <a:cubicBezTo>
                    <a:pt x="303" y="87"/>
                    <a:pt x="303" y="87"/>
                    <a:pt x="303" y="87"/>
                  </a:cubicBezTo>
                  <a:cubicBezTo>
                    <a:pt x="303" y="87"/>
                    <a:pt x="304" y="88"/>
                    <a:pt x="305" y="88"/>
                  </a:cubicBezTo>
                  <a:cubicBezTo>
                    <a:pt x="306" y="87"/>
                    <a:pt x="305" y="87"/>
                    <a:pt x="306" y="86"/>
                  </a:cubicBezTo>
                  <a:cubicBezTo>
                    <a:pt x="306" y="86"/>
                    <a:pt x="307" y="87"/>
                    <a:pt x="307" y="88"/>
                  </a:cubicBezTo>
                  <a:cubicBezTo>
                    <a:pt x="305" y="89"/>
                    <a:pt x="304" y="90"/>
                    <a:pt x="303" y="92"/>
                  </a:cubicBezTo>
                  <a:cubicBezTo>
                    <a:pt x="304" y="93"/>
                    <a:pt x="304" y="93"/>
                    <a:pt x="304" y="93"/>
                  </a:cubicBezTo>
                  <a:cubicBezTo>
                    <a:pt x="304" y="94"/>
                    <a:pt x="302" y="94"/>
                    <a:pt x="301" y="95"/>
                  </a:cubicBezTo>
                  <a:cubicBezTo>
                    <a:pt x="301" y="96"/>
                    <a:pt x="302" y="97"/>
                    <a:pt x="302" y="97"/>
                  </a:cubicBezTo>
                  <a:cubicBezTo>
                    <a:pt x="303" y="98"/>
                    <a:pt x="302" y="98"/>
                    <a:pt x="302" y="98"/>
                  </a:cubicBezTo>
                  <a:cubicBezTo>
                    <a:pt x="302" y="98"/>
                    <a:pt x="302" y="101"/>
                    <a:pt x="302" y="101"/>
                  </a:cubicBezTo>
                  <a:cubicBezTo>
                    <a:pt x="302" y="102"/>
                    <a:pt x="302" y="102"/>
                    <a:pt x="302" y="102"/>
                  </a:cubicBezTo>
                  <a:cubicBezTo>
                    <a:pt x="304" y="101"/>
                    <a:pt x="304" y="101"/>
                    <a:pt x="306" y="101"/>
                  </a:cubicBezTo>
                  <a:cubicBezTo>
                    <a:pt x="306" y="101"/>
                    <a:pt x="306" y="104"/>
                    <a:pt x="306" y="104"/>
                  </a:cubicBezTo>
                  <a:cubicBezTo>
                    <a:pt x="307" y="103"/>
                    <a:pt x="308" y="103"/>
                    <a:pt x="310" y="102"/>
                  </a:cubicBezTo>
                  <a:cubicBezTo>
                    <a:pt x="310" y="101"/>
                    <a:pt x="310" y="101"/>
                    <a:pt x="310" y="101"/>
                  </a:cubicBezTo>
                  <a:cubicBezTo>
                    <a:pt x="310" y="101"/>
                    <a:pt x="309" y="101"/>
                    <a:pt x="309" y="100"/>
                  </a:cubicBezTo>
                  <a:cubicBezTo>
                    <a:pt x="309" y="100"/>
                    <a:pt x="309" y="99"/>
                    <a:pt x="310" y="99"/>
                  </a:cubicBezTo>
                  <a:cubicBezTo>
                    <a:pt x="311" y="100"/>
                    <a:pt x="310" y="97"/>
                    <a:pt x="311" y="97"/>
                  </a:cubicBezTo>
                  <a:cubicBezTo>
                    <a:pt x="310" y="97"/>
                    <a:pt x="310" y="97"/>
                    <a:pt x="310" y="97"/>
                  </a:cubicBezTo>
                  <a:cubicBezTo>
                    <a:pt x="310" y="96"/>
                    <a:pt x="311" y="95"/>
                    <a:pt x="311" y="94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09" y="93"/>
                    <a:pt x="309" y="92"/>
                    <a:pt x="308" y="91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309" y="91"/>
                    <a:pt x="309" y="89"/>
                    <a:pt x="309" y="89"/>
                  </a:cubicBezTo>
                  <a:cubicBezTo>
                    <a:pt x="310" y="89"/>
                    <a:pt x="311" y="91"/>
                    <a:pt x="312" y="91"/>
                  </a:cubicBezTo>
                  <a:cubicBezTo>
                    <a:pt x="313" y="91"/>
                    <a:pt x="314" y="91"/>
                    <a:pt x="314" y="91"/>
                  </a:cubicBezTo>
                  <a:cubicBezTo>
                    <a:pt x="315" y="89"/>
                    <a:pt x="316" y="87"/>
                    <a:pt x="317" y="86"/>
                  </a:cubicBezTo>
                  <a:cubicBezTo>
                    <a:pt x="318" y="86"/>
                    <a:pt x="318" y="86"/>
                    <a:pt x="318" y="86"/>
                  </a:cubicBezTo>
                  <a:cubicBezTo>
                    <a:pt x="319" y="86"/>
                    <a:pt x="319" y="85"/>
                    <a:pt x="319" y="84"/>
                  </a:cubicBezTo>
                  <a:cubicBezTo>
                    <a:pt x="320" y="83"/>
                    <a:pt x="319" y="79"/>
                    <a:pt x="319" y="79"/>
                  </a:cubicBezTo>
                  <a:cubicBezTo>
                    <a:pt x="319" y="79"/>
                    <a:pt x="318" y="79"/>
                    <a:pt x="318" y="79"/>
                  </a:cubicBezTo>
                  <a:cubicBezTo>
                    <a:pt x="318" y="79"/>
                    <a:pt x="318" y="77"/>
                    <a:pt x="318" y="77"/>
                  </a:cubicBezTo>
                  <a:cubicBezTo>
                    <a:pt x="319" y="77"/>
                    <a:pt x="319" y="77"/>
                    <a:pt x="319" y="77"/>
                  </a:cubicBezTo>
                  <a:cubicBezTo>
                    <a:pt x="319" y="76"/>
                    <a:pt x="319" y="76"/>
                    <a:pt x="319" y="76"/>
                  </a:cubicBezTo>
                  <a:cubicBezTo>
                    <a:pt x="319" y="76"/>
                    <a:pt x="322" y="73"/>
                    <a:pt x="323" y="73"/>
                  </a:cubicBezTo>
                  <a:cubicBezTo>
                    <a:pt x="323" y="72"/>
                    <a:pt x="323" y="72"/>
                    <a:pt x="323" y="72"/>
                  </a:cubicBezTo>
                  <a:cubicBezTo>
                    <a:pt x="323" y="72"/>
                    <a:pt x="324" y="72"/>
                    <a:pt x="325" y="72"/>
                  </a:cubicBezTo>
                  <a:cubicBezTo>
                    <a:pt x="325" y="72"/>
                    <a:pt x="325" y="71"/>
                    <a:pt x="326" y="71"/>
                  </a:cubicBezTo>
                  <a:cubicBezTo>
                    <a:pt x="326" y="71"/>
                    <a:pt x="327" y="71"/>
                    <a:pt x="328" y="71"/>
                  </a:cubicBezTo>
                  <a:cubicBezTo>
                    <a:pt x="328" y="71"/>
                    <a:pt x="328" y="69"/>
                    <a:pt x="329" y="69"/>
                  </a:cubicBezTo>
                  <a:cubicBezTo>
                    <a:pt x="330" y="68"/>
                    <a:pt x="332" y="69"/>
                    <a:pt x="333" y="69"/>
                  </a:cubicBezTo>
                  <a:cubicBezTo>
                    <a:pt x="333" y="70"/>
                    <a:pt x="333" y="70"/>
                    <a:pt x="333" y="70"/>
                  </a:cubicBezTo>
                  <a:cubicBezTo>
                    <a:pt x="334" y="71"/>
                    <a:pt x="334" y="70"/>
                    <a:pt x="335" y="70"/>
                  </a:cubicBezTo>
                  <a:cubicBezTo>
                    <a:pt x="333" y="69"/>
                    <a:pt x="334" y="67"/>
                    <a:pt x="335" y="66"/>
                  </a:cubicBezTo>
                  <a:cubicBezTo>
                    <a:pt x="335" y="66"/>
                    <a:pt x="336" y="66"/>
                    <a:pt x="337" y="66"/>
                  </a:cubicBezTo>
                  <a:cubicBezTo>
                    <a:pt x="337" y="66"/>
                    <a:pt x="337" y="68"/>
                    <a:pt x="337" y="68"/>
                  </a:cubicBezTo>
                  <a:cubicBezTo>
                    <a:pt x="337" y="68"/>
                    <a:pt x="338" y="68"/>
                    <a:pt x="339" y="68"/>
                  </a:cubicBezTo>
                  <a:cubicBezTo>
                    <a:pt x="339" y="68"/>
                    <a:pt x="340" y="67"/>
                    <a:pt x="340" y="67"/>
                  </a:cubicBezTo>
                  <a:cubicBezTo>
                    <a:pt x="340" y="67"/>
                    <a:pt x="341" y="67"/>
                    <a:pt x="342" y="67"/>
                  </a:cubicBezTo>
                  <a:cubicBezTo>
                    <a:pt x="341" y="67"/>
                    <a:pt x="341" y="66"/>
                    <a:pt x="341" y="65"/>
                  </a:cubicBezTo>
                  <a:cubicBezTo>
                    <a:pt x="340" y="65"/>
                    <a:pt x="337" y="64"/>
                    <a:pt x="337" y="63"/>
                  </a:cubicBezTo>
                  <a:cubicBezTo>
                    <a:pt x="337" y="63"/>
                    <a:pt x="337" y="62"/>
                    <a:pt x="337" y="62"/>
                  </a:cubicBezTo>
                  <a:cubicBezTo>
                    <a:pt x="338" y="62"/>
                    <a:pt x="339" y="62"/>
                    <a:pt x="340" y="61"/>
                  </a:cubicBezTo>
                  <a:cubicBezTo>
                    <a:pt x="338" y="57"/>
                    <a:pt x="340" y="57"/>
                    <a:pt x="342" y="55"/>
                  </a:cubicBezTo>
                  <a:cubicBezTo>
                    <a:pt x="342" y="54"/>
                    <a:pt x="342" y="54"/>
                    <a:pt x="342" y="54"/>
                  </a:cubicBezTo>
                  <a:cubicBezTo>
                    <a:pt x="341" y="54"/>
                    <a:pt x="341" y="54"/>
                    <a:pt x="341" y="54"/>
                  </a:cubicBezTo>
                  <a:cubicBezTo>
                    <a:pt x="342" y="52"/>
                    <a:pt x="342" y="52"/>
                    <a:pt x="343" y="50"/>
                  </a:cubicBezTo>
                  <a:cubicBezTo>
                    <a:pt x="344" y="50"/>
                    <a:pt x="344" y="50"/>
                    <a:pt x="345" y="50"/>
                  </a:cubicBezTo>
                  <a:cubicBezTo>
                    <a:pt x="344" y="52"/>
                    <a:pt x="346" y="50"/>
                    <a:pt x="346" y="50"/>
                  </a:cubicBezTo>
                  <a:cubicBezTo>
                    <a:pt x="347" y="50"/>
                    <a:pt x="346" y="50"/>
                    <a:pt x="347" y="51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48" y="51"/>
                    <a:pt x="348" y="50"/>
                    <a:pt x="348" y="50"/>
                  </a:cubicBezTo>
                  <a:cubicBezTo>
                    <a:pt x="348" y="49"/>
                    <a:pt x="349" y="50"/>
                    <a:pt x="350" y="50"/>
                  </a:cubicBezTo>
                  <a:cubicBezTo>
                    <a:pt x="350" y="47"/>
                    <a:pt x="350" y="47"/>
                    <a:pt x="351" y="45"/>
                  </a:cubicBezTo>
                  <a:cubicBezTo>
                    <a:pt x="352" y="45"/>
                    <a:pt x="352" y="47"/>
                    <a:pt x="352" y="48"/>
                  </a:cubicBezTo>
                  <a:cubicBezTo>
                    <a:pt x="354" y="47"/>
                    <a:pt x="354" y="47"/>
                    <a:pt x="354" y="47"/>
                  </a:cubicBezTo>
                  <a:cubicBezTo>
                    <a:pt x="354" y="47"/>
                    <a:pt x="354" y="46"/>
                    <a:pt x="354" y="45"/>
                  </a:cubicBezTo>
                  <a:cubicBezTo>
                    <a:pt x="354" y="45"/>
                    <a:pt x="355" y="47"/>
                    <a:pt x="356" y="47"/>
                  </a:cubicBezTo>
                  <a:cubicBezTo>
                    <a:pt x="357" y="47"/>
                    <a:pt x="356" y="46"/>
                    <a:pt x="358" y="47"/>
                  </a:cubicBezTo>
                  <a:cubicBezTo>
                    <a:pt x="358" y="46"/>
                    <a:pt x="358" y="45"/>
                    <a:pt x="359" y="45"/>
                  </a:cubicBezTo>
                  <a:cubicBezTo>
                    <a:pt x="359" y="44"/>
                    <a:pt x="360" y="44"/>
                    <a:pt x="361" y="44"/>
                  </a:cubicBezTo>
                  <a:cubicBezTo>
                    <a:pt x="360" y="42"/>
                    <a:pt x="361" y="41"/>
                    <a:pt x="360" y="39"/>
                  </a:cubicBezTo>
                  <a:cubicBezTo>
                    <a:pt x="360" y="39"/>
                    <a:pt x="360" y="39"/>
                    <a:pt x="360" y="39"/>
                  </a:cubicBezTo>
                  <a:cubicBezTo>
                    <a:pt x="360" y="39"/>
                    <a:pt x="360" y="38"/>
                    <a:pt x="360" y="38"/>
                  </a:cubicBezTo>
                  <a:cubicBezTo>
                    <a:pt x="360" y="38"/>
                    <a:pt x="360" y="38"/>
                    <a:pt x="359" y="38"/>
                  </a:cubicBezTo>
                  <a:cubicBezTo>
                    <a:pt x="358" y="38"/>
                    <a:pt x="359" y="36"/>
                    <a:pt x="359" y="34"/>
                  </a:cubicBezTo>
                  <a:cubicBezTo>
                    <a:pt x="359" y="32"/>
                    <a:pt x="356" y="33"/>
                    <a:pt x="356" y="33"/>
                  </a:cubicBezTo>
                  <a:cubicBezTo>
                    <a:pt x="356" y="33"/>
                    <a:pt x="356" y="28"/>
                    <a:pt x="356" y="25"/>
                  </a:cubicBezTo>
                  <a:cubicBezTo>
                    <a:pt x="357" y="21"/>
                    <a:pt x="354" y="20"/>
                    <a:pt x="352" y="20"/>
                  </a:cubicBezTo>
                  <a:cubicBezTo>
                    <a:pt x="349" y="19"/>
                    <a:pt x="349" y="24"/>
                    <a:pt x="348" y="21"/>
                  </a:cubicBezTo>
                  <a:cubicBezTo>
                    <a:pt x="348" y="18"/>
                    <a:pt x="346" y="20"/>
                    <a:pt x="346" y="20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4" y="24"/>
                    <a:pt x="342" y="27"/>
                    <a:pt x="343" y="29"/>
                  </a:cubicBezTo>
                  <a:cubicBezTo>
                    <a:pt x="343" y="30"/>
                    <a:pt x="338" y="34"/>
                    <a:pt x="337" y="34"/>
                  </a:cubicBezTo>
                  <a:cubicBezTo>
                    <a:pt x="336" y="35"/>
                    <a:pt x="335" y="37"/>
                    <a:pt x="335" y="37"/>
                  </a:cubicBezTo>
                  <a:cubicBezTo>
                    <a:pt x="335" y="37"/>
                    <a:pt x="319" y="39"/>
                    <a:pt x="317" y="39"/>
                  </a:cubicBezTo>
                  <a:cubicBezTo>
                    <a:pt x="315" y="38"/>
                    <a:pt x="316" y="38"/>
                    <a:pt x="310" y="41"/>
                  </a:cubicBezTo>
                  <a:cubicBezTo>
                    <a:pt x="305" y="44"/>
                    <a:pt x="305" y="45"/>
                    <a:pt x="305" y="45"/>
                  </a:cubicBezTo>
                  <a:cubicBezTo>
                    <a:pt x="305" y="45"/>
                    <a:pt x="305" y="45"/>
                    <a:pt x="305" y="45"/>
                  </a:cubicBezTo>
                  <a:cubicBezTo>
                    <a:pt x="307" y="43"/>
                    <a:pt x="307" y="43"/>
                    <a:pt x="307" y="43"/>
                  </a:cubicBezTo>
                  <a:cubicBezTo>
                    <a:pt x="306" y="44"/>
                    <a:pt x="307" y="46"/>
                    <a:pt x="306" y="47"/>
                  </a:cubicBezTo>
                  <a:cubicBezTo>
                    <a:pt x="306" y="47"/>
                    <a:pt x="305" y="47"/>
                    <a:pt x="304" y="48"/>
                  </a:cubicBezTo>
                  <a:cubicBezTo>
                    <a:pt x="304" y="49"/>
                    <a:pt x="305" y="49"/>
                    <a:pt x="305" y="50"/>
                  </a:cubicBezTo>
                  <a:cubicBezTo>
                    <a:pt x="305" y="50"/>
                    <a:pt x="304" y="51"/>
                    <a:pt x="303" y="51"/>
                  </a:cubicBezTo>
                  <a:cubicBezTo>
                    <a:pt x="304" y="51"/>
                    <a:pt x="303" y="53"/>
                    <a:pt x="303" y="53"/>
                  </a:cubicBezTo>
                  <a:cubicBezTo>
                    <a:pt x="302" y="54"/>
                    <a:pt x="301" y="53"/>
                    <a:pt x="300" y="54"/>
                  </a:cubicBezTo>
                  <a:cubicBezTo>
                    <a:pt x="299" y="54"/>
                    <a:pt x="299" y="55"/>
                    <a:pt x="299" y="55"/>
                  </a:cubicBezTo>
                  <a:cubicBezTo>
                    <a:pt x="297" y="56"/>
                    <a:pt x="297" y="55"/>
                    <a:pt x="295" y="55"/>
                  </a:cubicBezTo>
                  <a:cubicBezTo>
                    <a:pt x="295" y="56"/>
                    <a:pt x="295" y="56"/>
                    <a:pt x="295" y="56"/>
                  </a:cubicBezTo>
                  <a:cubicBezTo>
                    <a:pt x="291" y="55"/>
                    <a:pt x="289" y="55"/>
                    <a:pt x="285" y="55"/>
                  </a:cubicBezTo>
                  <a:cubicBezTo>
                    <a:pt x="285" y="56"/>
                    <a:pt x="284" y="56"/>
                    <a:pt x="285" y="57"/>
                  </a:cubicBezTo>
                  <a:cubicBezTo>
                    <a:pt x="285" y="57"/>
                    <a:pt x="286" y="58"/>
                    <a:pt x="286" y="58"/>
                  </a:cubicBezTo>
                  <a:cubicBezTo>
                    <a:pt x="285" y="60"/>
                    <a:pt x="283" y="63"/>
                    <a:pt x="281" y="64"/>
                  </a:cubicBezTo>
                  <a:cubicBezTo>
                    <a:pt x="280" y="64"/>
                    <a:pt x="279" y="64"/>
                    <a:pt x="278" y="64"/>
                  </a:cubicBezTo>
                  <a:cubicBezTo>
                    <a:pt x="277" y="65"/>
                    <a:pt x="276" y="66"/>
                    <a:pt x="276" y="66"/>
                  </a:cubicBezTo>
                  <a:cubicBezTo>
                    <a:pt x="274" y="67"/>
                    <a:pt x="272" y="66"/>
                    <a:pt x="271" y="67"/>
                  </a:cubicBezTo>
                  <a:cubicBezTo>
                    <a:pt x="271" y="68"/>
                    <a:pt x="271" y="68"/>
                    <a:pt x="271" y="68"/>
                  </a:cubicBezTo>
                  <a:cubicBezTo>
                    <a:pt x="270" y="69"/>
                    <a:pt x="267" y="71"/>
                    <a:pt x="265" y="72"/>
                  </a:cubicBezTo>
                  <a:cubicBezTo>
                    <a:pt x="261" y="72"/>
                    <a:pt x="259" y="70"/>
                    <a:pt x="262" y="71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0"/>
                    <a:pt x="261" y="70"/>
                    <a:pt x="261" y="70"/>
                  </a:cubicBezTo>
                  <a:cubicBezTo>
                    <a:pt x="260" y="69"/>
                    <a:pt x="261" y="68"/>
                    <a:pt x="260" y="68"/>
                  </a:cubicBezTo>
                  <a:cubicBezTo>
                    <a:pt x="260" y="68"/>
                    <a:pt x="258" y="69"/>
                    <a:pt x="258" y="69"/>
                  </a:cubicBez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60" y="66"/>
                    <a:pt x="261" y="65"/>
                  </a:cubicBezTo>
                  <a:cubicBezTo>
                    <a:pt x="261" y="65"/>
                    <a:pt x="261" y="64"/>
                    <a:pt x="261" y="64"/>
                  </a:cubicBezTo>
                  <a:cubicBezTo>
                    <a:pt x="262" y="63"/>
                    <a:pt x="264" y="62"/>
                    <a:pt x="264" y="61"/>
                  </a:cubicBezTo>
                  <a:cubicBezTo>
                    <a:pt x="264" y="59"/>
                    <a:pt x="265" y="57"/>
                    <a:pt x="265" y="56"/>
                  </a:cubicBezTo>
                  <a:cubicBezTo>
                    <a:pt x="264" y="57"/>
                    <a:pt x="264" y="57"/>
                    <a:pt x="264" y="57"/>
                  </a:cubicBezTo>
                  <a:cubicBezTo>
                    <a:pt x="264" y="57"/>
                    <a:pt x="265" y="56"/>
                    <a:pt x="264" y="54"/>
                  </a:cubicBezTo>
                  <a:cubicBezTo>
                    <a:pt x="263" y="49"/>
                    <a:pt x="264" y="50"/>
                    <a:pt x="259" y="49"/>
                  </a:cubicBezTo>
                  <a:cubicBezTo>
                    <a:pt x="259" y="49"/>
                    <a:pt x="259" y="50"/>
                    <a:pt x="258" y="50"/>
                  </a:cubicBezTo>
                  <a:cubicBezTo>
                    <a:pt x="258" y="51"/>
                    <a:pt x="257" y="51"/>
                    <a:pt x="257" y="51"/>
                  </a:cubicBezTo>
                  <a:cubicBezTo>
                    <a:pt x="257" y="51"/>
                    <a:pt x="255" y="51"/>
                    <a:pt x="256" y="50"/>
                  </a:cubicBezTo>
                  <a:cubicBezTo>
                    <a:pt x="257" y="49"/>
                    <a:pt x="257" y="49"/>
                    <a:pt x="257" y="49"/>
                  </a:cubicBezTo>
                  <a:cubicBezTo>
                    <a:pt x="258" y="47"/>
                    <a:pt x="259" y="44"/>
                    <a:pt x="259" y="41"/>
                  </a:cubicBezTo>
                  <a:cubicBezTo>
                    <a:pt x="259" y="41"/>
                    <a:pt x="257" y="40"/>
                    <a:pt x="257" y="39"/>
                  </a:cubicBezTo>
                  <a:cubicBezTo>
                    <a:pt x="257" y="38"/>
                    <a:pt x="258" y="38"/>
                    <a:pt x="258" y="37"/>
                  </a:cubicBezTo>
                  <a:cubicBezTo>
                    <a:pt x="258" y="37"/>
                    <a:pt x="257" y="36"/>
                    <a:pt x="256" y="35"/>
                  </a:cubicBezTo>
                  <a:cubicBezTo>
                    <a:pt x="256" y="35"/>
                    <a:pt x="255" y="35"/>
                    <a:pt x="254" y="35"/>
                  </a:cubicBezTo>
                  <a:cubicBezTo>
                    <a:pt x="253" y="34"/>
                    <a:pt x="253" y="34"/>
                    <a:pt x="252" y="32"/>
                  </a:cubicBezTo>
                  <a:cubicBezTo>
                    <a:pt x="251" y="32"/>
                    <a:pt x="250" y="32"/>
                    <a:pt x="250" y="32"/>
                  </a:cubicBezTo>
                  <a:cubicBezTo>
                    <a:pt x="250" y="33"/>
                    <a:pt x="249" y="33"/>
                    <a:pt x="249" y="34"/>
                  </a:cubicBezTo>
                  <a:cubicBezTo>
                    <a:pt x="249" y="34"/>
                    <a:pt x="249" y="35"/>
                    <a:pt x="249" y="36"/>
                  </a:cubicBezTo>
                  <a:cubicBezTo>
                    <a:pt x="248" y="36"/>
                    <a:pt x="247" y="36"/>
                    <a:pt x="247" y="36"/>
                  </a:cubicBezTo>
                  <a:cubicBezTo>
                    <a:pt x="246" y="37"/>
                    <a:pt x="246" y="39"/>
                    <a:pt x="245" y="39"/>
                  </a:cubicBezTo>
                  <a:cubicBezTo>
                    <a:pt x="244" y="40"/>
                    <a:pt x="243" y="40"/>
                    <a:pt x="242" y="40"/>
                  </a:cubicBezTo>
                  <a:cubicBezTo>
                    <a:pt x="242" y="42"/>
                    <a:pt x="241" y="44"/>
                    <a:pt x="241" y="46"/>
                  </a:cubicBezTo>
                  <a:cubicBezTo>
                    <a:pt x="241" y="46"/>
                    <a:pt x="240" y="47"/>
                    <a:pt x="240" y="47"/>
                  </a:cubicBezTo>
                  <a:cubicBezTo>
                    <a:pt x="239" y="49"/>
                    <a:pt x="240" y="53"/>
                    <a:pt x="240" y="54"/>
                  </a:cubicBezTo>
                  <a:cubicBezTo>
                    <a:pt x="241" y="55"/>
                    <a:pt x="241" y="55"/>
                    <a:pt x="241" y="55"/>
                  </a:cubicBezTo>
                  <a:cubicBezTo>
                    <a:pt x="241" y="56"/>
                    <a:pt x="241" y="59"/>
                    <a:pt x="241" y="60"/>
                  </a:cubicBezTo>
                  <a:cubicBezTo>
                    <a:pt x="237" y="68"/>
                    <a:pt x="237" y="68"/>
                    <a:pt x="237" y="68"/>
                  </a:cubicBezTo>
                  <a:cubicBezTo>
                    <a:pt x="236" y="68"/>
                    <a:pt x="235" y="68"/>
                    <a:pt x="234" y="68"/>
                  </a:cubicBezTo>
                  <a:cubicBezTo>
                    <a:pt x="234" y="68"/>
                    <a:pt x="232" y="67"/>
                    <a:pt x="232" y="67"/>
                  </a:cubicBezTo>
                  <a:cubicBezTo>
                    <a:pt x="232" y="66"/>
                    <a:pt x="233" y="65"/>
                    <a:pt x="232" y="64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57"/>
                    <a:pt x="230" y="53"/>
                    <a:pt x="232" y="48"/>
                  </a:cubicBezTo>
                  <a:cubicBezTo>
                    <a:pt x="232" y="47"/>
                    <a:pt x="234" y="46"/>
                    <a:pt x="234" y="44"/>
                  </a:cubicBezTo>
                  <a:cubicBezTo>
                    <a:pt x="235" y="42"/>
                    <a:pt x="235" y="41"/>
                    <a:pt x="235" y="39"/>
                  </a:cubicBezTo>
                  <a:cubicBezTo>
                    <a:pt x="234" y="40"/>
                    <a:pt x="233" y="40"/>
                    <a:pt x="232" y="41"/>
                  </a:cubicBezTo>
                  <a:cubicBezTo>
                    <a:pt x="232" y="41"/>
                    <a:pt x="233" y="42"/>
                    <a:pt x="232" y="43"/>
                  </a:cubicBezTo>
                  <a:cubicBezTo>
                    <a:pt x="232" y="44"/>
                    <a:pt x="231" y="43"/>
                    <a:pt x="230" y="44"/>
                  </a:cubicBezTo>
                  <a:cubicBezTo>
                    <a:pt x="230" y="43"/>
                    <a:pt x="230" y="42"/>
                    <a:pt x="230" y="41"/>
                  </a:cubicBezTo>
                  <a:cubicBezTo>
                    <a:pt x="230" y="40"/>
                    <a:pt x="232" y="40"/>
                    <a:pt x="233" y="39"/>
                  </a:cubicBezTo>
                  <a:cubicBezTo>
                    <a:pt x="233" y="38"/>
                    <a:pt x="233" y="38"/>
                    <a:pt x="233" y="37"/>
                  </a:cubicBezTo>
                  <a:cubicBezTo>
                    <a:pt x="234" y="35"/>
                    <a:pt x="235" y="33"/>
                    <a:pt x="236" y="32"/>
                  </a:cubicBezTo>
                  <a:cubicBezTo>
                    <a:pt x="237" y="32"/>
                    <a:pt x="238" y="33"/>
                    <a:pt x="239" y="33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41" y="31"/>
                    <a:pt x="242" y="32"/>
                    <a:pt x="244" y="31"/>
                  </a:cubicBezTo>
                  <a:cubicBezTo>
                    <a:pt x="244" y="31"/>
                    <a:pt x="245" y="29"/>
                    <a:pt x="245" y="29"/>
                  </a:cubicBezTo>
                  <a:cubicBezTo>
                    <a:pt x="247" y="28"/>
                    <a:pt x="248" y="31"/>
                    <a:pt x="249" y="31"/>
                  </a:cubicBezTo>
                  <a:cubicBezTo>
                    <a:pt x="253" y="31"/>
                    <a:pt x="250" y="30"/>
                    <a:pt x="251" y="29"/>
                  </a:cubicBezTo>
                  <a:cubicBezTo>
                    <a:pt x="252" y="29"/>
                    <a:pt x="252" y="30"/>
                    <a:pt x="253" y="29"/>
                  </a:cubicBezTo>
                  <a:cubicBezTo>
                    <a:pt x="253" y="30"/>
                    <a:pt x="253" y="30"/>
                    <a:pt x="253" y="30"/>
                  </a:cubicBezTo>
                  <a:cubicBezTo>
                    <a:pt x="253" y="31"/>
                    <a:pt x="254" y="30"/>
                    <a:pt x="255" y="31"/>
                  </a:cubicBezTo>
                  <a:cubicBezTo>
                    <a:pt x="255" y="31"/>
                    <a:pt x="255" y="29"/>
                    <a:pt x="255" y="29"/>
                  </a:cubicBezTo>
                  <a:cubicBezTo>
                    <a:pt x="253" y="27"/>
                    <a:pt x="252" y="27"/>
                    <a:pt x="249" y="27"/>
                  </a:cubicBezTo>
                  <a:cubicBezTo>
                    <a:pt x="249" y="25"/>
                    <a:pt x="248" y="24"/>
                    <a:pt x="248" y="23"/>
                  </a:cubicBezTo>
                  <a:cubicBezTo>
                    <a:pt x="244" y="25"/>
                    <a:pt x="239" y="27"/>
                    <a:pt x="233" y="26"/>
                  </a:cubicBezTo>
                  <a:cubicBezTo>
                    <a:pt x="233" y="24"/>
                    <a:pt x="232" y="23"/>
                    <a:pt x="232" y="21"/>
                  </a:cubicBezTo>
                  <a:cubicBezTo>
                    <a:pt x="230" y="21"/>
                    <a:pt x="228" y="22"/>
                    <a:pt x="227" y="22"/>
                  </a:cubicBezTo>
                  <a:cubicBezTo>
                    <a:pt x="225" y="22"/>
                    <a:pt x="228" y="20"/>
                    <a:pt x="227" y="19"/>
                  </a:cubicBezTo>
                  <a:cubicBezTo>
                    <a:pt x="228" y="19"/>
                    <a:pt x="227" y="20"/>
                    <a:pt x="229" y="20"/>
                  </a:cubicBezTo>
                  <a:cubicBezTo>
                    <a:pt x="229" y="20"/>
                    <a:pt x="231" y="17"/>
                    <a:pt x="231" y="17"/>
                  </a:cubicBezTo>
                  <a:cubicBezTo>
                    <a:pt x="231" y="17"/>
                    <a:pt x="230" y="16"/>
                    <a:pt x="229" y="16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7" y="17"/>
                    <a:pt x="226" y="17"/>
                    <a:pt x="225" y="18"/>
                  </a:cubicBezTo>
                  <a:cubicBezTo>
                    <a:pt x="225" y="19"/>
                    <a:pt x="225" y="19"/>
                    <a:pt x="225" y="19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21" y="22"/>
                    <a:pt x="219" y="22"/>
                    <a:pt x="218" y="23"/>
                  </a:cubicBezTo>
                  <a:cubicBezTo>
                    <a:pt x="218" y="23"/>
                    <a:pt x="217" y="24"/>
                    <a:pt x="217" y="24"/>
                  </a:cubicBezTo>
                  <a:cubicBezTo>
                    <a:pt x="215" y="25"/>
                    <a:pt x="214" y="23"/>
                    <a:pt x="213" y="23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1" y="21"/>
                    <a:pt x="209" y="23"/>
                    <a:pt x="208" y="23"/>
                  </a:cubicBezTo>
                  <a:cubicBezTo>
                    <a:pt x="207" y="23"/>
                    <a:pt x="207" y="22"/>
                    <a:pt x="205" y="22"/>
                  </a:cubicBezTo>
                  <a:cubicBezTo>
                    <a:pt x="206" y="22"/>
                    <a:pt x="209" y="19"/>
                    <a:pt x="209" y="19"/>
                  </a:cubicBezTo>
                  <a:cubicBezTo>
                    <a:pt x="209" y="19"/>
                    <a:pt x="209" y="18"/>
                    <a:pt x="209" y="18"/>
                  </a:cubicBezTo>
                  <a:cubicBezTo>
                    <a:pt x="210" y="17"/>
                    <a:pt x="211" y="18"/>
                    <a:pt x="211" y="17"/>
                  </a:cubicBezTo>
                  <a:cubicBezTo>
                    <a:pt x="212" y="17"/>
                    <a:pt x="214" y="15"/>
                    <a:pt x="215" y="14"/>
                  </a:cubicBezTo>
                  <a:cubicBezTo>
                    <a:pt x="215" y="14"/>
                    <a:pt x="216" y="15"/>
                    <a:pt x="216" y="14"/>
                  </a:cubicBezTo>
                  <a:cubicBezTo>
                    <a:pt x="217" y="14"/>
                    <a:pt x="217" y="13"/>
                    <a:pt x="217" y="13"/>
                  </a:cubicBezTo>
                  <a:cubicBezTo>
                    <a:pt x="218" y="12"/>
                    <a:pt x="220" y="12"/>
                    <a:pt x="220" y="11"/>
                  </a:cubicBezTo>
                  <a:cubicBezTo>
                    <a:pt x="219" y="11"/>
                    <a:pt x="218" y="11"/>
                    <a:pt x="217" y="10"/>
                  </a:cubicBezTo>
                  <a:cubicBezTo>
                    <a:pt x="216" y="9"/>
                    <a:pt x="215" y="10"/>
                    <a:pt x="214" y="10"/>
                  </a:cubicBezTo>
                  <a:cubicBezTo>
                    <a:pt x="212" y="9"/>
                    <a:pt x="211" y="9"/>
                    <a:pt x="210" y="9"/>
                  </a:cubicBezTo>
                  <a:cubicBezTo>
                    <a:pt x="208" y="9"/>
                    <a:pt x="208" y="9"/>
                    <a:pt x="206" y="9"/>
                  </a:cubicBezTo>
                  <a:cubicBezTo>
                    <a:pt x="205" y="9"/>
                    <a:pt x="203" y="7"/>
                    <a:pt x="202" y="6"/>
                  </a:cubicBezTo>
                  <a:cubicBezTo>
                    <a:pt x="201" y="6"/>
                    <a:pt x="199" y="6"/>
                    <a:pt x="198" y="8"/>
                  </a:cubicBezTo>
                  <a:cubicBezTo>
                    <a:pt x="198" y="9"/>
                    <a:pt x="196" y="7"/>
                    <a:pt x="194" y="7"/>
                  </a:cubicBezTo>
                  <a:cubicBezTo>
                    <a:pt x="192" y="7"/>
                    <a:pt x="191" y="6"/>
                    <a:pt x="191" y="6"/>
                  </a:cubicBezTo>
                  <a:cubicBezTo>
                    <a:pt x="191" y="6"/>
                    <a:pt x="190" y="0"/>
                    <a:pt x="188" y="0"/>
                  </a:cubicBezTo>
                  <a:cubicBezTo>
                    <a:pt x="187" y="0"/>
                    <a:pt x="187" y="3"/>
                    <a:pt x="187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2"/>
                    <a:pt x="15" y="2"/>
                    <a:pt x="15" y="2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5" y="6"/>
                    <a:pt x="15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9"/>
                    <a:pt x="3" y="7"/>
                    <a:pt x="1" y="6"/>
                  </a:cubicBezTo>
                  <a:cubicBezTo>
                    <a:pt x="1" y="8"/>
                    <a:pt x="0" y="10"/>
                    <a:pt x="1" y="11"/>
                  </a:cubicBezTo>
                  <a:cubicBezTo>
                    <a:pt x="1" y="12"/>
                    <a:pt x="3" y="13"/>
                    <a:pt x="4" y="14"/>
                  </a:cubicBezTo>
                  <a:cubicBezTo>
                    <a:pt x="5" y="15"/>
                    <a:pt x="4" y="17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5" y="19"/>
                    <a:pt x="5" y="21"/>
                  </a:cubicBezTo>
                  <a:cubicBezTo>
                    <a:pt x="6" y="21"/>
                    <a:pt x="7" y="21"/>
                    <a:pt x="7" y="21"/>
                  </a:cubicBezTo>
                  <a:cubicBezTo>
                    <a:pt x="7" y="22"/>
                    <a:pt x="7" y="23"/>
                    <a:pt x="7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5"/>
                    <a:pt x="5" y="26"/>
                    <a:pt x="6" y="27"/>
                  </a:cubicBezTo>
                  <a:cubicBezTo>
                    <a:pt x="7" y="28"/>
                    <a:pt x="5" y="28"/>
                    <a:pt x="5" y="28"/>
                  </a:cubicBezTo>
                  <a:cubicBezTo>
                    <a:pt x="6" y="32"/>
                    <a:pt x="6" y="36"/>
                    <a:pt x="6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3"/>
                    <a:pt x="5" y="43"/>
                  </a:cubicBezTo>
                  <a:cubicBezTo>
                    <a:pt x="5" y="43"/>
                    <a:pt x="6" y="44"/>
                    <a:pt x="5" y="44"/>
                  </a:cubicBezTo>
                  <a:cubicBezTo>
                    <a:pt x="4" y="47"/>
                    <a:pt x="5" y="51"/>
                    <a:pt x="4" y="53"/>
                  </a:cubicBezTo>
                  <a:cubicBezTo>
                    <a:pt x="4" y="53"/>
                    <a:pt x="3" y="53"/>
                    <a:pt x="3" y="53"/>
                  </a:cubicBezTo>
                  <a:cubicBezTo>
                    <a:pt x="3" y="55"/>
                    <a:pt x="3" y="57"/>
                    <a:pt x="3" y="59"/>
                  </a:cubicBezTo>
                  <a:cubicBezTo>
                    <a:pt x="4" y="62"/>
                    <a:pt x="4" y="63"/>
                    <a:pt x="6" y="65"/>
                  </a:cubicBezTo>
                  <a:cubicBezTo>
                    <a:pt x="6" y="66"/>
                    <a:pt x="5" y="66"/>
                    <a:pt x="5" y="66"/>
                  </a:cubicBezTo>
                  <a:cubicBezTo>
                    <a:pt x="5" y="68"/>
                    <a:pt x="6" y="70"/>
                    <a:pt x="6" y="72"/>
                  </a:cubicBezTo>
                  <a:cubicBezTo>
                    <a:pt x="6" y="74"/>
                    <a:pt x="6" y="76"/>
                    <a:pt x="6" y="78"/>
                  </a:cubicBezTo>
                  <a:cubicBezTo>
                    <a:pt x="5" y="79"/>
                    <a:pt x="4" y="78"/>
                    <a:pt x="4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5" y="82"/>
                    <a:pt x="5" y="83"/>
                    <a:pt x="6" y="85"/>
                  </a:cubicBezTo>
                  <a:cubicBezTo>
                    <a:pt x="6" y="85"/>
                    <a:pt x="7" y="85"/>
                    <a:pt x="7" y="86"/>
                  </a:cubicBezTo>
                  <a:cubicBezTo>
                    <a:pt x="7" y="86"/>
                    <a:pt x="7" y="87"/>
                    <a:pt x="7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9" y="90"/>
                    <a:pt x="8" y="91"/>
                    <a:pt x="9" y="93"/>
                  </a:cubicBezTo>
                  <a:cubicBezTo>
                    <a:pt x="9" y="94"/>
                    <a:pt x="10" y="93"/>
                    <a:pt x="10" y="94"/>
                  </a:cubicBezTo>
                  <a:cubicBezTo>
                    <a:pt x="10" y="94"/>
                    <a:pt x="11" y="96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2" y="99"/>
                    <a:pt x="12" y="100"/>
                  </a:cubicBezTo>
                  <a:cubicBezTo>
                    <a:pt x="12" y="100"/>
                    <a:pt x="14" y="100"/>
                    <a:pt x="14" y="100"/>
                  </a:cubicBezTo>
                  <a:cubicBezTo>
                    <a:pt x="16" y="100"/>
                    <a:pt x="14" y="98"/>
                    <a:pt x="14" y="98"/>
                  </a:cubicBezTo>
                  <a:cubicBezTo>
                    <a:pt x="15" y="98"/>
                    <a:pt x="16" y="98"/>
                    <a:pt x="16" y="98"/>
                  </a:cubicBezTo>
                  <a:cubicBezTo>
                    <a:pt x="16" y="99"/>
                    <a:pt x="17" y="98"/>
                    <a:pt x="17" y="98"/>
                  </a:cubicBezTo>
                  <a:cubicBezTo>
                    <a:pt x="17" y="99"/>
                    <a:pt x="17" y="99"/>
                    <a:pt x="16" y="99"/>
                  </a:cubicBezTo>
                  <a:cubicBezTo>
                    <a:pt x="17" y="101"/>
                    <a:pt x="18" y="104"/>
                    <a:pt x="17" y="104"/>
                  </a:cubicBezTo>
                  <a:cubicBezTo>
                    <a:pt x="17" y="104"/>
                    <a:pt x="16" y="103"/>
                    <a:pt x="16" y="102"/>
                  </a:cubicBezTo>
                  <a:cubicBezTo>
                    <a:pt x="16" y="102"/>
                    <a:pt x="15" y="103"/>
                    <a:pt x="15" y="103"/>
                  </a:cubicBezTo>
                  <a:cubicBezTo>
                    <a:pt x="15" y="104"/>
                    <a:pt x="15" y="104"/>
                    <a:pt x="15" y="105"/>
                  </a:cubicBezTo>
                  <a:cubicBezTo>
                    <a:pt x="15" y="106"/>
                    <a:pt x="19" y="107"/>
                    <a:pt x="20" y="108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0"/>
                    <a:pt x="19" y="110"/>
                    <a:pt x="18" y="110"/>
                  </a:cubicBezTo>
                  <a:cubicBezTo>
                    <a:pt x="19" y="113"/>
                    <a:pt x="18" y="110"/>
                    <a:pt x="19" y="113"/>
                  </a:cubicBezTo>
                  <a:cubicBezTo>
                    <a:pt x="20" y="114"/>
                    <a:pt x="20" y="115"/>
                    <a:pt x="20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2" y="117"/>
                    <a:pt x="21" y="119"/>
                    <a:pt x="22" y="120"/>
                  </a:cubicBezTo>
                  <a:cubicBezTo>
                    <a:pt x="22" y="120"/>
                    <a:pt x="23" y="120"/>
                    <a:pt x="24" y="120"/>
                  </a:cubicBezTo>
                  <a:cubicBezTo>
                    <a:pt x="24" y="121"/>
                    <a:pt x="25" y="122"/>
                    <a:pt x="26" y="122"/>
                  </a:cubicBezTo>
                  <a:cubicBezTo>
                    <a:pt x="25" y="123"/>
                    <a:pt x="25" y="124"/>
                    <a:pt x="26" y="124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6"/>
                    <a:pt x="27" y="128"/>
                    <a:pt x="27" y="130"/>
                  </a:cubicBezTo>
                  <a:cubicBezTo>
                    <a:pt x="31" y="130"/>
                    <a:pt x="34" y="132"/>
                    <a:pt x="38" y="133"/>
                  </a:cubicBezTo>
                  <a:cubicBezTo>
                    <a:pt x="38" y="134"/>
                    <a:pt x="39" y="135"/>
                    <a:pt x="39" y="136"/>
                  </a:cubicBezTo>
                  <a:cubicBezTo>
                    <a:pt x="40" y="136"/>
                    <a:pt x="40" y="135"/>
                    <a:pt x="41" y="135"/>
                  </a:cubicBezTo>
                  <a:cubicBezTo>
                    <a:pt x="42" y="136"/>
                    <a:pt x="43" y="139"/>
                    <a:pt x="45" y="140"/>
                  </a:cubicBezTo>
                  <a:cubicBezTo>
                    <a:pt x="45" y="140"/>
                    <a:pt x="47" y="140"/>
                    <a:pt x="47" y="141"/>
                  </a:cubicBezTo>
                  <a:cubicBezTo>
                    <a:pt x="47" y="142"/>
                    <a:pt x="47" y="143"/>
                    <a:pt x="47" y="144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46"/>
                    <a:pt x="48" y="146"/>
                    <a:pt x="48" y="147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25" y="165"/>
                    <a:pt x="125" y="165"/>
                    <a:pt x="125" y="165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27" y="169"/>
                    <a:pt x="127" y="169"/>
                    <a:pt x="127" y="169"/>
                  </a:cubicBezTo>
                  <a:cubicBezTo>
                    <a:pt x="129" y="172"/>
                    <a:pt x="129" y="172"/>
                    <a:pt x="129" y="172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132" y="176"/>
                    <a:pt x="132" y="176"/>
                    <a:pt x="132" y="176"/>
                  </a:cubicBezTo>
                  <a:cubicBezTo>
                    <a:pt x="134" y="176"/>
                    <a:pt x="134" y="176"/>
                    <a:pt x="134" y="176"/>
                  </a:cubicBezTo>
                  <a:cubicBezTo>
                    <a:pt x="136" y="176"/>
                    <a:pt x="136" y="176"/>
                    <a:pt x="136" y="176"/>
                  </a:cubicBezTo>
                  <a:cubicBezTo>
                    <a:pt x="138" y="174"/>
                    <a:pt x="138" y="174"/>
                    <a:pt x="138" y="174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5" y="170"/>
                    <a:pt x="145" y="170"/>
                    <a:pt x="145" y="170"/>
                  </a:cubicBezTo>
                  <a:cubicBezTo>
                    <a:pt x="147" y="172"/>
                    <a:pt x="147" y="172"/>
                    <a:pt x="147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50" y="175"/>
                    <a:pt x="150" y="175"/>
                    <a:pt x="150" y="175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2" y="179"/>
                    <a:pt x="152" y="179"/>
                    <a:pt x="152" y="179"/>
                  </a:cubicBezTo>
                  <a:cubicBezTo>
                    <a:pt x="153" y="182"/>
                    <a:pt x="153" y="182"/>
                    <a:pt x="153" y="182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6" y="188"/>
                    <a:pt x="156" y="188"/>
                    <a:pt x="156" y="188"/>
                  </a:cubicBezTo>
                  <a:cubicBezTo>
                    <a:pt x="158" y="189"/>
                    <a:pt x="158" y="189"/>
                    <a:pt x="158" y="189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60" y="196"/>
                    <a:pt x="160" y="196"/>
                    <a:pt x="160" y="196"/>
                  </a:cubicBezTo>
                  <a:cubicBezTo>
                    <a:pt x="161" y="198"/>
                    <a:pt x="161" y="198"/>
                    <a:pt x="161" y="198"/>
                  </a:cubicBezTo>
                  <a:cubicBezTo>
                    <a:pt x="163" y="200"/>
                    <a:pt x="163" y="200"/>
                    <a:pt x="163" y="200"/>
                  </a:cubicBezTo>
                  <a:cubicBezTo>
                    <a:pt x="165" y="201"/>
                    <a:pt x="165" y="201"/>
                    <a:pt x="165" y="201"/>
                  </a:cubicBezTo>
                  <a:cubicBezTo>
                    <a:pt x="168" y="201"/>
                    <a:pt x="168" y="201"/>
                    <a:pt x="168" y="201"/>
                  </a:cubicBezTo>
                  <a:cubicBezTo>
                    <a:pt x="170" y="203"/>
                    <a:pt x="170" y="203"/>
                    <a:pt x="170" y="203"/>
                  </a:cubicBezTo>
                  <a:cubicBezTo>
                    <a:pt x="172" y="203"/>
                    <a:pt x="172" y="203"/>
                    <a:pt x="172" y="203"/>
                  </a:cubicBezTo>
                  <a:cubicBezTo>
                    <a:pt x="172" y="202"/>
                    <a:pt x="172" y="202"/>
                    <a:pt x="172" y="202"/>
                  </a:cubicBezTo>
                  <a:cubicBezTo>
                    <a:pt x="172" y="202"/>
                    <a:pt x="171" y="201"/>
                    <a:pt x="172" y="200"/>
                  </a:cubicBezTo>
                  <a:cubicBezTo>
                    <a:pt x="172" y="201"/>
                    <a:pt x="172" y="199"/>
                    <a:pt x="172" y="199"/>
                  </a:cubicBezTo>
                  <a:cubicBezTo>
                    <a:pt x="171" y="199"/>
                    <a:pt x="171" y="199"/>
                    <a:pt x="171" y="199"/>
                  </a:cubicBezTo>
                  <a:cubicBezTo>
                    <a:pt x="171" y="198"/>
                    <a:pt x="171" y="198"/>
                    <a:pt x="170" y="197"/>
                  </a:cubicBezTo>
                  <a:cubicBezTo>
                    <a:pt x="170" y="197"/>
                    <a:pt x="170" y="197"/>
                    <a:pt x="170" y="197"/>
                  </a:cubicBezTo>
                  <a:cubicBezTo>
                    <a:pt x="169" y="194"/>
                    <a:pt x="169" y="192"/>
                    <a:pt x="169" y="190"/>
                  </a:cubicBezTo>
                  <a:cubicBezTo>
                    <a:pt x="169" y="189"/>
                    <a:pt x="169" y="190"/>
                    <a:pt x="169" y="189"/>
                  </a:cubicBezTo>
                  <a:cubicBezTo>
                    <a:pt x="169" y="188"/>
                    <a:pt x="170" y="188"/>
                    <a:pt x="170" y="188"/>
                  </a:cubicBezTo>
                  <a:cubicBezTo>
                    <a:pt x="170" y="188"/>
                    <a:pt x="171" y="185"/>
                    <a:pt x="171" y="184"/>
                  </a:cubicBezTo>
                  <a:cubicBezTo>
                    <a:pt x="171" y="184"/>
                    <a:pt x="172" y="184"/>
                    <a:pt x="172" y="184"/>
                  </a:cubicBezTo>
                  <a:cubicBezTo>
                    <a:pt x="173" y="184"/>
                    <a:pt x="173" y="183"/>
                    <a:pt x="173" y="182"/>
                  </a:cubicBezTo>
                  <a:cubicBezTo>
                    <a:pt x="174" y="182"/>
                    <a:pt x="175" y="183"/>
                    <a:pt x="175" y="182"/>
                  </a:cubicBezTo>
                  <a:cubicBezTo>
                    <a:pt x="179" y="181"/>
                    <a:pt x="177" y="180"/>
                    <a:pt x="177" y="179"/>
                  </a:cubicBezTo>
                  <a:cubicBezTo>
                    <a:pt x="177" y="179"/>
                    <a:pt x="178" y="179"/>
                    <a:pt x="179" y="179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81" y="178"/>
                    <a:pt x="181" y="178"/>
                    <a:pt x="182" y="178"/>
                  </a:cubicBezTo>
                  <a:cubicBezTo>
                    <a:pt x="182" y="178"/>
                    <a:pt x="183" y="176"/>
                    <a:pt x="183" y="176"/>
                  </a:cubicBezTo>
                  <a:cubicBezTo>
                    <a:pt x="184" y="176"/>
                    <a:pt x="184" y="177"/>
                    <a:pt x="184" y="177"/>
                  </a:cubicBezTo>
                  <a:cubicBezTo>
                    <a:pt x="185" y="176"/>
                    <a:pt x="184" y="175"/>
                    <a:pt x="184" y="174"/>
                  </a:cubicBezTo>
                  <a:cubicBezTo>
                    <a:pt x="185" y="174"/>
                    <a:pt x="186" y="174"/>
                    <a:pt x="186" y="173"/>
                  </a:cubicBezTo>
                  <a:cubicBezTo>
                    <a:pt x="187" y="172"/>
                    <a:pt x="186" y="171"/>
                    <a:pt x="186" y="170"/>
                  </a:cubicBezTo>
                  <a:cubicBezTo>
                    <a:pt x="190" y="172"/>
                    <a:pt x="190" y="171"/>
                    <a:pt x="193" y="170"/>
                  </a:cubicBezTo>
                  <a:cubicBezTo>
                    <a:pt x="193" y="170"/>
                    <a:pt x="193" y="169"/>
                    <a:pt x="193" y="169"/>
                  </a:cubicBezTo>
                  <a:cubicBezTo>
                    <a:pt x="194" y="168"/>
                    <a:pt x="194" y="169"/>
                    <a:pt x="194" y="170"/>
                  </a:cubicBezTo>
                  <a:cubicBezTo>
                    <a:pt x="196" y="170"/>
                    <a:pt x="197" y="169"/>
                    <a:pt x="197" y="169"/>
                  </a:cubicBezTo>
                  <a:cubicBezTo>
                    <a:pt x="198" y="168"/>
                    <a:pt x="198" y="169"/>
                    <a:pt x="198" y="170"/>
                  </a:cubicBezTo>
                  <a:cubicBezTo>
                    <a:pt x="201" y="171"/>
                    <a:pt x="202" y="170"/>
                    <a:pt x="205" y="169"/>
                  </a:cubicBezTo>
                  <a:cubicBezTo>
                    <a:pt x="205" y="169"/>
                    <a:pt x="205" y="171"/>
                    <a:pt x="205" y="171"/>
                  </a:cubicBezTo>
                  <a:cubicBezTo>
                    <a:pt x="207" y="172"/>
                    <a:pt x="207" y="172"/>
                    <a:pt x="209" y="172"/>
                  </a:cubicBezTo>
                  <a:cubicBezTo>
                    <a:pt x="208" y="172"/>
                    <a:pt x="208" y="174"/>
                    <a:pt x="209" y="175"/>
                  </a:cubicBezTo>
                  <a:close/>
                </a:path>
              </a:pathLst>
            </a:custGeom>
            <a:solidFill>
              <a:srgbClr val="D5D1C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9" name="Freeform 17"/>
            <p:cNvSpPr>
              <a:spLocks/>
            </p:cNvSpPr>
            <p:nvPr/>
          </p:nvSpPr>
          <p:spPr bwMode="auto">
            <a:xfrm>
              <a:off x="2949575" y="5262563"/>
              <a:ext cx="127000" cy="146050"/>
            </a:xfrm>
            <a:custGeom>
              <a:avLst/>
              <a:gdLst>
                <a:gd name="T0" fmla="*/ 32 w 34"/>
                <a:gd name="T1" fmla="*/ 27 h 39"/>
                <a:gd name="T2" fmla="*/ 31 w 34"/>
                <a:gd name="T3" fmla="*/ 26 h 39"/>
                <a:gd name="T4" fmla="*/ 34 w 34"/>
                <a:gd name="T5" fmla="*/ 21 h 39"/>
                <a:gd name="T6" fmla="*/ 31 w 34"/>
                <a:gd name="T7" fmla="*/ 20 h 39"/>
                <a:gd name="T8" fmla="*/ 29 w 34"/>
                <a:gd name="T9" fmla="*/ 15 h 39"/>
                <a:gd name="T10" fmla="*/ 24 w 34"/>
                <a:gd name="T11" fmla="*/ 13 h 39"/>
                <a:gd name="T12" fmla="*/ 21 w 34"/>
                <a:gd name="T13" fmla="*/ 9 h 39"/>
                <a:gd name="T14" fmla="*/ 16 w 34"/>
                <a:gd name="T15" fmla="*/ 7 h 39"/>
                <a:gd name="T16" fmla="*/ 15 w 34"/>
                <a:gd name="T17" fmla="*/ 4 h 39"/>
                <a:gd name="T18" fmla="*/ 10 w 34"/>
                <a:gd name="T19" fmla="*/ 0 h 39"/>
                <a:gd name="T20" fmla="*/ 5 w 34"/>
                <a:gd name="T21" fmla="*/ 2 h 39"/>
                <a:gd name="T22" fmla="*/ 4 w 34"/>
                <a:gd name="T23" fmla="*/ 6 h 39"/>
                <a:gd name="T24" fmla="*/ 2 w 34"/>
                <a:gd name="T25" fmla="*/ 11 h 39"/>
                <a:gd name="T26" fmla="*/ 1 w 34"/>
                <a:gd name="T27" fmla="*/ 17 h 39"/>
                <a:gd name="T28" fmla="*/ 1 w 34"/>
                <a:gd name="T29" fmla="*/ 22 h 39"/>
                <a:gd name="T30" fmla="*/ 1 w 34"/>
                <a:gd name="T31" fmla="*/ 22 h 39"/>
                <a:gd name="T32" fmla="*/ 2 w 34"/>
                <a:gd name="T33" fmla="*/ 33 h 39"/>
                <a:gd name="T34" fmla="*/ 3 w 34"/>
                <a:gd name="T35" fmla="*/ 33 h 39"/>
                <a:gd name="T36" fmla="*/ 5 w 34"/>
                <a:gd name="T37" fmla="*/ 34 h 39"/>
                <a:gd name="T38" fmla="*/ 7 w 34"/>
                <a:gd name="T39" fmla="*/ 34 h 39"/>
                <a:gd name="T40" fmla="*/ 8 w 34"/>
                <a:gd name="T41" fmla="*/ 37 h 39"/>
                <a:gd name="T42" fmla="*/ 9 w 34"/>
                <a:gd name="T43" fmla="*/ 37 h 39"/>
                <a:gd name="T44" fmla="*/ 12 w 34"/>
                <a:gd name="T45" fmla="*/ 38 h 39"/>
                <a:gd name="T46" fmla="*/ 12 w 34"/>
                <a:gd name="T47" fmla="*/ 39 h 39"/>
                <a:gd name="T48" fmla="*/ 16 w 34"/>
                <a:gd name="T49" fmla="*/ 38 h 39"/>
                <a:gd name="T50" fmla="*/ 19 w 34"/>
                <a:gd name="T51" fmla="*/ 39 h 39"/>
                <a:gd name="T52" fmla="*/ 28 w 34"/>
                <a:gd name="T53" fmla="*/ 36 h 39"/>
                <a:gd name="T54" fmla="*/ 28 w 34"/>
                <a:gd name="T55" fmla="*/ 35 h 39"/>
                <a:gd name="T56" fmla="*/ 30 w 34"/>
                <a:gd name="T57" fmla="*/ 32 h 39"/>
                <a:gd name="T58" fmla="*/ 31 w 34"/>
                <a:gd name="T59" fmla="*/ 29 h 39"/>
                <a:gd name="T60" fmla="*/ 32 w 34"/>
                <a:gd name="T61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39">
                  <a:moveTo>
                    <a:pt x="32" y="27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3" y="20"/>
                    <a:pt x="31" y="20"/>
                  </a:cubicBezTo>
                  <a:cubicBezTo>
                    <a:pt x="30" y="19"/>
                    <a:pt x="29" y="17"/>
                    <a:pt x="29" y="15"/>
                  </a:cubicBezTo>
                  <a:cubicBezTo>
                    <a:pt x="28" y="13"/>
                    <a:pt x="27" y="14"/>
                    <a:pt x="24" y="13"/>
                  </a:cubicBezTo>
                  <a:cubicBezTo>
                    <a:pt x="22" y="11"/>
                    <a:pt x="22" y="11"/>
                    <a:pt x="21" y="9"/>
                  </a:cubicBezTo>
                  <a:cubicBezTo>
                    <a:pt x="19" y="8"/>
                    <a:pt x="17" y="9"/>
                    <a:pt x="16" y="7"/>
                  </a:cubicBezTo>
                  <a:cubicBezTo>
                    <a:pt x="16" y="5"/>
                    <a:pt x="15" y="4"/>
                    <a:pt x="15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3" y="4"/>
                    <a:pt x="4" y="6"/>
                  </a:cubicBezTo>
                  <a:cubicBezTo>
                    <a:pt x="4" y="9"/>
                    <a:pt x="2" y="8"/>
                    <a:pt x="2" y="11"/>
                  </a:cubicBezTo>
                  <a:cubicBezTo>
                    <a:pt x="3" y="14"/>
                    <a:pt x="0" y="15"/>
                    <a:pt x="1" y="17"/>
                  </a:cubicBezTo>
                  <a:cubicBezTo>
                    <a:pt x="2" y="18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30"/>
                    <a:pt x="2" y="33"/>
                  </a:cubicBezTo>
                  <a:cubicBezTo>
                    <a:pt x="2" y="33"/>
                    <a:pt x="3" y="33"/>
                    <a:pt x="3" y="33"/>
                  </a:cubicBezTo>
                  <a:cubicBezTo>
                    <a:pt x="3" y="33"/>
                    <a:pt x="4" y="34"/>
                    <a:pt x="5" y="34"/>
                  </a:cubicBezTo>
                  <a:cubicBezTo>
                    <a:pt x="5" y="34"/>
                    <a:pt x="6" y="34"/>
                    <a:pt x="7" y="34"/>
                  </a:cubicBezTo>
                  <a:cubicBezTo>
                    <a:pt x="7" y="35"/>
                    <a:pt x="8" y="36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8"/>
                    <a:pt x="11" y="37"/>
                    <a:pt x="12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5" y="38"/>
                    <a:pt x="16" y="38"/>
                  </a:cubicBezTo>
                  <a:cubicBezTo>
                    <a:pt x="18" y="37"/>
                    <a:pt x="19" y="39"/>
                    <a:pt x="19" y="39"/>
                  </a:cubicBezTo>
                  <a:cubicBezTo>
                    <a:pt x="21" y="39"/>
                    <a:pt x="27" y="37"/>
                    <a:pt x="28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4"/>
                    <a:pt x="30" y="33"/>
                    <a:pt x="30" y="32"/>
                  </a:cubicBezTo>
                  <a:cubicBezTo>
                    <a:pt x="30" y="31"/>
                    <a:pt x="30" y="30"/>
                    <a:pt x="31" y="29"/>
                  </a:cubicBezTo>
                  <a:cubicBezTo>
                    <a:pt x="31" y="29"/>
                    <a:pt x="31" y="28"/>
                    <a:pt x="32" y="27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0" name="Freeform 18"/>
            <p:cNvSpPr>
              <a:spLocks noEditPoints="1"/>
            </p:cNvSpPr>
            <p:nvPr/>
          </p:nvSpPr>
          <p:spPr bwMode="auto">
            <a:xfrm>
              <a:off x="4133850" y="2411413"/>
              <a:ext cx="236537" cy="409575"/>
            </a:xfrm>
            <a:custGeom>
              <a:avLst/>
              <a:gdLst>
                <a:gd name="T0" fmla="*/ 3 w 63"/>
                <a:gd name="T1" fmla="*/ 68 h 109"/>
                <a:gd name="T2" fmla="*/ 10 w 63"/>
                <a:gd name="T3" fmla="*/ 70 h 109"/>
                <a:gd name="T4" fmla="*/ 12 w 63"/>
                <a:gd name="T5" fmla="*/ 64 h 109"/>
                <a:gd name="T6" fmla="*/ 7 w 63"/>
                <a:gd name="T7" fmla="*/ 60 h 109"/>
                <a:gd name="T8" fmla="*/ 27 w 63"/>
                <a:gd name="T9" fmla="*/ 30 h 109"/>
                <a:gd name="T10" fmla="*/ 23 w 63"/>
                <a:gd name="T11" fmla="*/ 23 h 109"/>
                <a:gd name="T12" fmla="*/ 22 w 63"/>
                <a:gd name="T13" fmla="*/ 22 h 109"/>
                <a:gd name="T14" fmla="*/ 18 w 63"/>
                <a:gd name="T15" fmla="*/ 30 h 109"/>
                <a:gd name="T16" fmla="*/ 14 w 63"/>
                <a:gd name="T17" fmla="*/ 33 h 109"/>
                <a:gd name="T18" fmla="*/ 15 w 63"/>
                <a:gd name="T19" fmla="*/ 42 h 109"/>
                <a:gd name="T20" fmla="*/ 18 w 63"/>
                <a:gd name="T21" fmla="*/ 47 h 109"/>
                <a:gd name="T22" fmla="*/ 15 w 63"/>
                <a:gd name="T23" fmla="*/ 53 h 109"/>
                <a:gd name="T24" fmla="*/ 19 w 63"/>
                <a:gd name="T25" fmla="*/ 50 h 109"/>
                <a:gd name="T26" fmla="*/ 20 w 63"/>
                <a:gd name="T27" fmla="*/ 64 h 109"/>
                <a:gd name="T28" fmla="*/ 33 w 63"/>
                <a:gd name="T29" fmla="*/ 67 h 109"/>
                <a:gd name="T30" fmla="*/ 30 w 63"/>
                <a:gd name="T31" fmla="*/ 76 h 109"/>
                <a:gd name="T32" fmla="*/ 25 w 63"/>
                <a:gd name="T33" fmla="*/ 74 h 109"/>
                <a:gd name="T34" fmla="*/ 24 w 63"/>
                <a:gd name="T35" fmla="*/ 77 h 109"/>
                <a:gd name="T36" fmla="*/ 21 w 63"/>
                <a:gd name="T37" fmla="*/ 88 h 109"/>
                <a:gd name="T38" fmla="*/ 19 w 63"/>
                <a:gd name="T39" fmla="*/ 92 h 109"/>
                <a:gd name="T40" fmla="*/ 21 w 63"/>
                <a:gd name="T41" fmla="*/ 92 h 109"/>
                <a:gd name="T42" fmla="*/ 27 w 63"/>
                <a:gd name="T43" fmla="*/ 92 h 109"/>
                <a:gd name="T44" fmla="*/ 32 w 63"/>
                <a:gd name="T45" fmla="*/ 96 h 109"/>
                <a:gd name="T46" fmla="*/ 17 w 63"/>
                <a:gd name="T47" fmla="*/ 103 h 109"/>
                <a:gd name="T48" fmla="*/ 17 w 63"/>
                <a:gd name="T49" fmla="*/ 109 h 109"/>
                <a:gd name="T50" fmla="*/ 26 w 63"/>
                <a:gd name="T51" fmla="*/ 104 h 109"/>
                <a:gd name="T52" fmla="*/ 37 w 63"/>
                <a:gd name="T53" fmla="*/ 102 h 109"/>
                <a:gd name="T54" fmla="*/ 50 w 63"/>
                <a:gd name="T55" fmla="*/ 100 h 109"/>
                <a:gd name="T56" fmla="*/ 56 w 63"/>
                <a:gd name="T57" fmla="*/ 99 h 109"/>
                <a:gd name="T58" fmla="*/ 54 w 63"/>
                <a:gd name="T59" fmla="*/ 95 h 109"/>
                <a:gd name="T60" fmla="*/ 59 w 63"/>
                <a:gd name="T61" fmla="*/ 92 h 109"/>
                <a:gd name="T62" fmla="*/ 55 w 63"/>
                <a:gd name="T63" fmla="*/ 80 h 109"/>
                <a:gd name="T64" fmla="*/ 53 w 63"/>
                <a:gd name="T65" fmla="*/ 80 h 109"/>
                <a:gd name="T66" fmla="*/ 52 w 63"/>
                <a:gd name="T67" fmla="*/ 74 h 109"/>
                <a:gd name="T68" fmla="*/ 47 w 63"/>
                <a:gd name="T69" fmla="*/ 69 h 109"/>
                <a:gd name="T70" fmla="*/ 40 w 63"/>
                <a:gd name="T71" fmla="*/ 58 h 109"/>
                <a:gd name="T72" fmla="*/ 35 w 63"/>
                <a:gd name="T73" fmla="*/ 51 h 109"/>
                <a:gd name="T74" fmla="*/ 32 w 63"/>
                <a:gd name="T75" fmla="*/ 45 h 109"/>
                <a:gd name="T76" fmla="*/ 37 w 63"/>
                <a:gd name="T77" fmla="*/ 38 h 109"/>
                <a:gd name="T78" fmla="*/ 30 w 63"/>
                <a:gd name="T79" fmla="*/ 32 h 109"/>
                <a:gd name="T80" fmla="*/ 24 w 63"/>
                <a:gd name="T81" fmla="*/ 35 h 109"/>
                <a:gd name="T82" fmla="*/ 15 w 63"/>
                <a:gd name="T83" fmla="*/ 55 h 109"/>
                <a:gd name="T84" fmla="*/ 11 w 63"/>
                <a:gd name="T85" fmla="*/ 55 h 109"/>
                <a:gd name="T86" fmla="*/ 13 w 63"/>
                <a:gd name="T87" fmla="*/ 52 h 109"/>
                <a:gd name="T88" fmla="*/ 10 w 63"/>
                <a:gd name="T89" fmla="*/ 50 h 109"/>
                <a:gd name="T90" fmla="*/ 11 w 63"/>
                <a:gd name="T91" fmla="*/ 48 h 109"/>
                <a:gd name="T92" fmla="*/ 12 w 63"/>
                <a:gd name="T93" fmla="*/ 45 h 109"/>
                <a:gd name="T94" fmla="*/ 2 w 63"/>
                <a:gd name="T95" fmla="*/ 36 h 109"/>
                <a:gd name="T96" fmla="*/ 11 w 63"/>
                <a:gd name="T97" fmla="*/ 41 h 109"/>
                <a:gd name="T98" fmla="*/ 13 w 63"/>
                <a:gd name="T99" fmla="*/ 41 h 109"/>
                <a:gd name="T100" fmla="*/ 11 w 63"/>
                <a:gd name="T101" fmla="*/ 33 h 109"/>
                <a:gd name="T102" fmla="*/ 11 w 63"/>
                <a:gd name="T103" fmla="*/ 23 h 109"/>
                <a:gd name="T104" fmla="*/ 8 w 63"/>
                <a:gd name="T105" fmla="*/ 29 h 109"/>
                <a:gd name="T106" fmla="*/ 10 w 63"/>
                <a:gd name="T107" fmla="*/ 31 h 109"/>
                <a:gd name="T108" fmla="*/ 42 w 63"/>
                <a:gd name="T109" fmla="*/ 6 h 109"/>
                <a:gd name="T110" fmla="*/ 43 w 63"/>
                <a:gd name="T111" fmla="*/ 9 h 109"/>
                <a:gd name="T112" fmla="*/ 43 w 63"/>
                <a:gd name="T113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" h="109">
                  <a:moveTo>
                    <a:pt x="7" y="60"/>
                  </a:moveTo>
                  <a:cubicBezTo>
                    <a:pt x="7" y="60"/>
                    <a:pt x="3" y="61"/>
                    <a:pt x="4" y="64"/>
                  </a:cubicBezTo>
                  <a:cubicBezTo>
                    <a:pt x="4" y="66"/>
                    <a:pt x="1" y="65"/>
                    <a:pt x="1" y="66"/>
                  </a:cubicBezTo>
                  <a:cubicBezTo>
                    <a:pt x="2" y="68"/>
                    <a:pt x="0" y="68"/>
                    <a:pt x="3" y="68"/>
                  </a:cubicBezTo>
                  <a:cubicBezTo>
                    <a:pt x="5" y="68"/>
                    <a:pt x="3" y="72"/>
                    <a:pt x="5" y="70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10" y="70"/>
                    <a:pt x="10" y="69"/>
                  </a:cubicBezTo>
                  <a:cubicBezTo>
                    <a:pt x="11" y="69"/>
                    <a:pt x="14" y="69"/>
                    <a:pt x="15" y="68"/>
                  </a:cubicBezTo>
                  <a:cubicBezTo>
                    <a:pt x="14" y="66"/>
                    <a:pt x="15" y="67"/>
                    <a:pt x="14" y="64"/>
                  </a:cubicBezTo>
                  <a:cubicBezTo>
                    <a:pt x="14" y="64"/>
                    <a:pt x="12" y="64"/>
                    <a:pt x="12" y="64"/>
                  </a:cubicBezTo>
                  <a:cubicBezTo>
                    <a:pt x="13" y="63"/>
                    <a:pt x="13" y="62"/>
                    <a:pt x="14" y="61"/>
                  </a:cubicBezTo>
                  <a:cubicBezTo>
                    <a:pt x="10" y="59"/>
                    <a:pt x="10" y="60"/>
                    <a:pt x="7" y="62"/>
                  </a:cubicBezTo>
                  <a:cubicBezTo>
                    <a:pt x="5" y="62"/>
                    <a:pt x="6" y="61"/>
                    <a:pt x="7" y="61"/>
                  </a:cubicBezTo>
                  <a:lnTo>
                    <a:pt x="7" y="60"/>
                  </a:lnTo>
                  <a:close/>
                  <a:moveTo>
                    <a:pt x="24" y="35"/>
                  </a:moveTo>
                  <a:cubicBezTo>
                    <a:pt x="25" y="35"/>
                    <a:pt x="23" y="33"/>
                    <a:pt x="24" y="31"/>
                  </a:cubicBezTo>
                  <a:cubicBezTo>
                    <a:pt x="24" y="31"/>
                    <a:pt x="26" y="30"/>
                    <a:pt x="26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8"/>
                    <a:pt x="28" y="27"/>
                  </a:cubicBezTo>
                  <a:cubicBezTo>
                    <a:pt x="28" y="27"/>
                    <a:pt x="30" y="27"/>
                    <a:pt x="30" y="26"/>
                  </a:cubicBezTo>
                  <a:cubicBezTo>
                    <a:pt x="32" y="23"/>
                    <a:pt x="28" y="21"/>
                    <a:pt x="26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4"/>
                    <a:pt x="23" y="24"/>
                  </a:cubicBezTo>
                  <a:cubicBezTo>
                    <a:pt x="20" y="25"/>
                    <a:pt x="23" y="23"/>
                    <a:pt x="22" y="22"/>
                  </a:cubicBezTo>
                  <a:cubicBezTo>
                    <a:pt x="21" y="22"/>
                    <a:pt x="20" y="23"/>
                    <a:pt x="20" y="22"/>
                  </a:cubicBezTo>
                  <a:cubicBezTo>
                    <a:pt x="20" y="24"/>
                    <a:pt x="20" y="25"/>
                    <a:pt x="20" y="26"/>
                  </a:cubicBezTo>
                  <a:cubicBezTo>
                    <a:pt x="20" y="27"/>
                    <a:pt x="18" y="28"/>
                    <a:pt x="17" y="29"/>
                  </a:cubicBezTo>
                  <a:cubicBezTo>
                    <a:pt x="17" y="29"/>
                    <a:pt x="18" y="31"/>
                    <a:pt x="18" y="30"/>
                  </a:cubicBezTo>
                  <a:cubicBezTo>
                    <a:pt x="19" y="30"/>
                    <a:pt x="17" y="31"/>
                    <a:pt x="18" y="31"/>
                  </a:cubicBezTo>
                  <a:cubicBezTo>
                    <a:pt x="18" y="31"/>
                    <a:pt x="18" y="32"/>
                    <a:pt x="18" y="32"/>
                  </a:cubicBezTo>
                  <a:cubicBezTo>
                    <a:pt x="17" y="32"/>
                    <a:pt x="16" y="31"/>
                    <a:pt x="15" y="32"/>
                  </a:cubicBezTo>
                  <a:cubicBezTo>
                    <a:pt x="15" y="32"/>
                    <a:pt x="15" y="32"/>
                    <a:pt x="14" y="33"/>
                  </a:cubicBezTo>
                  <a:cubicBezTo>
                    <a:pt x="15" y="33"/>
                    <a:pt x="15" y="34"/>
                    <a:pt x="15" y="34"/>
                  </a:cubicBezTo>
                  <a:cubicBezTo>
                    <a:pt x="15" y="35"/>
                    <a:pt x="14" y="34"/>
                    <a:pt x="14" y="35"/>
                  </a:cubicBezTo>
                  <a:cubicBezTo>
                    <a:pt x="14" y="36"/>
                    <a:pt x="17" y="38"/>
                    <a:pt x="14" y="39"/>
                  </a:cubicBezTo>
                  <a:cubicBezTo>
                    <a:pt x="13" y="39"/>
                    <a:pt x="16" y="42"/>
                    <a:pt x="15" y="42"/>
                  </a:cubicBezTo>
                  <a:cubicBezTo>
                    <a:pt x="15" y="41"/>
                    <a:pt x="14" y="45"/>
                    <a:pt x="14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6"/>
                    <a:pt x="19" y="46"/>
                    <a:pt x="17" y="46"/>
                  </a:cubicBezTo>
                  <a:cubicBezTo>
                    <a:pt x="18" y="45"/>
                    <a:pt x="18" y="47"/>
                    <a:pt x="18" y="47"/>
                  </a:cubicBezTo>
                  <a:cubicBezTo>
                    <a:pt x="18" y="47"/>
                    <a:pt x="16" y="48"/>
                    <a:pt x="16" y="48"/>
                  </a:cubicBezTo>
                  <a:cubicBezTo>
                    <a:pt x="16" y="48"/>
                    <a:pt x="14" y="49"/>
                    <a:pt x="15" y="49"/>
                  </a:cubicBezTo>
                  <a:cubicBezTo>
                    <a:pt x="15" y="49"/>
                    <a:pt x="15" y="50"/>
                    <a:pt x="15" y="50"/>
                  </a:cubicBezTo>
                  <a:cubicBezTo>
                    <a:pt x="15" y="50"/>
                    <a:pt x="15" y="53"/>
                    <a:pt x="15" y="53"/>
                  </a:cubicBezTo>
                  <a:cubicBezTo>
                    <a:pt x="15" y="52"/>
                    <a:pt x="16" y="52"/>
                    <a:pt x="16" y="51"/>
                  </a:cubicBezTo>
                  <a:cubicBezTo>
                    <a:pt x="16" y="51"/>
                    <a:pt x="17" y="50"/>
                    <a:pt x="17" y="50"/>
                  </a:cubicBezTo>
                  <a:cubicBezTo>
                    <a:pt x="18" y="51"/>
                    <a:pt x="17" y="52"/>
                    <a:pt x="18" y="51"/>
                  </a:cubicBezTo>
                  <a:cubicBezTo>
                    <a:pt x="19" y="51"/>
                    <a:pt x="18" y="50"/>
                    <a:pt x="19" y="50"/>
                  </a:cubicBezTo>
                  <a:cubicBezTo>
                    <a:pt x="19" y="50"/>
                    <a:pt x="20" y="53"/>
                    <a:pt x="19" y="53"/>
                  </a:cubicBezTo>
                  <a:cubicBezTo>
                    <a:pt x="20" y="57"/>
                    <a:pt x="19" y="58"/>
                    <a:pt x="17" y="62"/>
                  </a:cubicBezTo>
                  <a:cubicBezTo>
                    <a:pt x="18" y="62"/>
                    <a:pt x="18" y="62"/>
                    <a:pt x="19" y="62"/>
                  </a:cubicBezTo>
                  <a:cubicBezTo>
                    <a:pt x="19" y="62"/>
                    <a:pt x="20" y="64"/>
                    <a:pt x="20" y="64"/>
                  </a:cubicBezTo>
                  <a:cubicBezTo>
                    <a:pt x="20" y="64"/>
                    <a:pt x="21" y="64"/>
                    <a:pt x="21" y="64"/>
                  </a:cubicBezTo>
                  <a:cubicBezTo>
                    <a:pt x="22" y="64"/>
                    <a:pt x="21" y="63"/>
                    <a:pt x="22" y="62"/>
                  </a:cubicBezTo>
                  <a:cubicBezTo>
                    <a:pt x="24" y="64"/>
                    <a:pt x="29" y="60"/>
                    <a:pt x="31" y="62"/>
                  </a:cubicBezTo>
                  <a:cubicBezTo>
                    <a:pt x="26" y="66"/>
                    <a:pt x="28" y="67"/>
                    <a:pt x="33" y="67"/>
                  </a:cubicBezTo>
                  <a:cubicBezTo>
                    <a:pt x="33" y="69"/>
                    <a:pt x="33" y="70"/>
                    <a:pt x="33" y="71"/>
                  </a:cubicBezTo>
                  <a:cubicBezTo>
                    <a:pt x="33" y="71"/>
                    <a:pt x="31" y="73"/>
                    <a:pt x="31" y="73"/>
                  </a:cubicBezTo>
                  <a:cubicBezTo>
                    <a:pt x="31" y="75"/>
                    <a:pt x="32" y="75"/>
                    <a:pt x="32" y="76"/>
                  </a:cubicBezTo>
                  <a:cubicBezTo>
                    <a:pt x="31" y="76"/>
                    <a:pt x="31" y="76"/>
                    <a:pt x="30" y="76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5" y="77"/>
                    <a:pt x="25" y="76"/>
                    <a:pt x="25" y="76"/>
                  </a:cubicBezTo>
                  <a:cubicBezTo>
                    <a:pt x="25" y="76"/>
                    <a:pt x="25" y="74"/>
                    <a:pt x="25" y="74"/>
                  </a:cubicBezTo>
                  <a:cubicBezTo>
                    <a:pt x="24" y="74"/>
                    <a:pt x="23" y="74"/>
                    <a:pt x="22" y="74"/>
                  </a:cubicBezTo>
                  <a:cubicBezTo>
                    <a:pt x="22" y="74"/>
                    <a:pt x="22" y="75"/>
                    <a:pt x="21" y="75"/>
                  </a:cubicBezTo>
                  <a:cubicBezTo>
                    <a:pt x="21" y="75"/>
                    <a:pt x="22" y="77"/>
                    <a:pt x="22" y="77"/>
                  </a:cubicBezTo>
                  <a:cubicBezTo>
                    <a:pt x="23" y="77"/>
                    <a:pt x="24" y="77"/>
                    <a:pt x="24" y="77"/>
                  </a:cubicBezTo>
                  <a:cubicBezTo>
                    <a:pt x="23" y="78"/>
                    <a:pt x="21" y="82"/>
                    <a:pt x="19" y="82"/>
                  </a:cubicBezTo>
                  <a:cubicBezTo>
                    <a:pt x="18" y="82"/>
                    <a:pt x="23" y="82"/>
                    <a:pt x="24" y="81"/>
                  </a:cubicBezTo>
                  <a:cubicBezTo>
                    <a:pt x="23" y="86"/>
                    <a:pt x="24" y="85"/>
                    <a:pt x="21" y="87"/>
                  </a:cubicBezTo>
                  <a:cubicBezTo>
                    <a:pt x="21" y="87"/>
                    <a:pt x="21" y="88"/>
                    <a:pt x="21" y="88"/>
                  </a:cubicBezTo>
                  <a:cubicBezTo>
                    <a:pt x="20" y="89"/>
                    <a:pt x="18" y="89"/>
                    <a:pt x="17" y="90"/>
                  </a:cubicBezTo>
                  <a:cubicBezTo>
                    <a:pt x="17" y="91"/>
                    <a:pt x="17" y="91"/>
                    <a:pt x="17" y="92"/>
                  </a:cubicBezTo>
                  <a:cubicBezTo>
                    <a:pt x="16" y="91"/>
                    <a:pt x="17" y="92"/>
                    <a:pt x="17" y="92"/>
                  </a:cubicBezTo>
                  <a:cubicBezTo>
                    <a:pt x="17" y="92"/>
                    <a:pt x="19" y="92"/>
                    <a:pt x="19" y="92"/>
                  </a:cubicBezTo>
                  <a:cubicBezTo>
                    <a:pt x="19" y="92"/>
                    <a:pt x="17" y="94"/>
                    <a:pt x="19" y="94"/>
                  </a:cubicBezTo>
                  <a:cubicBezTo>
                    <a:pt x="20" y="94"/>
                    <a:pt x="19" y="94"/>
                    <a:pt x="20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3"/>
                    <a:pt x="20" y="93"/>
                    <a:pt x="21" y="92"/>
                  </a:cubicBezTo>
                  <a:cubicBezTo>
                    <a:pt x="21" y="92"/>
                    <a:pt x="22" y="92"/>
                    <a:pt x="23" y="92"/>
                  </a:cubicBezTo>
                  <a:cubicBezTo>
                    <a:pt x="23" y="92"/>
                    <a:pt x="23" y="93"/>
                    <a:pt x="23" y="93"/>
                  </a:cubicBezTo>
                  <a:cubicBezTo>
                    <a:pt x="21" y="93"/>
                    <a:pt x="23" y="95"/>
                    <a:pt x="25" y="94"/>
                  </a:cubicBezTo>
                  <a:cubicBezTo>
                    <a:pt x="25" y="94"/>
                    <a:pt x="26" y="93"/>
                    <a:pt x="27" y="92"/>
                  </a:cubicBezTo>
                  <a:cubicBezTo>
                    <a:pt x="26" y="92"/>
                    <a:pt x="29" y="92"/>
                    <a:pt x="27" y="93"/>
                  </a:cubicBezTo>
                  <a:cubicBezTo>
                    <a:pt x="28" y="93"/>
                    <a:pt x="29" y="94"/>
                    <a:pt x="30" y="94"/>
                  </a:cubicBezTo>
                  <a:cubicBezTo>
                    <a:pt x="30" y="94"/>
                    <a:pt x="30" y="93"/>
                    <a:pt x="30" y="92"/>
                  </a:cubicBezTo>
                  <a:cubicBezTo>
                    <a:pt x="35" y="92"/>
                    <a:pt x="33" y="92"/>
                    <a:pt x="32" y="96"/>
                  </a:cubicBezTo>
                  <a:cubicBezTo>
                    <a:pt x="29" y="96"/>
                    <a:pt x="23" y="95"/>
                    <a:pt x="22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0" y="97"/>
                    <a:pt x="20" y="99"/>
                    <a:pt x="19" y="101"/>
                  </a:cubicBezTo>
                  <a:cubicBezTo>
                    <a:pt x="19" y="102"/>
                    <a:pt x="17" y="102"/>
                    <a:pt x="17" y="103"/>
                  </a:cubicBezTo>
                  <a:cubicBezTo>
                    <a:pt x="16" y="104"/>
                    <a:pt x="17" y="105"/>
                    <a:pt x="16" y="105"/>
                  </a:cubicBezTo>
                  <a:cubicBezTo>
                    <a:pt x="15" y="106"/>
                    <a:pt x="13" y="106"/>
                    <a:pt x="13" y="106"/>
                  </a:cubicBezTo>
                  <a:cubicBezTo>
                    <a:pt x="13" y="107"/>
                    <a:pt x="13" y="108"/>
                    <a:pt x="13" y="108"/>
                  </a:cubicBezTo>
                  <a:cubicBezTo>
                    <a:pt x="15" y="109"/>
                    <a:pt x="15" y="108"/>
                    <a:pt x="17" y="109"/>
                  </a:cubicBezTo>
                  <a:cubicBezTo>
                    <a:pt x="17" y="108"/>
                    <a:pt x="18" y="107"/>
                    <a:pt x="19" y="105"/>
                  </a:cubicBezTo>
                  <a:cubicBezTo>
                    <a:pt x="19" y="106"/>
                    <a:pt x="19" y="106"/>
                    <a:pt x="20" y="106"/>
                  </a:cubicBezTo>
                  <a:cubicBezTo>
                    <a:pt x="20" y="106"/>
                    <a:pt x="20" y="105"/>
                    <a:pt x="20" y="104"/>
                  </a:cubicBezTo>
                  <a:cubicBezTo>
                    <a:pt x="22" y="104"/>
                    <a:pt x="23" y="104"/>
                    <a:pt x="26" y="104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8" y="104"/>
                    <a:pt x="29" y="102"/>
                    <a:pt x="31" y="102"/>
                  </a:cubicBezTo>
                  <a:cubicBezTo>
                    <a:pt x="34" y="101"/>
                    <a:pt x="35" y="104"/>
                    <a:pt x="37" y="103"/>
                  </a:cubicBezTo>
                  <a:cubicBezTo>
                    <a:pt x="37" y="103"/>
                    <a:pt x="37" y="102"/>
                    <a:pt x="37" y="102"/>
                  </a:cubicBezTo>
                  <a:cubicBezTo>
                    <a:pt x="38" y="101"/>
                    <a:pt x="39" y="101"/>
                    <a:pt x="39" y="101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42" y="100"/>
                    <a:pt x="42" y="101"/>
                    <a:pt x="44" y="101"/>
                  </a:cubicBezTo>
                  <a:cubicBezTo>
                    <a:pt x="45" y="101"/>
                    <a:pt x="47" y="99"/>
                    <a:pt x="50" y="100"/>
                  </a:cubicBezTo>
                  <a:cubicBezTo>
                    <a:pt x="50" y="100"/>
                    <a:pt x="52" y="102"/>
                    <a:pt x="52" y="102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4" y="100"/>
                    <a:pt x="55" y="100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8"/>
                    <a:pt x="57" y="98"/>
                    <a:pt x="58" y="98"/>
                  </a:cubicBezTo>
                  <a:cubicBezTo>
                    <a:pt x="58" y="98"/>
                    <a:pt x="58" y="97"/>
                    <a:pt x="58" y="97"/>
                  </a:cubicBezTo>
                  <a:cubicBezTo>
                    <a:pt x="60" y="96"/>
                    <a:pt x="54" y="96"/>
                    <a:pt x="53" y="96"/>
                  </a:cubicBezTo>
                  <a:cubicBezTo>
                    <a:pt x="53" y="96"/>
                    <a:pt x="53" y="95"/>
                    <a:pt x="54" y="95"/>
                  </a:cubicBezTo>
                  <a:cubicBezTo>
                    <a:pt x="54" y="95"/>
                    <a:pt x="53" y="94"/>
                    <a:pt x="53" y="93"/>
                  </a:cubicBezTo>
                  <a:cubicBezTo>
                    <a:pt x="53" y="93"/>
                    <a:pt x="54" y="94"/>
                    <a:pt x="55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6" y="92"/>
                    <a:pt x="58" y="92"/>
                    <a:pt x="59" y="92"/>
                  </a:cubicBezTo>
                  <a:cubicBezTo>
                    <a:pt x="59" y="92"/>
                    <a:pt x="59" y="91"/>
                    <a:pt x="59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61" y="89"/>
                    <a:pt x="63" y="83"/>
                    <a:pt x="60" y="81"/>
                  </a:cubicBezTo>
                  <a:cubicBezTo>
                    <a:pt x="59" y="81"/>
                    <a:pt x="56" y="81"/>
                    <a:pt x="55" y="80"/>
                  </a:cubicBezTo>
                  <a:cubicBezTo>
                    <a:pt x="55" y="81"/>
                    <a:pt x="54" y="83"/>
                    <a:pt x="54" y="82"/>
                  </a:cubicBezTo>
                  <a:cubicBezTo>
                    <a:pt x="55" y="82"/>
                    <a:pt x="53" y="83"/>
                    <a:pt x="53" y="83"/>
                  </a:cubicBezTo>
                  <a:cubicBezTo>
                    <a:pt x="53" y="83"/>
                    <a:pt x="52" y="82"/>
                    <a:pt x="52" y="81"/>
                  </a:cubicBezTo>
                  <a:cubicBezTo>
                    <a:pt x="53" y="81"/>
                    <a:pt x="52" y="80"/>
                    <a:pt x="53" y="80"/>
                  </a:cubicBezTo>
                  <a:cubicBezTo>
                    <a:pt x="53" y="79"/>
                    <a:pt x="52" y="77"/>
                    <a:pt x="52" y="77"/>
                  </a:cubicBezTo>
                  <a:cubicBezTo>
                    <a:pt x="51" y="76"/>
                    <a:pt x="50" y="74"/>
                    <a:pt x="49" y="72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52" y="74"/>
                    <a:pt x="52" y="74"/>
                  </a:cubicBezTo>
                  <a:cubicBezTo>
                    <a:pt x="52" y="74"/>
                    <a:pt x="53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1" y="72"/>
                    <a:pt x="50" y="70"/>
                    <a:pt x="50" y="69"/>
                  </a:cubicBezTo>
                  <a:cubicBezTo>
                    <a:pt x="49" y="69"/>
                    <a:pt x="48" y="70"/>
                    <a:pt x="47" y="69"/>
                  </a:cubicBezTo>
                  <a:cubicBezTo>
                    <a:pt x="46" y="68"/>
                    <a:pt x="46" y="66"/>
                    <a:pt x="45" y="65"/>
                  </a:cubicBezTo>
                  <a:cubicBezTo>
                    <a:pt x="44" y="64"/>
                    <a:pt x="44" y="65"/>
                    <a:pt x="43" y="65"/>
                  </a:cubicBezTo>
                  <a:cubicBezTo>
                    <a:pt x="43" y="65"/>
                    <a:pt x="41" y="62"/>
                    <a:pt x="41" y="62"/>
                  </a:cubicBezTo>
                  <a:cubicBezTo>
                    <a:pt x="40" y="60"/>
                    <a:pt x="41" y="59"/>
                    <a:pt x="40" y="58"/>
                  </a:cubicBezTo>
                  <a:cubicBezTo>
                    <a:pt x="40" y="58"/>
                    <a:pt x="39" y="58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5"/>
                    <a:pt x="36" y="54"/>
                    <a:pt x="36" y="54"/>
                  </a:cubicBezTo>
                  <a:cubicBezTo>
                    <a:pt x="35" y="53"/>
                    <a:pt x="35" y="52"/>
                    <a:pt x="35" y="51"/>
                  </a:cubicBezTo>
                  <a:cubicBezTo>
                    <a:pt x="34" y="51"/>
                    <a:pt x="32" y="51"/>
                    <a:pt x="31" y="51"/>
                  </a:cubicBezTo>
                  <a:cubicBezTo>
                    <a:pt x="32" y="51"/>
                    <a:pt x="32" y="49"/>
                    <a:pt x="33" y="49"/>
                  </a:cubicBezTo>
                  <a:cubicBezTo>
                    <a:pt x="33" y="49"/>
                    <a:pt x="34" y="50"/>
                    <a:pt x="34" y="49"/>
                  </a:cubicBezTo>
                  <a:cubicBezTo>
                    <a:pt x="33" y="47"/>
                    <a:pt x="33" y="47"/>
                    <a:pt x="32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4"/>
                    <a:pt x="34" y="43"/>
                  </a:cubicBezTo>
                  <a:cubicBezTo>
                    <a:pt x="34" y="42"/>
                    <a:pt x="36" y="42"/>
                    <a:pt x="37" y="41"/>
                  </a:cubicBezTo>
                  <a:cubicBezTo>
                    <a:pt x="37" y="40"/>
                    <a:pt x="36" y="39"/>
                    <a:pt x="37" y="38"/>
                  </a:cubicBezTo>
                  <a:cubicBezTo>
                    <a:pt x="37" y="37"/>
                    <a:pt x="38" y="35"/>
                    <a:pt x="38" y="34"/>
                  </a:cubicBezTo>
                  <a:cubicBezTo>
                    <a:pt x="37" y="34"/>
                    <a:pt x="36" y="33"/>
                    <a:pt x="36" y="32"/>
                  </a:cubicBezTo>
                  <a:cubicBezTo>
                    <a:pt x="35" y="32"/>
                    <a:pt x="33" y="33"/>
                    <a:pt x="33" y="33"/>
                  </a:cubicBezTo>
                  <a:cubicBezTo>
                    <a:pt x="33" y="33"/>
                    <a:pt x="31" y="33"/>
                    <a:pt x="30" y="32"/>
                  </a:cubicBezTo>
                  <a:cubicBezTo>
                    <a:pt x="30" y="33"/>
                    <a:pt x="29" y="33"/>
                    <a:pt x="29" y="33"/>
                  </a:cubicBezTo>
                  <a:cubicBezTo>
                    <a:pt x="28" y="34"/>
                    <a:pt x="27" y="34"/>
                    <a:pt x="26" y="34"/>
                  </a:cubicBezTo>
                  <a:cubicBezTo>
                    <a:pt x="27" y="34"/>
                    <a:pt x="25" y="34"/>
                    <a:pt x="25" y="34"/>
                  </a:cubicBezTo>
                  <a:cubicBezTo>
                    <a:pt x="25" y="35"/>
                    <a:pt x="25" y="35"/>
                    <a:pt x="24" y="35"/>
                  </a:cubicBezTo>
                  <a:close/>
                  <a:moveTo>
                    <a:pt x="40" y="102"/>
                  </a:moveTo>
                  <a:cubicBezTo>
                    <a:pt x="39" y="102"/>
                    <a:pt x="41" y="103"/>
                    <a:pt x="41" y="103"/>
                  </a:cubicBezTo>
                  <a:cubicBezTo>
                    <a:pt x="41" y="103"/>
                    <a:pt x="42" y="101"/>
                    <a:pt x="40" y="102"/>
                  </a:cubicBezTo>
                  <a:close/>
                  <a:moveTo>
                    <a:pt x="15" y="55"/>
                  </a:moveTo>
                  <a:cubicBezTo>
                    <a:pt x="15" y="55"/>
                    <a:pt x="15" y="57"/>
                    <a:pt x="14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6" y="55"/>
                    <a:pt x="15" y="55"/>
                  </a:cubicBezTo>
                  <a:close/>
                  <a:moveTo>
                    <a:pt x="11" y="55"/>
                  </a:moveTo>
                  <a:cubicBezTo>
                    <a:pt x="12" y="56"/>
                    <a:pt x="12" y="56"/>
                    <a:pt x="12" y="56"/>
                  </a:cubicBezTo>
                  <a:cubicBezTo>
                    <a:pt x="11" y="55"/>
                    <a:pt x="12" y="55"/>
                    <a:pt x="11" y="55"/>
                  </a:cubicBezTo>
                  <a:close/>
                  <a:moveTo>
                    <a:pt x="13" y="49"/>
                  </a:moveTo>
                  <a:cubicBezTo>
                    <a:pt x="13" y="50"/>
                    <a:pt x="12" y="52"/>
                    <a:pt x="13" y="52"/>
                  </a:cubicBezTo>
                  <a:cubicBezTo>
                    <a:pt x="13" y="52"/>
                    <a:pt x="12" y="53"/>
                    <a:pt x="13" y="52"/>
                  </a:cubicBezTo>
                  <a:cubicBezTo>
                    <a:pt x="14" y="52"/>
                    <a:pt x="14" y="49"/>
                    <a:pt x="13" y="49"/>
                  </a:cubicBezTo>
                  <a:close/>
                  <a:moveTo>
                    <a:pt x="9" y="49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49"/>
                    <a:pt x="9" y="49"/>
                  </a:cubicBezTo>
                  <a:close/>
                  <a:moveTo>
                    <a:pt x="10" y="45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1" y="45"/>
                    <a:pt x="11" y="48"/>
                    <a:pt x="11" y="48"/>
                  </a:cubicBezTo>
                  <a:cubicBezTo>
                    <a:pt x="8" y="47"/>
                    <a:pt x="11" y="49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3" y="48"/>
                    <a:pt x="12" y="47"/>
                    <a:pt x="13" y="46"/>
                  </a:cubicBezTo>
                  <a:cubicBezTo>
                    <a:pt x="13" y="46"/>
                    <a:pt x="12" y="45"/>
                    <a:pt x="12" y="45"/>
                  </a:cubicBezTo>
                  <a:cubicBezTo>
                    <a:pt x="11" y="45"/>
                    <a:pt x="11" y="45"/>
                    <a:pt x="10" y="45"/>
                  </a:cubicBezTo>
                  <a:close/>
                  <a:moveTo>
                    <a:pt x="2" y="36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5" y="36"/>
                    <a:pt x="2" y="36"/>
                  </a:cubicBezTo>
                  <a:close/>
                  <a:moveTo>
                    <a:pt x="11" y="33"/>
                  </a:moveTo>
                  <a:cubicBezTo>
                    <a:pt x="11" y="33"/>
                    <a:pt x="11" y="34"/>
                    <a:pt x="11" y="34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9" y="38"/>
                    <a:pt x="10" y="39"/>
                    <a:pt x="11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1" y="42"/>
                    <a:pt x="12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3" y="41"/>
                    <a:pt x="13" y="41"/>
                  </a:cubicBezTo>
                  <a:cubicBezTo>
                    <a:pt x="13" y="42"/>
                    <a:pt x="13" y="40"/>
                    <a:pt x="13" y="40"/>
                  </a:cubicBezTo>
                  <a:cubicBezTo>
                    <a:pt x="13" y="39"/>
                    <a:pt x="12" y="39"/>
                    <a:pt x="11" y="39"/>
                  </a:cubicBezTo>
                  <a:cubicBezTo>
                    <a:pt x="10" y="36"/>
                    <a:pt x="11" y="38"/>
                    <a:pt x="11" y="35"/>
                  </a:cubicBezTo>
                  <a:cubicBezTo>
                    <a:pt x="11" y="34"/>
                    <a:pt x="11" y="33"/>
                    <a:pt x="11" y="33"/>
                  </a:cubicBezTo>
                  <a:close/>
                  <a:moveTo>
                    <a:pt x="3" y="33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6" y="33"/>
                    <a:pt x="6" y="34"/>
                    <a:pt x="3" y="33"/>
                  </a:cubicBezTo>
                  <a:close/>
                  <a:moveTo>
                    <a:pt x="11" y="23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6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7"/>
                    <a:pt x="8" y="29"/>
                    <a:pt x="8" y="29"/>
                  </a:cubicBezTo>
                  <a:cubicBezTo>
                    <a:pt x="6" y="30"/>
                    <a:pt x="6" y="31"/>
                    <a:pt x="6" y="33"/>
                  </a:cubicBezTo>
                  <a:cubicBezTo>
                    <a:pt x="7" y="33"/>
                    <a:pt x="8" y="32"/>
                    <a:pt x="8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10" y="31"/>
                    <a:pt x="10" y="31"/>
                  </a:cubicBezTo>
                  <a:cubicBezTo>
                    <a:pt x="11" y="30"/>
                    <a:pt x="10" y="29"/>
                    <a:pt x="11" y="27"/>
                  </a:cubicBezTo>
                  <a:cubicBezTo>
                    <a:pt x="11" y="27"/>
                    <a:pt x="14" y="23"/>
                    <a:pt x="11" y="23"/>
                  </a:cubicBezTo>
                  <a:close/>
                  <a:moveTo>
                    <a:pt x="43" y="3"/>
                  </a:moveTo>
                  <a:cubicBezTo>
                    <a:pt x="43" y="3"/>
                    <a:pt x="42" y="6"/>
                    <a:pt x="42" y="6"/>
                  </a:cubicBezTo>
                  <a:cubicBezTo>
                    <a:pt x="42" y="6"/>
                    <a:pt x="41" y="6"/>
                    <a:pt x="41" y="7"/>
                  </a:cubicBezTo>
                  <a:cubicBezTo>
                    <a:pt x="41" y="8"/>
                    <a:pt x="42" y="8"/>
                    <a:pt x="42" y="8"/>
                  </a:cubicBezTo>
                  <a:cubicBezTo>
                    <a:pt x="42" y="8"/>
                    <a:pt x="43" y="8"/>
                    <a:pt x="43" y="8"/>
                  </a:cubicBezTo>
                  <a:cubicBezTo>
                    <a:pt x="42" y="8"/>
                    <a:pt x="43" y="9"/>
                    <a:pt x="43" y="9"/>
                  </a:cubicBezTo>
                  <a:cubicBezTo>
                    <a:pt x="43" y="9"/>
                    <a:pt x="44" y="9"/>
                    <a:pt x="44" y="8"/>
                  </a:cubicBezTo>
                  <a:cubicBezTo>
                    <a:pt x="44" y="7"/>
                    <a:pt x="43" y="5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lnTo>
                    <a:pt x="43" y="3"/>
                  </a:lnTo>
                  <a:close/>
                  <a:moveTo>
                    <a:pt x="47" y="0"/>
                  </a:moveTo>
                  <a:cubicBezTo>
                    <a:pt x="48" y="1"/>
                    <a:pt x="48" y="1"/>
                    <a:pt x="48" y="1"/>
                  </a:cubicBezTo>
                  <a:cubicBezTo>
                    <a:pt x="47" y="0"/>
                    <a:pt x="48" y="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1" name="Freeform 19"/>
            <p:cNvSpPr>
              <a:spLocks/>
            </p:cNvSpPr>
            <p:nvPr/>
          </p:nvSpPr>
          <p:spPr bwMode="auto">
            <a:xfrm>
              <a:off x="5510213" y="3608388"/>
              <a:ext cx="123825" cy="85725"/>
            </a:xfrm>
            <a:custGeom>
              <a:avLst/>
              <a:gdLst>
                <a:gd name="T0" fmla="*/ 33 w 33"/>
                <a:gd name="T1" fmla="*/ 6 h 23"/>
                <a:gd name="T2" fmla="*/ 33 w 33"/>
                <a:gd name="T3" fmla="*/ 3 h 23"/>
                <a:gd name="T4" fmla="*/ 31 w 33"/>
                <a:gd name="T5" fmla="*/ 3 h 23"/>
                <a:gd name="T6" fmla="*/ 31 w 33"/>
                <a:gd name="T7" fmla="*/ 0 h 23"/>
                <a:gd name="T8" fmla="*/ 31 w 33"/>
                <a:gd name="T9" fmla="*/ 0 h 23"/>
                <a:gd name="T10" fmla="*/ 30 w 33"/>
                <a:gd name="T11" fmla="*/ 0 h 23"/>
                <a:gd name="T12" fmla="*/ 27 w 33"/>
                <a:gd name="T13" fmla="*/ 3 h 23"/>
                <a:gd name="T14" fmla="*/ 24 w 33"/>
                <a:gd name="T15" fmla="*/ 8 h 23"/>
                <a:gd name="T16" fmla="*/ 19 w 33"/>
                <a:gd name="T17" fmla="*/ 10 h 23"/>
                <a:gd name="T18" fmla="*/ 19 w 33"/>
                <a:gd name="T19" fmla="*/ 11 h 23"/>
                <a:gd name="T20" fmla="*/ 18 w 33"/>
                <a:gd name="T21" fmla="*/ 11 h 23"/>
                <a:gd name="T22" fmla="*/ 18 w 33"/>
                <a:gd name="T23" fmla="*/ 13 h 23"/>
                <a:gd name="T24" fmla="*/ 11 w 33"/>
                <a:gd name="T25" fmla="*/ 10 h 23"/>
                <a:gd name="T26" fmla="*/ 8 w 33"/>
                <a:gd name="T27" fmla="*/ 12 h 23"/>
                <a:gd name="T28" fmla="*/ 5 w 33"/>
                <a:gd name="T29" fmla="*/ 12 h 23"/>
                <a:gd name="T30" fmla="*/ 4 w 33"/>
                <a:gd name="T31" fmla="*/ 10 h 23"/>
                <a:gd name="T32" fmla="*/ 2 w 33"/>
                <a:gd name="T33" fmla="*/ 10 h 23"/>
                <a:gd name="T34" fmla="*/ 2 w 33"/>
                <a:gd name="T35" fmla="*/ 6 h 23"/>
                <a:gd name="T36" fmla="*/ 0 w 33"/>
                <a:gd name="T37" fmla="*/ 6 h 23"/>
                <a:gd name="T38" fmla="*/ 0 w 33"/>
                <a:gd name="T39" fmla="*/ 9 h 23"/>
                <a:gd name="T40" fmla="*/ 3 w 33"/>
                <a:gd name="T41" fmla="*/ 12 h 23"/>
                <a:gd name="T42" fmla="*/ 4 w 33"/>
                <a:gd name="T43" fmla="*/ 19 h 23"/>
                <a:gd name="T44" fmla="*/ 24 w 33"/>
                <a:gd name="T45" fmla="*/ 23 h 23"/>
                <a:gd name="T46" fmla="*/ 27 w 33"/>
                <a:gd name="T47" fmla="*/ 22 h 23"/>
                <a:gd name="T48" fmla="*/ 28 w 33"/>
                <a:gd name="T49" fmla="*/ 17 h 23"/>
                <a:gd name="T50" fmla="*/ 29 w 33"/>
                <a:gd name="T51" fmla="*/ 12 h 23"/>
                <a:gd name="T52" fmla="*/ 29 w 33"/>
                <a:gd name="T53" fmla="*/ 11 h 23"/>
                <a:gd name="T54" fmla="*/ 30 w 33"/>
                <a:gd name="T55" fmla="*/ 9 h 23"/>
                <a:gd name="T56" fmla="*/ 29 w 33"/>
                <a:gd name="T57" fmla="*/ 7 h 23"/>
                <a:gd name="T58" fmla="*/ 30 w 33"/>
                <a:gd name="T59" fmla="*/ 6 h 23"/>
                <a:gd name="T60" fmla="*/ 32 w 33"/>
                <a:gd name="T61" fmla="*/ 7 h 23"/>
                <a:gd name="T62" fmla="*/ 33 w 33"/>
                <a:gd name="T6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23">
                  <a:moveTo>
                    <a:pt x="33" y="6"/>
                  </a:moveTo>
                  <a:cubicBezTo>
                    <a:pt x="33" y="5"/>
                    <a:pt x="33" y="4"/>
                    <a:pt x="33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28" y="2"/>
                    <a:pt x="27" y="3"/>
                  </a:cubicBezTo>
                  <a:cubicBezTo>
                    <a:pt x="26" y="4"/>
                    <a:pt x="25" y="6"/>
                    <a:pt x="24" y="8"/>
                  </a:cubicBezTo>
                  <a:cubicBezTo>
                    <a:pt x="23" y="9"/>
                    <a:pt x="21" y="9"/>
                    <a:pt x="19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2"/>
                    <a:pt x="18" y="13"/>
                  </a:cubicBezTo>
                  <a:cubicBezTo>
                    <a:pt x="15" y="13"/>
                    <a:pt x="12" y="10"/>
                    <a:pt x="11" y="10"/>
                  </a:cubicBezTo>
                  <a:cubicBezTo>
                    <a:pt x="8" y="10"/>
                    <a:pt x="10" y="12"/>
                    <a:pt x="8" y="12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23" y="22"/>
                    <a:pt x="24" y="23"/>
                  </a:cubicBezTo>
                  <a:cubicBezTo>
                    <a:pt x="26" y="23"/>
                    <a:pt x="27" y="22"/>
                    <a:pt x="27" y="22"/>
                  </a:cubicBezTo>
                  <a:cubicBezTo>
                    <a:pt x="27" y="22"/>
                    <a:pt x="27" y="19"/>
                    <a:pt x="28" y="17"/>
                  </a:cubicBezTo>
                  <a:cubicBezTo>
                    <a:pt x="30" y="15"/>
                    <a:pt x="29" y="12"/>
                    <a:pt x="29" y="12"/>
                  </a:cubicBezTo>
                  <a:cubicBezTo>
                    <a:pt x="27" y="13"/>
                    <a:pt x="27" y="11"/>
                    <a:pt x="29" y="11"/>
                  </a:cubicBezTo>
                  <a:cubicBezTo>
                    <a:pt x="30" y="10"/>
                    <a:pt x="30" y="9"/>
                    <a:pt x="30" y="9"/>
                  </a:cubicBezTo>
                  <a:cubicBezTo>
                    <a:pt x="30" y="9"/>
                    <a:pt x="29" y="8"/>
                    <a:pt x="29" y="7"/>
                  </a:cubicBezTo>
                  <a:cubicBezTo>
                    <a:pt x="29" y="6"/>
                    <a:pt x="30" y="5"/>
                    <a:pt x="30" y="6"/>
                  </a:cubicBezTo>
                  <a:cubicBezTo>
                    <a:pt x="31" y="7"/>
                    <a:pt x="31" y="8"/>
                    <a:pt x="32" y="7"/>
                  </a:cubicBezTo>
                  <a:cubicBezTo>
                    <a:pt x="32" y="6"/>
                    <a:pt x="33" y="6"/>
                    <a:pt x="33" y="6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2" name="Freeform 20"/>
            <p:cNvSpPr>
              <a:spLocks noEditPoints="1"/>
            </p:cNvSpPr>
            <p:nvPr/>
          </p:nvSpPr>
          <p:spPr bwMode="auto">
            <a:xfrm>
              <a:off x="4948409" y="2735263"/>
              <a:ext cx="398462" cy="287338"/>
            </a:xfrm>
            <a:custGeom>
              <a:avLst/>
              <a:gdLst>
                <a:gd name="T0" fmla="*/ 93 w 106"/>
                <a:gd name="T1" fmla="*/ 51 h 77"/>
                <a:gd name="T2" fmla="*/ 87 w 106"/>
                <a:gd name="T3" fmla="*/ 54 h 77"/>
                <a:gd name="T4" fmla="*/ 81 w 106"/>
                <a:gd name="T5" fmla="*/ 57 h 77"/>
                <a:gd name="T6" fmla="*/ 75 w 106"/>
                <a:gd name="T7" fmla="*/ 59 h 77"/>
                <a:gd name="T8" fmla="*/ 70 w 106"/>
                <a:gd name="T9" fmla="*/ 59 h 77"/>
                <a:gd name="T10" fmla="*/ 68 w 106"/>
                <a:gd name="T11" fmla="*/ 63 h 77"/>
                <a:gd name="T12" fmla="*/ 72 w 106"/>
                <a:gd name="T13" fmla="*/ 65 h 77"/>
                <a:gd name="T14" fmla="*/ 76 w 106"/>
                <a:gd name="T15" fmla="*/ 68 h 77"/>
                <a:gd name="T16" fmla="*/ 82 w 106"/>
                <a:gd name="T17" fmla="*/ 68 h 77"/>
                <a:gd name="T18" fmla="*/ 73 w 106"/>
                <a:gd name="T19" fmla="*/ 73 h 77"/>
                <a:gd name="T20" fmla="*/ 60 w 106"/>
                <a:gd name="T21" fmla="*/ 68 h 77"/>
                <a:gd name="T22" fmla="*/ 59 w 106"/>
                <a:gd name="T23" fmla="*/ 66 h 77"/>
                <a:gd name="T24" fmla="*/ 66 w 106"/>
                <a:gd name="T25" fmla="*/ 63 h 77"/>
                <a:gd name="T26" fmla="*/ 63 w 106"/>
                <a:gd name="T27" fmla="*/ 60 h 77"/>
                <a:gd name="T28" fmla="*/ 57 w 106"/>
                <a:gd name="T29" fmla="*/ 63 h 77"/>
                <a:gd name="T30" fmla="*/ 54 w 106"/>
                <a:gd name="T31" fmla="*/ 60 h 77"/>
                <a:gd name="T32" fmla="*/ 56 w 106"/>
                <a:gd name="T33" fmla="*/ 58 h 77"/>
                <a:gd name="T34" fmla="*/ 53 w 106"/>
                <a:gd name="T35" fmla="*/ 57 h 77"/>
                <a:gd name="T36" fmla="*/ 46 w 106"/>
                <a:gd name="T37" fmla="*/ 58 h 77"/>
                <a:gd name="T38" fmla="*/ 39 w 106"/>
                <a:gd name="T39" fmla="*/ 51 h 77"/>
                <a:gd name="T40" fmla="*/ 34 w 106"/>
                <a:gd name="T41" fmla="*/ 40 h 77"/>
                <a:gd name="T42" fmla="*/ 25 w 106"/>
                <a:gd name="T43" fmla="*/ 36 h 77"/>
                <a:gd name="T44" fmla="*/ 16 w 106"/>
                <a:gd name="T45" fmla="*/ 42 h 77"/>
                <a:gd name="T46" fmla="*/ 6 w 106"/>
                <a:gd name="T47" fmla="*/ 42 h 77"/>
                <a:gd name="T48" fmla="*/ 0 w 106"/>
                <a:gd name="T49" fmla="*/ 36 h 77"/>
                <a:gd name="T50" fmla="*/ 5 w 106"/>
                <a:gd name="T51" fmla="*/ 28 h 77"/>
                <a:gd name="T52" fmla="*/ 7 w 106"/>
                <a:gd name="T53" fmla="*/ 16 h 77"/>
                <a:gd name="T54" fmla="*/ 8 w 106"/>
                <a:gd name="T55" fmla="*/ 5 h 77"/>
                <a:gd name="T56" fmla="*/ 18 w 106"/>
                <a:gd name="T57" fmla="*/ 4 h 77"/>
                <a:gd name="T58" fmla="*/ 32 w 106"/>
                <a:gd name="T59" fmla="*/ 5 h 77"/>
                <a:gd name="T60" fmla="*/ 37 w 106"/>
                <a:gd name="T61" fmla="*/ 5 h 77"/>
                <a:gd name="T62" fmla="*/ 47 w 106"/>
                <a:gd name="T63" fmla="*/ 3 h 77"/>
                <a:gd name="T64" fmla="*/ 55 w 106"/>
                <a:gd name="T65" fmla="*/ 2 h 77"/>
                <a:gd name="T66" fmla="*/ 61 w 106"/>
                <a:gd name="T67" fmla="*/ 6 h 77"/>
                <a:gd name="T68" fmla="*/ 69 w 106"/>
                <a:gd name="T69" fmla="*/ 12 h 77"/>
                <a:gd name="T70" fmla="*/ 78 w 106"/>
                <a:gd name="T71" fmla="*/ 16 h 77"/>
                <a:gd name="T72" fmla="*/ 85 w 106"/>
                <a:gd name="T73" fmla="*/ 18 h 77"/>
                <a:gd name="T74" fmla="*/ 93 w 106"/>
                <a:gd name="T75" fmla="*/ 22 h 77"/>
                <a:gd name="T76" fmla="*/ 105 w 106"/>
                <a:gd name="T77" fmla="*/ 31 h 77"/>
                <a:gd name="T78" fmla="*/ 105 w 106"/>
                <a:gd name="T79" fmla="*/ 41 h 77"/>
                <a:gd name="T80" fmla="*/ 98 w 106"/>
                <a:gd name="T81" fmla="*/ 49 h 77"/>
                <a:gd name="T82" fmla="*/ 40 w 106"/>
                <a:gd name="T83" fmla="*/ 59 h 77"/>
                <a:gd name="T84" fmla="*/ 33 w 106"/>
                <a:gd name="T85" fmla="*/ 66 h 77"/>
                <a:gd name="T86" fmla="*/ 40 w 106"/>
                <a:gd name="T87" fmla="*/ 67 h 77"/>
                <a:gd name="T88" fmla="*/ 45 w 106"/>
                <a:gd name="T89" fmla="*/ 6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" h="77">
                  <a:moveTo>
                    <a:pt x="97" y="51"/>
                  </a:moveTo>
                  <a:cubicBezTo>
                    <a:pt x="96" y="51"/>
                    <a:pt x="96" y="51"/>
                    <a:pt x="95" y="51"/>
                  </a:cubicBezTo>
                  <a:cubicBezTo>
                    <a:pt x="94" y="51"/>
                    <a:pt x="94" y="51"/>
                    <a:pt x="93" y="51"/>
                  </a:cubicBezTo>
                  <a:cubicBezTo>
                    <a:pt x="93" y="52"/>
                    <a:pt x="92" y="53"/>
                    <a:pt x="92" y="53"/>
                  </a:cubicBezTo>
                  <a:cubicBezTo>
                    <a:pt x="91" y="53"/>
                    <a:pt x="91" y="53"/>
                    <a:pt x="90" y="53"/>
                  </a:cubicBezTo>
                  <a:cubicBezTo>
                    <a:pt x="89" y="53"/>
                    <a:pt x="88" y="54"/>
                    <a:pt x="87" y="54"/>
                  </a:cubicBezTo>
                  <a:cubicBezTo>
                    <a:pt x="87" y="54"/>
                    <a:pt x="87" y="55"/>
                    <a:pt x="86" y="55"/>
                  </a:cubicBezTo>
                  <a:cubicBezTo>
                    <a:pt x="85" y="56"/>
                    <a:pt x="84" y="55"/>
                    <a:pt x="83" y="56"/>
                  </a:cubicBezTo>
                  <a:cubicBezTo>
                    <a:pt x="83" y="56"/>
                    <a:pt x="82" y="57"/>
                    <a:pt x="81" y="57"/>
                  </a:cubicBezTo>
                  <a:cubicBezTo>
                    <a:pt x="80" y="58"/>
                    <a:pt x="80" y="56"/>
                    <a:pt x="79" y="56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8" y="57"/>
                    <a:pt x="77" y="59"/>
                    <a:pt x="75" y="59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4" y="61"/>
                    <a:pt x="71" y="60"/>
                    <a:pt x="70" y="60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59"/>
                    <a:pt x="68" y="59"/>
                    <a:pt x="67" y="59"/>
                  </a:cubicBezTo>
                  <a:cubicBezTo>
                    <a:pt x="67" y="60"/>
                    <a:pt x="66" y="61"/>
                    <a:pt x="67" y="61"/>
                  </a:cubicBezTo>
                  <a:cubicBezTo>
                    <a:pt x="67" y="61"/>
                    <a:pt x="68" y="62"/>
                    <a:pt x="68" y="63"/>
                  </a:cubicBezTo>
                  <a:cubicBezTo>
                    <a:pt x="68" y="63"/>
                    <a:pt x="69" y="62"/>
                    <a:pt x="69" y="63"/>
                  </a:cubicBezTo>
                  <a:cubicBezTo>
                    <a:pt x="70" y="63"/>
                    <a:pt x="70" y="64"/>
                    <a:pt x="70" y="64"/>
                  </a:cubicBezTo>
                  <a:cubicBezTo>
                    <a:pt x="71" y="64"/>
                    <a:pt x="72" y="64"/>
                    <a:pt x="72" y="65"/>
                  </a:cubicBezTo>
                  <a:cubicBezTo>
                    <a:pt x="73" y="66"/>
                    <a:pt x="71" y="66"/>
                    <a:pt x="73" y="67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4" y="68"/>
                    <a:pt x="75" y="68"/>
                    <a:pt x="76" y="68"/>
                  </a:cubicBezTo>
                  <a:cubicBezTo>
                    <a:pt x="77" y="68"/>
                    <a:pt x="78" y="69"/>
                    <a:pt x="80" y="68"/>
                  </a:cubicBezTo>
                  <a:cubicBezTo>
                    <a:pt x="80" y="68"/>
                    <a:pt x="80" y="67"/>
                    <a:pt x="81" y="67"/>
                  </a:cubicBezTo>
                  <a:cubicBezTo>
                    <a:pt x="82" y="67"/>
                    <a:pt x="83" y="68"/>
                    <a:pt x="82" y="68"/>
                  </a:cubicBezTo>
                  <a:cubicBezTo>
                    <a:pt x="82" y="68"/>
                    <a:pt x="83" y="70"/>
                    <a:pt x="82" y="71"/>
                  </a:cubicBezTo>
                  <a:cubicBezTo>
                    <a:pt x="81" y="72"/>
                    <a:pt x="77" y="71"/>
                    <a:pt x="77" y="71"/>
                  </a:cubicBezTo>
                  <a:cubicBezTo>
                    <a:pt x="76" y="72"/>
                    <a:pt x="74" y="73"/>
                    <a:pt x="73" y="73"/>
                  </a:cubicBezTo>
                  <a:cubicBezTo>
                    <a:pt x="70" y="75"/>
                    <a:pt x="67" y="76"/>
                    <a:pt x="63" y="77"/>
                  </a:cubicBezTo>
                  <a:cubicBezTo>
                    <a:pt x="65" y="74"/>
                    <a:pt x="64" y="73"/>
                    <a:pt x="64" y="70"/>
                  </a:cubicBezTo>
                  <a:cubicBezTo>
                    <a:pt x="62" y="69"/>
                    <a:pt x="61" y="69"/>
                    <a:pt x="60" y="68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9" y="67"/>
                    <a:pt x="59" y="67"/>
                    <a:pt x="59" y="66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5" y="64"/>
                    <a:pt x="65" y="65"/>
                    <a:pt x="66" y="65"/>
                  </a:cubicBezTo>
                  <a:cubicBezTo>
                    <a:pt x="66" y="64"/>
                    <a:pt x="66" y="63"/>
                    <a:pt x="66" y="63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4" y="61"/>
                    <a:pt x="64" y="62"/>
                    <a:pt x="63" y="62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60"/>
                    <a:pt x="60" y="61"/>
                    <a:pt x="59" y="61"/>
                  </a:cubicBezTo>
                  <a:cubicBezTo>
                    <a:pt x="59" y="61"/>
                    <a:pt x="59" y="62"/>
                    <a:pt x="58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2"/>
                    <a:pt x="57" y="61"/>
                    <a:pt x="56" y="61"/>
                  </a:cubicBezTo>
                  <a:cubicBezTo>
                    <a:pt x="56" y="60"/>
                    <a:pt x="55" y="61"/>
                    <a:pt x="54" y="61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60"/>
                    <a:pt x="52" y="60"/>
                    <a:pt x="52" y="59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3" y="58"/>
                    <a:pt x="55" y="58"/>
                    <a:pt x="56" y="58"/>
                  </a:cubicBezTo>
                  <a:cubicBezTo>
                    <a:pt x="56" y="58"/>
                    <a:pt x="56" y="57"/>
                    <a:pt x="54" y="57"/>
                  </a:cubicBezTo>
                  <a:cubicBezTo>
                    <a:pt x="54" y="57"/>
                    <a:pt x="54" y="56"/>
                    <a:pt x="53" y="55"/>
                  </a:cubicBezTo>
                  <a:cubicBezTo>
                    <a:pt x="53" y="56"/>
                    <a:pt x="53" y="56"/>
                    <a:pt x="53" y="57"/>
                  </a:cubicBezTo>
                  <a:cubicBezTo>
                    <a:pt x="51" y="57"/>
                    <a:pt x="49" y="57"/>
                    <a:pt x="48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5" y="59"/>
                    <a:pt x="45" y="60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38" y="54"/>
                    <a:pt x="39" y="51"/>
                  </a:cubicBezTo>
                  <a:cubicBezTo>
                    <a:pt x="39" y="50"/>
                    <a:pt x="39" y="49"/>
                    <a:pt x="38" y="48"/>
                  </a:cubicBezTo>
                  <a:cubicBezTo>
                    <a:pt x="37" y="46"/>
                    <a:pt x="36" y="47"/>
                    <a:pt x="36" y="44"/>
                  </a:cubicBezTo>
                  <a:cubicBezTo>
                    <a:pt x="37" y="43"/>
                    <a:pt x="35" y="41"/>
                    <a:pt x="34" y="40"/>
                  </a:cubicBezTo>
                  <a:cubicBezTo>
                    <a:pt x="33" y="39"/>
                    <a:pt x="33" y="39"/>
                    <a:pt x="31" y="38"/>
                  </a:cubicBezTo>
                  <a:cubicBezTo>
                    <a:pt x="30" y="37"/>
                    <a:pt x="30" y="36"/>
                    <a:pt x="28" y="36"/>
                  </a:cubicBezTo>
                  <a:cubicBezTo>
                    <a:pt x="27" y="36"/>
                    <a:pt x="25" y="35"/>
                    <a:pt x="25" y="36"/>
                  </a:cubicBezTo>
                  <a:cubicBezTo>
                    <a:pt x="24" y="37"/>
                    <a:pt x="21" y="36"/>
                    <a:pt x="21" y="38"/>
                  </a:cubicBezTo>
                  <a:cubicBezTo>
                    <a:pt x="21" y="38"/>
                    <a:pt x="19" y="39"/>
                    <a:pt x="19" y="40"/>
                  </a:cubicBezTo>
                  <a:cubicBezTo>
                    <a:pt x="18" y="42"/>
                    <a:pt x="17" y="42"/>
                    <a:pt x="16" y="42"/>
                  </a:cubicBezTo>
                  <a:cubicBezTo>
                    <a:pt x="14" y="42"/>
                    <a:pt x="14" y="43"/>
                    <a:pt x="13" y="44"/>
                  </a:cubicBezTo>
                  <a:cubicBezTo>
                    <a:pt x="11" y="45"/>
                    <a:pt x="11" y="45"/>
                    <a:pt x="10" y="43"/>
                  </a:cubicBezTo>
                  <a:cubicBezTo>
                    <a:pt x="9" y="42"/>
                    <a:pt x="8" y="42"/>
                    <a:pt x="6" y="42"/>
                  </a:cubicBezTo>
                  <a:cubicBezTo>
                    <a:pt x="4" y="42"/>
                    <a:pt x="3" y="42"/>
                    <a:pt x="2" y="41"/>
                  </a:cubicBezTo>
                  <a:cubicBezTo>
                    <a:pt x="1" y="39"/>
                    <a:pt x="0" y="39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7" y="34"/>
                    <a:pt x="6" y="33"/>
                  </a:cubicBezTo>
                  <a:cubicBezTo>
                    <a:pt x="6" y="31"/>
                    <a:pt x="4" y="30"/>
                    <a:pt x="5" y="28"/>
                  </a:cubicBezTo>
                  <a:cubicBezTo>
                    <a:pt x="6" y="27"/>
                    <a:pt x="7" y="26"/>
                    <a:pt x="7" y="25"/>
                  </a:cubicBezTo>
                  <a:cubicBezTo>
                    <a:pt x="8" y="23"/>
                    <a:pt x="9" y="21"/>
                    <a:pt x="9" y="21"/>
                  </a:cubicBezTo>
                  <a:cubicBezTo>
                    <a:pt x="9" y="21"/>
                    <a:pt x="6" y="17"/>
                    <a:pt x="7" y="16"/>
                  </a:cubicBezTo>
                  <a:cubicBezTo>
                    <a:pt x="7" y="14"/>
                    <a:pt x="8" y="13"/>
                    <a:pt x="8" y="11"/>
                  </a:cubicBezTo>
                  <a:cubicBezTo>
                    <a:pt x="7" y="9"/>
                    <a:pt x="9" y="10"/>
                    <a:pt x="8" y="9"/>
                  </a:cubicBezTo>
                  <a:cubicBezTo>
                    <a:pt x="7" y="8"/>
                    <a:pt x="6" y="6"/>
                    <a:pt x="8" y="5"/>
                  </a:cubicBezTo>
                  <a:cubicBezTo>
                    <a:pt x="8" y="5"/>
                    <a:pt x="10" y="3"/>
                    <a:pt x="11" y="5"/>
                  </a:cubicBezTo>
                  <a:cubicBezTo>
                    <a:pt x="12" y="8"/>
                    <a:pt x="13" y="4"/>
                    <a:pt x="13" y="4"/>
                  </a:cubicBezTo>
                  <a:cubicBezTo>
                    <a:pt x="13" y="4"/>
                    <a:pt x="16" y="4"/>
                    <a:pt x="18" y="4"/>
                  </a:cubicBezTo>
                  <a:cubicBezTo>
                    <a:pt x="20" y="4"/>
                    <a:pt x="23" y="4"/>
                    <a:pt x="25" y="5"/>
                  </a:cubicBezTo>
                  <a:cubicBezTo>
                    <a:pt x="26" y="5"/>
                    <a:pt x="28" y="5"/>
                    <a:pt x="30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4" y="5"/>
                    <a:pt x="34" y="5"/>
                  </a:cubicBezTo>
                  <a:cubicBezTo>
                    <a:pt x="35" y="4"/>
                    <a:pt x="35" y="6"/>
                    <a:pt x="37" y="5"/>
                  </a:cubicBezTo>
                  <a:cubicBezTo>
                    <a:pt x="38" y="4"/>
                    <a:pt x="38" y="6"/>
                    <a:pt x="40" y="5"/>
                  </a:cubicBezTo>
                  <a:cubicBezTo>
                    <a:pt x="41" y="5"/>
                    <a:pt x="43" y="5"/>
                    <a:pt x="45" y="6"/>
                  </a:cubicBezTo>
                  <a:cubicBezTo>
                    <a:pt x="47" y="6"/>
                    <a:pt x="46" y="6"/>
                    <a:pt x="47" y="3"/>
                  </a:cubicBezTo>
                  <a:cubicBezTo>
                    <a:pt x="47" y="1"/>
                    <a:pt x="47" y="2"/>
                    <a:pt x="48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1" y="1"/>
                    <a:pt x="53" y="5"/>
                    <a:pt x="55" y="2"/>
                  </a:cubicBezTo>
                  <a:cubicBezTo>
                    <a:pt x="56" y="0"/>
                    <a:pt x="56" y="1"/>
                    <a:pt x="57" y="2"/>
                  </a:cubicBezTo>
                  <a:cubicBezTo>
                    <a:pt x="59" y="3"/>
                    <a:pt x="60" y="1"/>
                    <a:pt x="60" y="3"/>
                  </a:cubicBezTo>
                  <a:cubicBezTo>
                    <a:pt x="60" y="4"/>
                    <a:pt x="61" y="6"/>
                    <a:pt x="61" y="6"/>
                  </a:cubicBezTo>
                  <a:cubicBezTo>
                    <a:pt x="61" y="6"/>
                    <a:pt x="62" y="9"/>
                    <a:pt x="63" y="9"/>
                  </a:cubicBezTo>
                  <a:cubicBezTo>
                    <a:pt x="64" y="9"/>
                    <a:pt x="63" y="11"/>
                    <a:pt x="64" y="11"/>
                  </a:cubicBezTo>
                  <a:cubicBezTo>
                    <a:pt x="66" y="11"/>
                    <a:pt x="68" y="11"/>
                    <a:pt x="69" y="12"/>
                  </a:cubicBezTo>
                  <a:cubicBezTo>
                    <a:pt x="71" y="13"/>
                    <a:pt x="71" y="13"/>
                    <a:pt x="73" y="12"/>
                  </a:cubicBezTo>
                  <a:cubicBezTo>
                    <a:pt x="74" y="12"/>
                    <a:pt x="74" y="14"/>
                    <a:pt x="75" y="15"/>
                  </a:cubicBezTo>
                  <a:cubicBezTo>
                    <a:pt x="77" y="16"/>
                    <a:pt x="76" y="16"/>
                    <a:pt x="78" y="16"/>
                  </a:cubicBezTo>
                  <a:cubicBezTo>
                    <a:pt x="79" y="16"/>
                    <a:pt x="79" y="20"/>
                    <a:pt x="79" y="20"/>
                  </a:cubicBezTo>
                  <a:cubicBezTo>
                    <a:pt x="79" y="20"/>
                    <a:pt x="81" y="20"/>
                    <a:pt x="83" y="19"/>
                  </a:cubicBezTo>
                  <a:cubicBezTo>
                    <a:pt x="84" y="19"/>
                    <a:pt x="85" y="18"/>
                    <a:pt x="85" y="18"/>
                  </a:cubicBezTo>
                  <a:cubicBezTo>
                    <a:pt x="85" y="18"/>
                    <a:pt x="88" y="18"/>
                    <a:pt x="89" y="19"/>
                  </a:cubicBezTo>
                  <a:cubicBezTo>
                    <a:pt x="89" y="20"/>
                    <a:pt x="88" y="20"/>
                    <a:pt x="90" y="20"/>
                  </a:cubicBezTo>
                  <a:cubicBezTo>
                    <a:pt x="92" y="20"/>
                    <a:pt x="92" y="22"/>
                    <a:pt x="93" y="22"/>
                  </a:cubicBezTo>
                  <a:cubicBezTo>
                    <a:pt x="95" y="23"/>
                    <a:pt x="100" y="25"/>
                    <a:pt x="102" y="26"/>
                  </a:cubicBezTo>
                  <a:cubicBezTo>
                    <a:pt x="104" y="27"/>
                    <a:pt x="101" y="28"/>
                    <a:pt x="102" y="29"/>
                  </a:cubicBezTo>
                  <a:cubicBezTo>
                    <a:pt x="103" y="30"/>
                    <a:pt x="106" y="29"/>
                    <a:pt x="105" y="31"/>
                  </a:cubicBezTo>
                  <a:cubicBezTo>
                    <a:pt x="104" y="32"/>
                    <a:pt x="102" y="33"/>
                    <a:pt x="104" y="33"/>
                  </a:cubicBezTo>
                  <a:cubicBezTo>
                    <a:pt x="106" y="34"/>
                    <a:pt x="104" y="37"/>
                    <a:pt x="105" y="38"/>
                  </a:cubicBezTo>
                  <a:cubicBezTo>
                    <a:pt x="106" y="39"/>
                    <a:pt x="106" y="39"/>
                    <a:pt x="105" y="41"/>
                  </a:cubicBezTo>
                  <a:cubicBezTo>
                    <a:pt x="105" y="43"/>
                    <a:pt x="105" y="44"/>
                    <a:pt x="104" y="46"/>
                  </a:cubicBezTo>
                  <a:cubicBezTo>
                    <a:pt x="104" y="47"/>
                    <a:pt x="101" y="47"/>
                    <a:pt x="99" y="47"/>
                  </a:cubicBezTo>
                  <a:cubicBezTo>
                    <a:pt x="98" y="49"/>
                    <a:pt x="98" y="49"/>
                    <a:pt x="98" y="49"/>
                  </a:cubicBezTo>
                  <a:lnTo>
                    <a:pt x="97" y="51"/>
                  </a:lnTo>
                  <a:close/>
                  <a:moveTo>
                    <a:pt x="45" y="60"/>
                  </a:moveTo>
                  <a:cubicBezTo>
                    <a:pt x="45" y="60"/>
                    <a:pt x="42" y="58"/>
                    <a:pt x="40" y="59"/>
                  </a:cubicBezTo>
                  <a:cubicBezTo>
                    <a:pt x="39" y="59"/>
                    <a:pt x="38" y="56"/>
                    <a:pt x="38" y="58"/>
                  </a:cubicBezTo>
                  <a:cubicBezTo>
                    <a:pt x="38" y="59"/>
                    <a:pt x="35" y="61"/>
                    <a:pt x="35" y="62"/>
                  </a:cubicBezTo>
                  <a:cubicBezTo>
                    <a:pt x="35" y="63"/>
                    <a:pt x="33" y="66"/>
                    <a:pt x="33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6" y="68"/>
                    <a:pt x="36" y="67"/>
                  </a:cubicBezTo>
                  <a:cubicBezTo>
                    <a:pt x="37" y="66"/>
                    <a:pt x="40" y="67"/>
                    <a:pt x="40" y="67"/>
                  </a:cubicBezTo>
                  <a:cubicBezTo>
                    <a:pt x="40" y="66"/>
                    <a:pt x="40" y="65"/>
                    <a:pt x="40" y="65"/>
                  </a:cubicBezTo>
                  <a:cubicBezTo>
                    <a:pt x="41" y="64"/>
                    <a:pt x="43" y="64"/>
                    <a:pt x="44" y="63"/>
                  </a:cubicBezTo>
                  <a:cubicBezTo>
                    <a:pt x="44" y="62"/>
                    <a:pt x="44" y="61"/>
                    <a:pt x="45" y="6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3" name="Freeform 21"/>
            <p:cNvSpPr>
              <a:spLocks noEditPoints="1"/>
            </p:cNvSpPr>
            <p:nvPr/>
          </p:nvSpPr>
          <p:spPr bwMode="auto">
            <a:xfrm>
              <a:off x="4992688" y="4238626"/>
              <a:ext cx="139700" cy="190500"/>
            </a:xfrm>
            <a:custGeom>
              <a:avLst/>
              <a:gdLst>
                <a:gd name="T0" fmla="*/ 33 w 37"/>
                <a:gd name="T1" fmla="*/ 37 h 51"/>
                <a:gd name="T2" fmla="*/ 33 w 37"/>
                <a:gd name="T3" fmla="*/ 35 h 51"/>
                <a:gd name="T4" fmla="*/ 33 w 37"/>
                <a:gd name="T5" fmla="*/ 29 h 51"/>
                <a:gd name="T6" fmla="*/ 34 w 37"/>
                <a:gd name="T7" fmla="*/ 24 h 51"/>
                <a:gd name="T8" fmla="*/ 36 w 37"/>
                <a:gd name="T9" fmla="*/ 22 h 51"/>
                <a:gd name="T10" fmla="*/ 37 w 37"/>
                <a:gd name="T11" fmla="*/ 18 h 51"/>
                <a:gd name="T12" fmla="*/ 35 w 37"/>
                <a:gd name="T13" fmla="*/ 14 h 51"/>
                <a:gd name="T14" fmla="*/ 34 w 37"/>
                <a:gd name="T15" fmla="*/ 9 h 51"/>
                <a:gd name="T16" fmla="*/ 35 w 37"/>
                <a:gd name="T17" fmla="*/ 5 h 51"/>
                <a:gd name="T18" fmla="*/ 33 w 37"/>
                <a:gd name="T19" fmla="*/ 4 h 51"/>
                <a:gd name="T20" fmla="*/ 32 w 37"/>
                <a:gd name="T21" fmla="*/ 2 h 51"/>
                <a:gd name="T22" fmla="*/ 32 w 37"/>
                <a:gd name="T23" fmla="*/ 1 h 51"/>
                <a:gd name="T24" fmla="*/ 29 w 37"/>
                <a:gd name="T25" fmla="*/ 2 h 51"/>
                <a:gd name="T26" fmla="*/ 25 w 37"/>
                <a:gd name="T27" fmla="*/ 1 h 51"/>
                <a:gd name="T28" fmla="*/ 22 w 37"/>
                <a:gd name="T29" fmla="*/ 2 h 51"/>
                <a:gd name="T30" fmla="*/ 18 w 37"/>
                <a:gd name="T31" fmla="*/ 5 h 51"/>
                <a:gd name="T32" fmla="*/ 18 w 37"/>
                <a:gd name="T33" fmla="*/ 8 h 51"/>
                <a:gd name="T34" fmla="*/ 16 w 37"/>
                <a:gd name="T35" fmla="*/ 12 h 51"/>
                <a:gd name="T36" fmla="*/ 15 w 37"/>
                <a:gd name="T37" fmla="*/ 14 h 51"/>
                <a:gd name="T38" fmla="*/ 15 w 37"/>
                <a:gd name="T39" fmla="*/ 19 h 51"/>
                <a:gd name="T40" fmla="*/ 16 w 37"/>
                <a:gd name="T41" fmla="*/ 20 h 51"/>
                <a:gd name="T42" fmla="*/ 16 w 37"/>
                <a:gd name="T43" fmla="*/ 22 h 51"/>
                <a:gd name="T44" fmla="*/ 13 w 37"/>
                <a:gd name="T45" fmla="*/ 26 h 51"/>
                <a:gd name="T46" fmla="*/ 13 w 37"/>
                <a:gd name="T47" fmla="*/ 26 h 51"/>
                <a:gd name="T48" fmla="*/ 12 w 37"/>
                <a:gd name="T49" fmla="*/ 27 h 51"/>
                <a:gd name="T50" fmla="*/ 11 w 37"/>
                <a:gd name="T51" fmla="*/ 26 h 51"/>
                <a:gd name="T52" fmla="*/ 10 w 37"/>
                <a:gd name="T53" fmla="*/ 28 h 51"/>
                <a:gd name="T54" fmla="*/ 7 w 37"/>
                <a:gd name="T55" fmla="*/ 29 h 51"/>
                <a:gd name="T56" fmla="*/ 5 w 37"/>
                <a:gd name="T57" fmla="*/ 33 h 51"/>
                <a:gd name="T58" fmla="*/ 4 w 37"/>
                <a:gd name="T59" fmla="*/ 38 h 51"/>
                <a:gd name="T60" fmla="*/ 6 w 37"/>
                <a:gd name="T61" fmla="*/ 37 h 51"/>
                <a:gd name="T62" fmla="*/ 4 w 37"/>
                <a:gd name="T63" fmla="*/ 42 h 51"/>
                <a:gd name="T64" fmla="*/ 3 w 37"/>
                <a:gd name="T65" fmla="*/ 42 h 51"/>
                <a:gd name="T66" fmla="*/ 2 w 37"/>
                <a:gd name="T67" fmla="*/ 43 h 51"/>
                <a:gd name="T68" fmla="*/ 2 w 37"/>
                <a:gd name="T69" fmla="*/ 47 h 51"/>
                <a:gd name="T70" fmla="*/ 3 w 37"/>
                <a:gd name="T71" fmla="*/ 48 h 51"/>
                <a:gd name="T72" fmla="*/ 6 w 37"/>
                <a:gd name="T73" fmla="*/ 50 h 51"/>
                <a:gd name="T74" fmla="*/ 9 w 37"/>
                <a:gd name="T75" fmla="*/ 50 h 51"/>
                <a:gd name="T76" fmla="*/ 12 w 37"/>
                <a:gd name="T77" fmla="*/ 48 h 51"/>
                <a:gd name="T78" fmla="*/ 20 w 37"/>
                <a:gd name="T79" fmla="*/ 48 h 51"/>
                <a:gd name="T80" fmla="*/ 20 w 37"/>
                <a:gd name="T81" fmla="*/ 47 h 51"/>
                <a:gd name="T82" fmla="*/ 18 w 37"/>
                <a:gd name="T83" fmla="*/ 45 h 51"/>
                <a:gd name="T84" fmla="*/ 20 w 37"/>
                <a:gd name="T85" fmla="*/ 41 h 51"/>
                <a:gd name="T86" fmla="*/ 20 w 37"/>
                <a:gd name="T87" fmla="*/ 37 h 51"/>
                <a:gd name="T88" fmla="*/ 20 w 37"/>
                <a:gd name="T89" fmla="*/ 36 h 51"/>
                <a:gd name="T90" fmla="*/ 29 w 37"/>
                <a:gd name="T91" fmla="*/ 35 h 51"/>
                <a:gd name="T92" fmla="*/ 30 w 37"/>
                <a:gd name="T93" fmla="*/ 33 h 51"/>
                <a:gd name="T94" fmla="*/ 31 w 37"/>
                <a:gd name="T95" fmla="*/ 33 h 51"/>
                <a:gd name="T96" fmla="*/ 31 w 37"/>
                <a:gd name="T97" fmla="*/ 34 h 51"/>
                <a:gd name="T98" fmla="*/ 33 w 37"/>
                <a:gd name="T99" fmla="*/ 34 h 51"/>
                <a:gd name="T100" fmla="*/ 32 w 37"/>
                <a:gd name="T101" fmla="*/ 37 h 51"/>
                <a:gd name="T102" fmla="*/ 33 w 37"/>
                <a:gd name="T103" fmla="*/ 37 h 51"/>
                <a:gd name="T104" fmla="*/ 14 w 37"/>
                <a:gd name="T105" fmla="*/ 22 h 51"/>
                <a:gd name="T106" fmla="*/ 13 w 37"/>
                <a:gd name="T107" fmla="*/ 24 h 51"/>
                <a:gd name="T108" fmla="*/ 14 w 37"/>
                <a:gd name="T109" fmla="*/ 23 h 51"/>
                <a:gd name="T110" fmla="*/ 14 w 37"/>
                <a:gd name="T111" fmla="*/ 22 h 51"/>
                <a:gd name="T112" fmla="*/ 23 w 37"/>
                <a:gd name="T113" fmla="*/ 23 h 51"/>
                <a:gd name="T114" fmla="*/ 24 w 37"/>
                <a:gd name="T115" fmla="*/ 23 h 51"/>
                <a:gd name="T116" fmla="*/ 25 w 37"/>
                <a:gd name="T117" fmla="*/ 25 h 51"/>
                <a:gd name="T118" fmla="*/ 24 w 37"/>
                <a:gd name="T119" fmla="*/ 25 h 51"/>
                <a:gd name="T120" fmla="*/ 21 w 37"/>
                <a:gd name="T121" fmla="*/ 25 h 51"/>
                <a:gd name="T122" fmla="*/ 22 w 37"/>
                <a:gd name="T123" fmla="*/ 24 h 51"/>
                <a:gd name="T124" fmla="*/ 23 w 37"/>
                <a:gd name="T125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" h="51">
                  <a:moveTo>
                    <a:pt x="33" y="37"/>
                  </a:moveTo>
                  <a:cubicBezTo>
                    <a:pt x="33" y="37"/>
                    <a:pt x="32" y="36"/>
                    <a:pt x="33" y="35"/>
                  </a:cubicBezTo>
                  <a:cubicBezTo>
                    <a:pt x="34" y="34"/>
                    <a:pt x="31" y="30"/>
                    <a:pt x="33" y="29"/>
                  </a:cubicBezTo>
                  <a:cubicBezTo>
                    <a:pt x="34" y="28"/>
                    <a:pt x="33" y="27"/>
                    <a:pt x="34" y="24"/>
                  </a:cubicBezTo>
                  <a:cubicBezTo>
                    <a:pt x="34" y="21"/>
                    <a:pt x="35" y="23"/>
                    <a:pt x="36" y="22"/>
                  </a:cubicBezTo>
                  <a:cubicBezTo>
                    <a:pt x="36" y="21"/>
                    <a:pt x="36" y="19"/>
                    <a:pt x="37" y="18"/>
                  </a:cubicBezTo>
                  <a:cubicBezTo>
                    <a:pt x="37" y="16"/>
                    <a:pt x="37" y="15"/>
                    <a:pt x="35" y="14"/>
                  </a:cubicBezTo>
                  <a:cubicBezTo>
                    <a:pt x="34" y="13"/>
                    <a:pt x="34" y="12"/>
                    <a:pt x="34" y="9"/>
                  </a:cubicBezTo>
                  <a:cubicBezTo>
                    <a:pt x="35" y="7"/>
                    <a:pt x="36" y="7"/>
                    <a:pt x="35" y="5"/>
                  </a:cubicBezTo>
                  <a:cubicBezTo>
                    <a:pt x="33" y="4"/>
                    <a:pt x="36" y="6"/>
                    <a:pt x="33" y="4"/>
                  </a:cubicBezTo>
                  <a:cubicBezTo>
                    <a:pt x="32" y="3"/>
                    <a:pt x="32" y="2"/>
                    <a:pt x="32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6" y="0"/>
                    <a:pt x="25" y="1"/>
                  </a:cubicBezTo>
                  <a:cubicBezTo>
                    <a:pt x="23" y="2"/>
                    <a:pt x="24" y="2"/>
                    <a:pt x="22" y="2"/>
                  </a:cubicBezTo>
                  <a:cubicBezTo>
                    <a:pt x="20" y="2"/>
                    <a:pt x="18" y="4"/>
                    <a:pt x="18" y="5"/>
                  </a:cubicBezTo>
                  <a:cubicBezTo>
                    <a:pt x="18" y="5"/>
                    <a:pt x="18" y="6"/>
                    <a:pt x="18" y="8"/>
                  </a:cubicBezTo>
                  <a:cubicBezTo>
                    <a:pt x="17" y="9"/>
                    <a:pt x="14" y="12"/>
                    <a:pt x="16" y="12"/>
                  </a:cubicBezTo>
                  <a:cubicBezTo>
                    <a:pt x="17" y="12"/>
                    <a:pt x="15" y="13"/>
                    <a:pt x="15" y="14"/>
                  </a:cubicBezTo>
                  <a:cubicBezTo>
                    <a:pt x="14" y="15"/>
                    <a:pt x="14" y="19"/>
                    <a:pt x="15" y="19"/>
                  </a:cubicBezTo>
                  <a:cubicBezTo>
                    <a:pt x="16" y="19"/>
                    <a:pt x="16" y="19"/>
                    <a:pt x="16" y="20"/>
                  </a:cubicBezTo>
                  <a:cubicBezTo>
                    <a:pt x="17" y="20"/>
                    <a:pt x="16" y="21"/>
                    <a:pt x="16" y="22"/>
                  </a:cubicBezTo>
                  <a:cubicBezTo>
                    <a:pt x="16" y="23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1" y="26"/>
                    <a:pt x="11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5" y="31"/>
                    <a:pt x="5" y="33"/>
                  </a:cubicBezTo>
                  <a:cubicBezTo>
                    <a:pt x="5" y="33"/>
                    <a:pt x="5" y="36"/>
                    <a:pt x="4" y="38"/>
                  </a:cubicBezTo>
                  <a:cubicBezTo>
                    <a:pt x="5" y="38"/>
                    <a:pt x="5" y="37"/>
                    <a:pt x="6" y="37"/>
                  </a:cubicBezTo>
                  <a:cubicBezTo>
                    <a:pt x="5" y="39"/>
                    <a:pt x="5" y="40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46"/>
                    <a:pt x="2" y="47"/>
                    <a:pt x="2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4" y="49"/>
                    <a:pt x="6" y="50"/>
                  </a:cubicBezTo>
                  <a:cubicBezTo>
                    <a:pt x="7" y="51"/>
                    <a:pt x="8" y="51"/>
                    <a:pt x="9" y="50"/>
                  </a:cubicBezTo>
                  <a:cubicBezTo>
                    <a:pt x="10" y="49"/>
                    <a:pt x="12" y="48"/>
                    <a:pt x="12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9"/>
                    <a:pt x="20" y="47"/>
                    <a:pt x="20" y="47"/>
                  </a:cubicBezTo>
                  <a:cubicBezTo>
                    <a:pt x="19" y="46"/>
                    <a:pt x="18" y="45"/>
                    <a:pt x="18" y="45"/>
                  </a:cubicBezTo>
                  <a:cubicBezTo>
                    <a:pt x="18" y="44"/>
                    <a:pt x="20" y="42"/>
                    <a:pt x="20" y="41"/>
                  </a:cubicBezTo>
                  <a:cubicBezTo>
                    <a:pt x="20" y="41"/>
                    <a:pt x="18" y="36"/>
                    <a:pt x="20" y="37"/>
                  </a:cubicBezTo>
                  <a:cubicBezTo>
                    <a:pt x="20" y="37"/>
                    <a:pt x="20" y="36"/>
                    <a:pt x="20" y="36"/>
                  </a:cubicBezTo>
                  <a:cubicBezTo>
                    <a:pt x="21" y="34"/>
                    <a:pt x="26" y="34"/>
                    <a:pt x="29" y="35"/>
                  </a:cubicBezTo>
                  <a:cubicBezTo>
                    <a:pt x="29" y="34"/>
                    <a:pt x="29" y="33"/>
                    <a:pt x="30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4"/>
                    <a:pt x="31" y="34"/>
                  </a:cubicBezTo>
                  <a:cubicBezTo>
                    <a:pt x="31" y="34"/>
                    <a:pt x="33" y="34"/>
                    <a:pt x="33" y="34"/>
                  </a:cubicBezTo>
                  <a:cubicBezTo>
                    <a:pt x="33" y="35"/>
                    <a:pt x="32" y="36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3" y="24"/>
                  </a:cubicBezTo>
                  <a:cubicBezTo>
                    <a:pt x="14" y="24"/>
                    <a:pt x="14" y="23"/>
                    <a:pt x="14" y="23"/>
                  </a:cubicBezTo>
                  <a:cubicBezTo>
                    <a:pt x="14" y="23"/>
                    <a:pt x="14" y="23"/>
                    <a:pt x="14" y="22"/>
                  </a:cubicBezTo>
                  <a:close/>
                  <a:moveTo>
                    <a:pt x="23" y="23"/>
                  </a:moveTo>
                  <a:cubicBezTo>
                    <a:pt x="23" y="23"/>
                    <a:pt x="24" y="23"/>
                    <a:pt x="24" y="23"/>
                  </a:cubicBezTo>
                  <a:cubicBezTo>
                    <a:pt x="24" y="23"/>
                    <a:pt x="25" y="24"/>
                    <a:pt x="25" y="25"/>
                  </a:cubicBezTo>
                  <a:cubicBezTo>
                    <a:pt x="25" y="25"/>
                    <a:pt x="25" y="26"/>
                    <a:pt x="24" y="25"/>
                  </a:cubicBezTo>
                  <a:cubicBezTo>
                    <a:pt x="25" y="25"/>
                    <a:pt x="22" y="25"/>
                    <a:pt x="21" y="25"/>
                  </a:cubicBezTo>
                  <a:cubicBezTo>
                    <a:pt x="21" y="24"/>
                    <a:pt x="21" y="23"/>
                    <a:pt x="22" y="24"/>
                  </a:cubicBezTo>
                  <a:cubicBezTo>
                    <a:pt x="22" y="23"/>
                    <a:pt x="22" y="23"/>
                    <a:pt x="23" y="23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4" name="Freeform 22"/>
            <p:cNvSpPr>
              <a:spLocks noEditPoints="1"/>
            </p:cNvSpPr>
            <p:nvPr/>
          </p:nvSpPr>
          <p:spPr bwMode="auto">
            <a:xfrm>
              <a:off x="5543550" y="3068638"/>
              <a:ext cx="334962" cy="239713"/>
            </a:xfrm>
            <a:custGeom>
              <a:avLst/>
              <a:gdLst>
                <a:gd name="T0" fmla="*/ 2 w 89"/>
                <a:gd name="T1" fmla="*/ 11 h 64"/>
                <a:gd name="T2" fmla="*/ 2 w 89"/>
                <a:gd name="T3" fmla="*/ 9 h 64"/>
                <a:gd name="T4" fmla="*/ 5 w 89"/>
                <a:gd name="T5" fmla="*/ 6 h 64"/>
                <a:gd name="T6" fmla="*/ 10 w 89"/>
                <a:gd name="T7" fmla="*/ 10 h 64"/>
                <a:gd name="T8" fmla="*/ 14 w 89"/>
                <a:gd name="T9" fmla="*/ 17 h 64"/>
                <a:gd name="T10" fmla="*/ 12 w 89"/>
                <a:gd name="T11" fmla="*/ 18 h 64"/>
                <a:gd name="T12" fmla="*/ 5 w 89"/>
                <a:gd name="T13" fmla="*/ 18 h 64"/>
                <a:gd name="T14" fmla="*/ 3 w 89"/>
                <a:gd name="T15" fmla="*/ 15 h 64"/>
                <a:gd name="T16" fmla="*/ 1 w 89"/>
                <a:gd name="T17" fmla="*/ 25 h 64"/>
                <a:gd name="T18" fmla="*/ 3 w 89"/>
                <a:gd name="T19" fmla="*/ 26 h 64"/>
                <a:gd name="T20" fmla="*/ 9 w 89"/>
                <a:gd name="T21" fmla="*/ 25 h 64"/>
                <a:gd name="T22" fmla="*/ 6 w 89"/>
                <a:gd name="T23" fmla="*/ 26 h 64"/>
                <a:gd name="T24" fmla="*/ 10 w 89"/>
                <a:gd name="T25" fmla="*/ 37 h 64"/>
                <a:gd name="T26" fmla="*/ 9 w 89"/>
                <a:gd name="T27" fmla="*/ 44 h 64"/>
                <a:gd name="T28" fmla="*/ 14 w 89"/>
                <a:gd name="T29" fmla="*/ 47 h 64"/>
                <a:gd name="T30" fmla="*/ 15 w 89"/>
                <a:gd name="T31" fmla="*/ 43 h 64"/>
                <a:gd name="T32" fmla="*/ 18 w 89"/>
                <a:gd name="T33" fmla="*/ 40 h 64"/>
                <a:gd name="T34" fmla="*/ 24 w 89"/>
                <a:gd name="T35" fmla="*/ 40 h 64"/>
                <a:gd name="T36" fmla="*/ 34 w 89"/>
                <a:gd name="T37" fmla="*/ 40 h 64"/>
                <a:gd name="T38" fmla="*/ 40 w 89"/>
                <a:gd name="T39" fmla="*/ 41 h 64"/>
                <a:gd name="T40" fmla="*/ 49 w 89"/>
                <a:gd name="T41" fmla="*/ 45 h 64"/>
                <a:gd name="T42" fmla="*/ 54 w 89"/>
                <a:gd name="T43" fmla="*/ 49 h 64"/>
                <a:gd name="T44" fmla="*/ 57 w 89"/>
                <a:gd name="T45" fmla="*/ 54 h 64"/>
                <a:gd name="T46" fmla="*/ 61 w 89"/>
                <a:gd name="T47" fmla="*/ 58 h 64"/>
                <a:gd name="T48" fmla="*/ 60 w 89"/>
                <a:gd name="T49" fmla="*/ 63 h 64"/>
                <a:gd name="T50" fmla="*/ 64 w 89"/>
                <a:gd name="T51" fmla="*/ 63 h 64"/>
                <a:gd name="T52" fmla="*/ 72 w 89"/>
                <a:gd name="T53" fmla="*/ 61 h 64"/>
                <a:gd name="T54" fmla="*/ 75 w 89"/>
                <a:gd name="T55" fmla="*/ 55 h 64"/>
                <a:gd name="T56" fmla="*/ 76 w 89"/>
                <a:gd name="T57" fmla="*/ 49 h 64"/>
                <a:gd name="T58" fmla="*/ 78 w 89"/>
                <a:gd name="T59" fmla="*/ 45 h 64"/>
                <a:gd name="T60" fmla="*/ 82 w 89"/>
                <a:gd name="T61" fmla="*/ 47 h 64"/>
                <a:gd name="T62" fmla="*/ 85 w 89"/>
                <a:gd name="T63" fmla="*/ 45 h 64"/>
                <a:gd name="T64" fmla="*/ 89 w 89"/>
                <a:gd name="T65" fmla="*/ 41 h 64"/>
                <a:gd name="T66" fmla="*/ 85 w 89"/>
                <a:gd name="T67" fmla="*/ 39 h 64"/>
                <a:gd name="T68" fmla="*/ 81 w 89"/>
                <a:gd name="T69" fmla="*/ 38 h 64"/>
                <a:gd name="T70" fmla="*/ 75 w 89"/>
                <a:gd name="T71" fmla="*/ 37 h 64"/>
                <a:gd name="T72" fmla="*/ 70 w 89"/>
                <a:gd name="T73" fmla="*/ 32 h 64"/>
                <a:gd name="T74" fmla="*/ 66 w 89"/>
                <a:gd name="T75" fmla="*/ 28 h 64"/>
                <a:gd name="T76" fmla="*/ 63 w 89"/>
                <a:gd name="T77" fmla="*/ 23 h 64"/>
                <a:gd name="T78" fmla="*/ 61 w 89"/>
                <a:gd name="T79" fmla="*/ 18 h 64"/>
                <a:gd name="T80" fmla="*/ 56 w 89"/>
                <a:gd name="T81" fmla="*/ 15 h 64"/>
                <a:gd name="T82" fmla="*/ 51 w 89"/>
                <a:gd name="T83" fmla="*/ 16 h 64"/>
                <a:gd name="T84" fmla="*/ 45 w 89"/>
                <a:gd name="T85" fmla="*/ 17 h 64"/>
                <a:gd name="T86" fmla="*/ 45 w 89"/>
                <a:gd name="T87" fmla="*/ 14 h 64"/>
                <a:gd name="T88" fmla="*/ 42 w 89"/>
                <a:gd name="T89" fmla="*/ 9 h 64"/>
                <a:gd name="T90" fmla="*/ 39 w 89"/>
                <a:gd name="T91" fmla="*/ 1 h 64"/>
                <a:gd name="T92" fmla="*/ 36 w 89"/>
                <a:gd name="T93" fmla="*/ 0 h 64"/>
                <a:gd name="T94" fmla="*/ 33 w 89"/>
                <a:gd name="T95" fmla="*/ 5 h 64"/>
                <a:gd name="T96" fmla="*/ 28 w 89"/>
                <a:gd name="T97" fmla="*/ 6 h 64"/>
                <a:gd name="T98" fmla="*/ 30 w 89"/>
                <a:gd name="T99" fmla="*/ 9 h 64"/>
                <a:gd name="T100" fmla="*/ 23 w 89"/>
                <a:gd name="T101" fmla="*/ 10 h 64"/>
                <a:gd name="T102" fmla="*/ 8 w 89"/>
                <a:gd name="T103" fmla="*/ 3 h 64"/>
                <a:gd name="T104" fmla="*/ 0 w 89"/>
                <a:gd name="T105" fmla="*/ 9 h 64"/>
                <a:gd name="T106" fmla="*/ 4 w 89"/>
                <a:gd name="T10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64">
                  <a:moveTo>
                    <a:pt x="0" y="9"/>
                  </a:moveTo>
                  <a:cubicBezTo>
                    <a:pt x="1" y="10"/>
                    <a:pt x="1" y="10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0"/>
                    <a:pt x="2" y="9"/>
                    <a:pt x="2" y="9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7"/>
                    <a:pt x="5" y="6"/>
                    <a:pt x="5" y="6"/>
                  </a:cubicBezTo>
                  <a:cubicBezTo>
                    <a:pt x="7" y="6"/>
                    <a:pt x="9" y="7"/>
                    <a:pt x="10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11" y="11"/>
                    <a:pt x="14" y="13"/>
                    <a:pt x="15" y="14"/>
                  </a:cubicBezTo>
                  <a:cubicBezTo>
                    <a:pt x="14" y="15"/>
                    <a:pt x="15" y="16"/>
                    <a:pt x="14" y="17"/>
                  </a:cubicBezTo>
                  <a:cubicBezTo>
                    <a:pt x="13" y="17"/>
                    <a:pt x="12" y="17"/>
                    <a:pt x="12" y="17"/>
                  </a:cubicBezTo>
                  <a:cubicBezTo>
                    <a:pt x="12" y="17"/>
                    <a:pt x="11" y="18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9" y="19"/>
                    <a:pt x="8" y="19"/>
                    <a:pt x="5" y="18"/>
                  </a:cubicBezTo>
                  <a:cubicBezTo>
                    <a:pt x="5" y="18"/>
                    <a:pt x="5" y="17"/>
                    <a:pt x="4" y="15"/>
                  </a:cubicBezTo>
                  <a:cubicBezTo>
                    <a:pt x="4" y="15"/>
                    <a:pt x="3" y="16"/>
                    <a:pt x="3" y="15"/>
                  </a:cubicBezTo>
                  <a:cubicBezTo>
                    <a:pt x="3" y="15"/>
                    <a:pt x="3" y="18"/>
                    <a:pt x="3" y="18"/>
                  </a:cubicBezTo>
                  <a:cubicBezTo>
                    <a:pt x="3" y="19"/>
                    <a:pt x="2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6"/>
                    <a:pt x="3" y="26"/>
                  </a:cubicBezTo>
                  <a:cubicBezTo>
                    <a:pt x="3" y="26"/>
                    <a:pt x="4" y="24"/>
                    <a:pt x="5" y="24"/>
                  </a:cubicBezTo>
                  <a:cubicBezTo>
                    <a:pt x="7" y="24"/>
                    <a:pt x="9" y="24"/>
                    <a:pt x="9" y="25"/>
                  </a:cubicBezTo>
                  <a:cubicBezTo>
                    <a:pt x="8" y="25"/>
                    <a:pt x="7" y="24"/>
                    <a:pt x="6" y="25"/>
                  </a:cubicBezTo>
                  <a:cubicBezTo>
                    <a:pt x="6" y="25"/>
                    <a:pt x="6" y="26"/>
                    <a:pt x="6" y="26"/>
                  </a:cubicBezTo>
                  <a:cubicBezTo>
                    <a:pt x="7" y="29"/>
                    <a:pt x="8" y="29"/>
                    <a:pt x="8" y="31"/>
                  </a:cubicBezTo>
                  <a:cubicBezTo>
                    <a:pt x="9" y="32"/>
                    <a:pt x="12" y="33"/>
                    <a:pt x="10" y="37"/>
                  </a:cubicBezTo>
                  <a:cubicBezTo>
                    <a:pt x="10" y="38"/>
                    <a:pt x="9" y="37"/>
                    <a:pt x="9" y="37"/>
                  </a:cubicBezTo>
                  <a:cubicBezTo>
                    <a:pt x="8" y="41"/>
                    <a:pt x="8" y="41"/>
                    <a:pt x="9" y="44"/>
                  </a:cubicBezTo>
                  <a:cubicBezTo>
                    <a:pt x="9" y="45"/>
                    <a:pt x="9" y="46"/>
                    <a:pt x="9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9" y="10"/>
                    <a:pt x="17" y="10"/>
                  </a:cubicBezTo>
                  <a:cubicBezTo>
                    <a:pt x="16" y="9"/>
                    <a:pt x="15" y="3"/>
                    <a:pt x="8" y="3"/>
                  </a:cubicBezTo>
                  <a:cubicBezTo>
                    <a:pt x="6" y="4"/>
                    <a:pt x="2" y="3"/>
                    <a:pt x="2" y="7"/>
                  </a:cubicBezTo>
                  <a:cubicBezTo>
                    <a:pt x="2" y="9"/>
                    <a:pt x="0" y="9"/>
                    <a:pt x="0" y="9"/>
                  </a:cubicBezTo>
                  <a:close/>
                  <a:moveTo>
                    <a:pt x="4" y="28"/>
                  </a:moveTo>
                  <a:cubicBezTo>
                    <a:pt x="4" y="28"/>
                    <a:pt x="2" y="32"/>
                    <a:pt x="4" y="31"/>
                  </a:cubicBezTo>
                  <a:cubicBezTo>
                    <a:pt x="5" y="30"/>
                    <a:pt x="6" y="28"/>
                    <a:pt x="4" y="28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5" name="Freeform 23"/>
            <p:cNvSpPr>
              <a:spLocks noEditPoints="1"/>
            </p:cNvSpPr>
            <p:nvPr/>
          </p:nvSpPr>
          <p:spPr bwMode="auto">
            <a:xfrm>
              <a:off x="4932363" y="3094038"/>
              <a:ext cx="447675" cy="211138"/>
            </a:xfrm>
            <a:custGeom>
              <a:avLst/>
              <a:gdLst>
                <a:gd name="T0" fmla="*/ 5 w 119"/>
                <a:gd name="T1" fmla="*/ 3 h 56"/>
                <a:gd name="T2" fmla="*/ 7 w 119"/>
                <a:gd name="T3" fmla="*/ 8 h 56"/>
                <a:gd name="T4" fmla="*/ 2 w 119"/>
                <a:gd name="T5" fmla="*/ 13 h 56"/>
                <a:gd name="T6" fmla="*/ 2 w 119"/>
                <a:gd name="T7" fmla="*/ 17 h 56"/>
                <a:gd name="T8" fmla="*/ 11 w 119"/>
                <a:gd name="T9" fmla="*/ 10 h 56"/>
                <a:gd name="T10" fmla="*/ 12 w 119"/>
                <a:gd name="T11" fmla="*/ 4 h 56"/>
                <a:gd name="T12" fmla="*/ 63 w 119"/>
                <a:gd name="T13" fmla="*/ 55 h 56"/>
                <a:gd name="T14" fmla="*/ 67 w 119"/>
                <a:gd name="T15" fmla="*/ 48 h 56"/>
                <a:gd name="T16" fmla="*/ 77 w 119"/>
                <a:gd name="T17" fmla="*/ 47 h 56"/>
                <a:gd name="T18" fmla="*/ 99 w 119"/>
                <a:gd name="T19" fmla="*/ 40 h 56"/>
                <a:gd name="T20" fmla="*/ 102 w 119"/>
                <a:gd name="T21" fmla="*/ 42 h 56"/>
                <a:gd name="T22" fmla="*/ 109 w 119"/>
                <a:gd name="T23" fmla="*/ 42 h 56"/>
                <a:gd name="T24" fmla="*/ 114 w 119"/>
                <a:gd name="T25" fmla="*/ 43 h 56"/>
                <a:gd name="T26" fmla="*/ 112 w 119"/>
                <a:gd name="T27" fmla="*/ 32 h 56"/>
                <a:gd name="T28" fmla="*/ 113 w 119"/>
                <a:gd name="T29" fmla="*/ 24 h 56"/>
                <a:gd name="T30" fmla="*/ 118 w 119"/>
                <a:gd name="T31" fmla="*/ 22 h 56"/>
                <a:gd name="T32" fmla="*/ 111 w 119"/>
                <a:gd name="T33" fmla="*/ 11 h 56"/>
                <a:gd name="T34" fmla="*/ 108 w 119"/>
                <a:gd name="T35" fmla="*/ 5 h 56"/>
                <a:gd name="T36" fmla="*/ 98 w 119"/>
                <a:gd name="T37" fmla="*/ 4 h 56"/>
                <a:gd name="T38" fmla="*/ 94 w 119"/>
                <a:gd name="T39" fmla="*/ 5 h 56"/>
                <a:gd name="T40" fmla="*/ 86 w 119"/>
                <a:gd name="T41" fmla="*/ 9 h 56"/>
                <a:gd name="T42" fmla="*/ 75 w 119"/>
                <a:gd name="T43" fmla="*/ 9 h 56"/>
                <a:gd name="T44" fmla="*/ 70 w 119"/>
                <a:gd name="T45" fmla="*/ 6 h 56"/>
                <a:gd name="T46" fmla="*/ 64 w 119"/>
                <a:gd name="T47" fmla="*/ 7 h 56"/>
                <a:gd name="T48" fmla="*/ 56 w 119"/>
                <a:gd name="T49" fmla="*/ 0 h 56"/>
                <a:gd name="T50" fmla="*/ 45 w 119"/>
                <a:gd name="T51" fmla="*/ 1 h 56"/>
                <a:gd name="T52" fmla="*/ 35 w 119"/>
                <a:gd name="T53" fmla="*/ 5 h 56"/>
                <a:gd name="T54" fmla="*/ 27 w 119"/>
                <a:gd name="T55" fmla="*/ 7 h 56"/>
                <a:gd name="T56" fmla="*/ 20 w 119"/>
                <a:gd name="T57" fmla="*/ 7 h 56"/>
                <a:gd name="T58" fmla="*/ 19 w 119"/>
                <a:gd name="T59" fmla="*/ 11 h 56"/>
                <a:gd name="T60" fmla="*/ 16 w 119"/>
                <a:gd name="T61" fmla="*/ 14 h 56"/>
                <a:gd name="T62" fmla="*/ 2 w 119"/>
                <a:gd name="T63" fmla="*/ 18 h 56"/>
                <a:gd name="T64" fmla="*/ 5 w 119"/>
                <a:gd name="T65" fmla="*/ 30 h 56"/>
                <a:gd name="T66" fmla="*/ 5 w 119"/>
                <a:gd name="T67" fmla="*/ 33 h 56"/>
                <a:gd name="T68" fmla="*/ 3 w 119"/>
                <a:gd name="T69" fmla="*/ 32 h 56"/>
                <a:gd name="T70" fmla="*/ 7 w 119"/>
                <a:gd name="T71" fmla="*/ 36 h 56"/>
                <a:gd name="T72" fmla="*/ 13 w 119"/>
                <a:gd name="T73" fmla="*/ 46 h 56"/>
                <a:gd name="T74" fmla="*/ 19 w 119"/>
                <a:gd name="T75" fmla="*/ 48 h 56"/>
                <a:gd name="T76" fmla="*/ 29 w 119"/>
                <a:gd name="T77" fmla="*/ 47 h 56"/>
                <a:gd name="T78" fmla="*/ 51 w 119"/>
                <a:gd name="T79" fmla="*/ 51 h 56"/>
                <a:gd name="T80" fmla="*/ 60 w 119"/>
                <a:gd name="T81" fmla="*/ 45 h 56"/>
                <a:gd name="T82" fmla="*/ 60 w 119"/>
                <a:gd name="T83" fmla="*/ 51 h 56"/>
                <a:gd name="T84" fmla="*/ 60 w 119"/>
                <a:gd name="T85" fmla="*/ 55 h 56"/>
                <a:gd name="T86" fmla="*/ 106 w 119"/>
                <a:gd name="T87" fmla="*/ 31 h 56"/>
                <a:gd name="T88" fmla="*/ 98 w 119"/>
                <a:gd name="T89" fmla="*/ 32 h 56"/>
                <a:gd name="T90" fmla="*/ 106 w 119"/>
                <a:gd name="T9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" h="56">
                  <a:moveTo>
                    <a:pt x="12" y="3"/>
                  </a:moveTo>
                  <a:cubicBezTo>
                    <a:pt x="12" y="3"/>
                    <a:pt x="9" y="4"/>
                    <a:pt x="8" y="3"/>
                  </a:cubicBezTo>
                  <a:cubicBezTo>
                    <a:pt x="8" y="2"/>
                    <a:pt x="6" y="2"/>
                    <a:pt x="5" y="3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7"/>
                    <a:pt x="7" y="8"/>
                  </a:cubicBezTo>
                  <a:cubicBezTo>
                    <a:pt x="5" y="9"/>
                    <a:pt x="3" y="7"/>
                    <a:pt x="3" y="9"/>
                  </a:cubicBezTo>
                  <a:cubicBezTo>
                    <a:pt x="3" y="10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0" y="17"/>
                    <a:pt x="2" y="17"/>
                  </a:cubicBezTo>
                  <a:cubicBezTo>
                    <a:pt x="3" y="16"/>
                    <a:pt x="5" y="14"/>
                    <a:pt x="6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3" y="10"/>
                    <a:pt x="15" y="10"/>
                    <a:pt x="17" y="9"/>
                  </a:cubicBezTo>
                  <a:cubicBezTo>
                    <a:pt x="17" y="9"/>
                    <a:pt x="18" y="8"/>
                    <a:pt x="18" y="7"/>
                  </a:cubicBezTo>
                  <a:cubicBezTo>
                    <a:pt x="16" y="7"/>
                    <a:pt x="13" y="5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lose/>
                  <a:moveTo>
                    <a:pt x="60" y="55"/>
                  </a:moveTo>
                  <a:cubicBezTo>
                    <a:pt x="61" y="55"/>
                    <a:pt x="61" y="56"/>
                    <a:pt x="63" y="55"/>
                  </a:cubicBezTo>
                  <a:cubicBezTo>
                    <a:pt x="65" y="55"/>
                    <a:pt x="63" y="52"/>
                    <a:pt x="65" y="53"/>
                  </a:cubicBezTo>
                  <a:cubicBezTo>
                    <a:pt x="67" y="53"/>
                    <a:pt x="67" y="52"/>
                    <a:pt x="67" y="51"/>
                  </a:cubicBezTo>
                  <a:cubicBezTo>
                    <a:pt x="67" y="50"/>
                    <a:pt x="66" y="49"/>
                    <a:pt x="67" y="48"/>
                  </a:cubicBezTo>
                  <a:cubicBezTo>
                    <a:pt x="68" y="47"/>
                    <a:pt x="69" y="49"/>
                    <a:pt x="70" y="48"/>
                  </a:cubicBezTo>
                  <a:cubicBezTo>
                    <a:pt x="71" y="47"/>
                    <a:pt x="71" y="46"/>
                    <a:pt x="73" y="46"/>
                  </a:cubicBezTo>
                  <a:cubicBezTo>
                    <a:pt x="74" y="46"/>
                    <a:pt x="75" y="48"/>
                    <a:pt x="77" y="47"/>
                  </a:cubicBezTo>
                  <a:cubicBezTo>
                    <a:pt x="78" y="46"/>
                    <a:pt x="82" y="47"/>
                    <a:pt x="85" y="44"/>
                  </a:cubicBezTo>
                  <a:cubicBezTo>
                    <a:pt x="86" y="43"/>
                    <a:pt x="92" y="44"/>
                    <a:pt x="93" y="43"/>
                  </a:cubicBezTo>
                  <a:cubicBezTo>
                    <a:pt x="95" y="42"/>
                    <a:pt x="98" y="40"/>
                    <a:pt x="99" y="40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100" y="42"/>
                    <a:pt x="101" y="42"/>
                  </a:cubicBezTo>
                  <a:cubicBezTo>
                    <a:pt x="101" y="43"/>
                    <a:pt x="102" y="42"/>
                    <a:pt x="102" y="42"/>
                  </a:cubicBezTo>
                  <a:cubicBezTo>
                    <a:pt x="104" y="41"/>
                    <a:pt x="105" y="44"/>
                    <a:pt x="106" y="43"/>
                  </a:cubicBezTo>
                  <a:cubicBezTo>
                    <a:pt x="107" y="41"/>
                    <a:pt x="108" y="41"/>
                    <a:pt x="108" y="41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4" y="43"/>
                    <a:pt x="116" y="41"/>
                    <a:pt x="115" y="40"/>
                  </a:cubicBezTo>
                  <a:cubicBezTo>
                    <a:pt x="114" y="39"/>
                    <a:pt x="114" y="37"/>
                    <a:pt x="113" y="36"/>
                  </a:cubicBezTo>
                  <a:cubicBezTo>
                    <a:pt x="112" y="35"/>
                    <a:pt x="111" y="33"/>
                    <a:pt x="112" y="32"/>
                  </a:cubicBezTo>
                  <a:cubicBezTo>
                    <a:pt x="112" y="31"/>
                    <a:pt x="113" y="30"/>
                    <a:pt x="113" y="29"/>
                  </a:cubicBezTo>
                  <a:cubicBezTo>
                    <a:pt x="113" y="28"/>
                    <a:pt x="114" y="28"/>
                    <a:pt x="113" y="27"/>
                  </a:cubicBezTo>
                  <a:cubicBezTo>
                    <a:pt x="112" y="26"/>
                    <a:pt x="112" y="25"/>
                    <a:pt x="113" y="24"/>
                  </a:cubicBezTo>
                  <a:cubicBezTo>
                    <a:pt x="115" y="23"/>
                    <a:pt x="114" y="22"/>
                    <a:pt x="115" y="23"/>
                  </a:cubicBezTo>
                  <a:cubicBezTo>
                    <a:pt x="116" y="24"/>
                    <a:pt x="117" y="24"/>
                    <a:pt x="117" y="24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8" y="22"/>
                    <a:pt x="119" y="19"/>
                    <a:pt x="116" y="18"/>
                  </a:cubicBezTo>
                  <a:cubicBezTo>
                    <a:pt x="115" y="17"/>
                    <a:pt x="108" y="16"/>
                    <a:pt x="109" y="14"/>
                  </a:cubicBezTo>
                  <a:cubicBezTo>
                    <a:pt x="110" y="12"/>
                    <a:pt x="109" y="12"/>
                    <a:pt x="111" y="11"/>
                  </a:cubicBezTo>
                  <a:cubicBezTo>
                    <a:pt x="113" y="10"/>
                    <a:pt x="111" y="7"/>
                    <a:pt x="111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0" y="4"/>
                    <a:pt x="108" y="5"/>
                  </a:cubicBezTo>
                  <a:cubicBezTo>
                    <a:pt x="107" y="5"/>
                    <a:pt x="105" y="5"/>
                    <a:pt x="105" y="5"/>
                  </a:cubicBezTo>
                  <a:cubicBezTo>
                    <a:pt x="105" y="5"/>
                    <a:pt x="103" y="4"/>
                    <a:pt x="102" y="4"/>
                  </a:cubicBezTo>
                  <a:cubicBezTo>
                    <a:pt x="100" y="4"/>
                    <a:pt x="100" y="3"/>
                    <a:pt x="98" y="4"/>
                  </a:cubicBezTo>
                  <a:cubicBezTo>
                    <a:pt x="97" y="5"/>
                    <a:pt x="96" y="3"/>
                    <a:pt x="96" y="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5" y="4"/>
                    <a:pt x="95" y="4"/>
                    <a:pt x="94" y="5"/>
                  </a:cubicBezTo>
                  <a:cubicBezTo>
                    <a:pt x="94" y="5"/>
                    <a:pt x="94" y="6"/>
                    <a:pt x="93" y="6"/>
                  </a:cubicBezTo>
                  <a:cubicBezTo>
                    <a:pt x="92" y="7"/>
                    <a:pt x="91" y="7"/>
                    <a:pt x="90" y="7"/>
                  </a:cubicBezTo>
                  <a:cubicBezTo>
                    <a:pt x="88" y="8"/>
                    <a:pt x="89" y="10"/>
                    <a:pt x="86" y="9"/>
                  </a:cubicBezTo>
                  <a:cubicBezTo>
                    <a:pt x="85" y="9"/>
                    <a:pt x="85" y="7"/>
                    <a:pt x="83" y="7"/>
                  </a:cubicBezTo>
                  <a:cubicBezTo>
                    <a:pt x="82" y="7"/>
                    <a:pt x="81" y="9"/>
                    <a:pt x="81" y="9"/>
                  </a:cubicBezTo>
                  <a:cubicBezTo>
                    <a:pt x="80" y="9"/>
                    <a:pt x="77" y="10"/>
                    <a:pt x="75" y="9"/>
                  </a:cubicBezTo>
                  <a:cubicBezTo>
                    <a:pt x="75" y="9"/>
                    <a:pt x="74" y="8"/>
                    <a:pt x="74" y="8"/>
                  </a:cubicBezTo>
                  <a:cubicBezTo>
                    <a:pt x="73" y="8"/>
                    <a:pt x="72" y="8"/>
                    <a:pt x="71" y="8"/>
                  </a:cubicBezTo>
                  <a:cubicBezTo>
                    <a:pt x="71" y="8"/>
                    <a:pt x="71" y="7"/>
                    <a:pt x="70" y="6"/>
                  </a:cubicBezTo>
                  <a:cubicBezTo>
                    <a:pt x="69" y="5"/>
                    <a:pt x="68" y="6"/>
                    <a:pt x="66" y="6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7"/>
                    <a:pt x="65" y="7"/>
                    <a:pt x="64" y="7"/>
                  </a:cubicBezTo>
                  <a:cubicBezTo>
                    <a:pt x="63" y="6"/>
                    <a:pt x="62" y="4"/>
                    <a:pt x="62" y="3"/>
                  </a:cubicBezTo>
                  <a:cubicBezTo>
                    <a:pt x="58" y="3"/>
                    <a:pt x="59" y="3"/>
                    <a:pt x="56" y="2"/>
                  </a:cubicBezTo>
                  <a:cubicBezTo>
                    <a:pt x="56" y="1"/>
                    <a:pt x="56" y="0"/>
                    <a:pt x="56" y="0"/>
                  </a:cubicBezTo>
                  <a:cubicBezTo>
                    <a:pt x="55" y="1"/>
                    <a:pt x="53" y="2"/>
                    <a:pt x="52" y="2"/>
                  </a:cubicBezTo>
                  <a:cubicBezTo>
                    <a:pt x="50" y="2"/>
                    <a:pt x="48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1"/>
                    <a:pt x="41" y="1"/>
                    <a:pt x="40" y="2"/>
                  </a:cubicBezTo>
                  <a:cubicBezTo>
                    <a:pt x="39" y="2"/>
                    <a:pt x="39" y="4"/>
                    <a:pt x="39" y="4"/>
                  </a:cubicBezTo>
                  <a:cubicBezTo>
                    <a:pt x="37" y="5"/>
                    <a:pt x="36" y="4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7"/>
                    <a:pt x="33" y="8"/>
                    <a:pt x="32" y="8"/>
                  </a:cubicBezTo>
                  <a:cubicBezTo>
                    <a:pt x="30" y="8"/>
                    <a:pt x="28" y="8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6" y="8"/>
                    <a:pt x="25" y="8"/>
                  </a:cubicBezTo>
                  <a:cubicBezTo>
                    <a:pt x="24" y="8"/>
                    <a:pt x="22" y="8"/>
                    <a:pt x="20" y="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10"/>
                    <a:pt x="22" y="11"/>
                    <a:pt x="24" y="11"/>
                  </a:cubicBezTo>
                  <a:cubicBezTo>
                    <a:pt x="23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2"/>
                    <a:pt x="19" y="12"/>
                  </a:cubicBezTo>
                  <a:cubicBezTo>
                    <a:pt x="18" y="12"/>
                    <a:pt x="16" y="14"/>
                    <a:pt x="16" y="14"/>
                  </a:cubicBezTo>
                  <a:cubicBezTo>
                    <a:pt x="13" y="14"/>
                    <a:pt x="14" y="12"/>
                    <a:pt x="11" y="13"/>
                  </a:cubicBezTo>
                  <a:cubicBezTo>
                    <a:pt x="11" y="13"/>
                    <a:pt x="11" y="14"/>
                    <a:pt x="11" y="15"/>
                  </a:cubicBezTo>
                  <a:cubicBezTo>
                    <a:pt x="5" y="14"/>
                    <a:pt x="5" y="16"/>
                    <a:pt x="2" y="18"/>
                  </a:cubicBezTo>
                  <a:cubicBezTo>
                    <a:pt x="3" y="20"/>
                    <a:pt x="1" y="22"/>
                    <a:pt x="1" y="23"/>
                  </a:cubicBezTo>
                  <a:cubicBezTo>
                    <a:pt x="2" y="23"/>
                    <a:pt x="4" y="23"/>
                    <a:pt x="5" y="23"/>
                  </a:cubicBezTo>
                  <a:cubicBezTo>
                    <a:pt x="6" y="27"/>
                    <a:pt x="6" y="27"/>
                    <a:pt x="5" y="30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2"/>
                    <a:pt x="6" y="32"/>
                    <a:pt x="5" y="33"/>
                  </a:cubicBezTo>
                  <a:cubicBezTo>
                    <a:pt x="5" y="33"/>
                    <a:pt x="3" y="32"/>
                    <a:pt x="4" y="32"/>
                  </a:cubicBezTo>
                  <a:cubicBezTo>
                    <a:pt x="4" y="32"/>
                    <a:pt x="3" y="32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4" y="32"/>
                    <a:pt x="3" y="35"/>
                    <a:pt x="3" y="35"/>
                  </a:cubicBezTo>
                  <a:cubicBezTo>
                    <a:pt x="4" y="35"/>
                    <a:pt x="5" y="35"/>
                    <a:pt x="6" y="35"/>
                  </a:cubicBezTo>
                  <a:cubicBezTo>
                    <a:pt x="6" y="35"/>
                    <a:pt x="7" y="36"/>
                    <a:pt x="7" y="36"/>
                  </a:cubicBezTo>
                  <a:cubicBezTo>
                    <a:pt x="8" y="39"/>
                    <a:pt x="8" y="41"/>
                    <a:pt x="7" y="43"/>
                  </a:cubicBezTo>
                  <a:cubicBezTo>
                    <a:pt x="10" y="44"/>
                    <a:pt x="11" y="44"/>
                    <a:pt x="13" y="44"/>
                  </a:cubicBezTo>
                  <a:cubicBezTo>
                    <a:pt x="12" y="44"/>
                    <a:pt x="12" y="46"/>
                    <a:pt x="13" y="46"/>
                  </a:cubicBezTo>
                  <a:cubicBezTo>
                    <a:pt x="13" y="46"/>
                    <a:pt x="15" y="46"/>
                    <a:pt x="16" y="45"/>
                  </a:cubicBezTo>
                  <a:cubicBezTo>
                    <a:pt x="16" y="46"/>
                    <a:pt x="16" y="47"/>
                    <a:pt x="16" y="47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19" y="48"/>
                    <a:pt x="20" y="49"/>
                    <a:pt x="19" y="50"/>
                  </a:cubicBezTo>
                  <a:cubicBezTo>
                    <a:pt x="21" y="51"/>
                    <a:pt x="22" y="52"/>
                    <a:pt x="23" y="54"/>
                  </a:cubicBezTo>
                  <a:cubicBezTo>
                    <a:pt x="27" y="51"/>
                    <a:pt x="27" y="52"/>
                    <a:pt x="29" y="47"/>
                  </a:cubicBezTo>
                  <a:cubicBezTo>
                    <a:pt x="32" y="47"/>
                    <a:pt x="35" y="47"/>
                    <a:pt x="38" y="49"/>
                  </a:cubicBezTo>
                  <a:cubicBezTo>
                    <a:pt x="38" y="50"/>
                    <a:pt x="41" y="52"/>
                    <a:pt x="41" y="53"/>
                  </a:cubicBezTo>
                  <a:cubicBezTo>
                    <a:pt x="45" y="53"/>
                    <a:pt x="49" y="52"/>
                    <a:pt x="51" y="51"/>
                  </a:cubicBezTo>
                  <a:cubicBezTo>
                    <a:pt x="52" y="50"/>
                    <a:pt x="53" y="48"/>
                    <a:pt x="53" y="48"/>
                  </a:cubicBezTo>
                  <a:cubicBezTo>
                    <a:pt x="55" y="47"/>
                    <a:pt x="56" y="48"/>
                    <a:pt x="57" y="48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1" y="45"/>
                    <a:pt x="61" y="45"/>
                  </a:cubicBezTo>
                  <a:cubicBezTo>
                    <a:pt x="61" y="46"/>
                    <a:pt x="62" y="48"/>
                    <a:pt x="61" y="50"/>
                  </a:cubicBezTo>
                  <a:cubicBezTo>
                    <a:pt x="61" y="50"/>
                    <a:pt x="60" y="50"/>
                    <a:pt x="60" y="51"/>
                  </a:cubicBezTo>
                  <a:cubicBezTo>
                    <a:pt x="60" y="51"/>
                    <a:pt x="60" y="53"/>
                    <a:pt x="60" y="52"/>
                  </a:cubicBezTo>
                  <a:cubicBezTo>
                    <a:pt x="60" y="52"/>
                    <a:pt x="60" y="53"/>
                    <a:pt x="60" y="54"/>
                  </a:cubicBezTo>
                  <a:cubicBezTo>
                    <a:pt x="60" y="54"/>
                    <a:pt x="60" y="54"/>
                    <a:pt x="60" y="55"/>
                  </a:cubicBezTo>
                  <a:close/>
                  <a:moveTo>
                    <a:pt x="106" y="28"/>
                  </a:moveTo>
                  <a:cubicBezTo>
                    <a:pt x="108" y="27"/>
                    <a:pt x="105" y="30"/>
                    <a:pt x="105" y="30"/>
                  </a:cubicBezTo>
                  <a:cubicBezTo>
                    <a:pt x="105" y="31"/>
                    <a:pt x="106" y="31"/>
                    <a:pt x="106" y="31"/>
                  </a:cubicBezTo>
                  <a:cubicBezTo>
                    <a:pt x="107" y="33"/>
                    <a:pt x="106" y="32"/>
                    <a:pt x="106" y="33"/>
                  </a:cubicBezTo>
                  <a:cubicBezTo>
                    <a:pt x="102" y="32"/>
                    <a:pt x="102" y="33"/>
                    <a:pt x="98" y="33"/>
                  </a:cubicBezTo>
                  <a:cubicBezTo>
                    <a:pt x="98" y="33"/>
                    <a:pt x="98" y="32"/>
                    <a:pt x="98" y="32"/>
                  </a:cubicBezTo>
                  <a:cubicBezTo>
                    <a:pt x="98" y="32"/>
                    <a:pt x="99" y="30"/>
                    <a:pt x="99" y="30"/>
                  </a:cubicBezTo>
                  <a:cubicBezTo>
                    <a:pt x="101" y="29"/>
                    <a:pt x="103" y="30"/>
                    <a:pt x="105" y="30"/>
                  </a:cubicBezTo>
                  <a:cubicBezTo>
                    <a:pt x="105" y="29"/>
                    <a:pt x="105" y="28"/>
                    <a:pt x="106" y="28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6" name="Freeform 24"/>
            <p:cNvSpPr>
              <a:spLocks/>
            </p:cNvSpPr>
            <p:nvPr/>
          </p:nvSpPr>
          <p:spPr bwMode="auto">
            <a:xfrm>
              <a:off x="4491038" y="3248026"/>
              <a:ext cx="104775" cy="209550"/>
            </a:xfrm>
            <a:custGeom>
              <a:avLst/>
              <a:gdLst>
                <a:gd name="T0" fmla="*/ 25 w 28"/>
                <a:gd name="T1" fmla="*/ 34 h 56"/>
                <a:gd name="T2" fmla="*/ 22 w 28"/>
                <a:gd name="T3" fmla="*/ 32 h 56"/>
                <a:gd name="T4" fmla="*/ 19 w 28"/>
                <a:gd name="T5" fmla="*/ 31 h 56"/>
                <a:gd name="T6" fmla="*/ 19 w 28"/>
                <a:gd name="T7" fmla="*/ 27 h 56"/>
                <a:gd name="T8" fmla="*/ 22 w 28"/>
                <a:gd name="T9" fmla="*/ 24 h 56"/>
                <a:gd name="T10" fmla="*/ 22 w 28"/>
                <a:gd name="T11" fmla="*/ 22 h 56"/>
                <a:gd name="T12" fmla="*/ 24 w 28"/>
                <a:gd name="T13" fmla="*/ 22 h 56"/>
                <a:gd name="T14" fmla="*/ 23 w 28"/>
                <a:gd name="T15" fmla="*/ 18 h 56"/>
                <a:gd name="T16" fmla="*/ 24 w 28"/>
                <a:gd name="T17" fmla="*/ 15 h 56"/>
                <a:gd name="T18" fmla="*/ 21 w 28"/>
                <a:gd name="T19" fmla="*/ 15 h 56"/>
                <a:gd name="T20" fmla="*/ 21 w 28"/>
                <a:gd name="T21" fmla="*/ 11 h 56"/>
                <a:gd name="T22" fmla="*/ 22 w 28"/>
                <a:gd name="T23" fmla="*/ 11 h 56"/>
                <a:gd name="T24" fmla="*/ 24 w 28"/>
                <a:gd name="T25" fmla="*/ 3 h 56"/>
                <a:gd name="T26" fmla="*/ 22 w 28"/>
                <a:gd name="T27" fmla="*/ 4 h 56"/>
                <a:gd name="T28" fmla="*/ 20 w 28"/>
                <a:gd name="T29" fmla="*/ 4 h 56"/>
                <a:gd name="T30" fmla="*/ 20 w 28"/>
                <a:gd name="T31" fmla="*/ 1 h 56"/>
                <a:gd name="T32" fmla="*/ 19 w 28"/>
                <a:gd name="T33" fmla="*/ 1 h 56"/>
                <a:gd name="T34" fmla="*/ 18 w 28"/>
                <a:gd name="T35" fmla="*/ 1 h 56"/>
                <a:gd name="T36" fmla="*/ 17 w 28"/>
                <a:gd name="T37" fmla="*/ 1 h 56"/>
                <a:gd name="T38" fmla="*/ 13 w 28"/>
                <a:gd name="T39" fmla="*/ 2 h 56"/>
                <a:gd name="T40" fmla="*/ 4 w 28"/>
                <a:gd name="T41" fmla="*/ 3 h 56"/>
                <a:gd name="T42" fmla="*/ 4 w 28"/>
                <a:gd name="T43" fmla="*/ 9 h 56"/>
                <a:gd name="T44" fmla="*/ 5 w 28"/>
                <a:gd name="T45" fmla="*/ 12 h 56"/>
                <a:gd name="T46" fmla="*/ 7 w 28"/>
                <a:gd name="T47" fmla="*/ 19 h 56"/>
                <a:gd name="T48" fmla="*/ 5 w 28"/>
                <a:gd name="T49" fmla="*/ 22 h 56"/>
                <a:gd name="T50" fmla="*/ 2 w 28"/>
                <a:gd name="T51" fmla="*/ 26 h 56"/>
                <a:gd name="T52" fmla="*/ 0 w 28"/>
                <a:gd name="T53" fmla="*/ 28 h 56"/>
                <a:gd name="T54" fmla="*/ 1 w 28"/>
                <a:gd name="T55" fmla="*/ 35 h 56"/>
                <a:gd name="T56" fmla="*/ 3 w 28"/>
                <a:gd name="T57" fmla="*/ 36 h 56"/>
                <a:gd name="T58" fmla="*/ 5 w 28"/>
                <a:gd name="T59" fmla="*/ 41 h 56"/>
                <a:gd name="T60" fmla="*/ 8 w 28"/>
                <a:gd name="T61" fmla="*/ 42 h 56"/>
                <a:gd name="T62" fmla="*/ 11 w 28"/>
                <a:gd name="T63" fmla="*/ 56 h 56"/>
                <a:gd name="T64" fmla="*/ 12 w 28"/>
                <a:gd name="T65" fmla="*/ 56 h 56"/>
                <a:gd name="T66" fmla="*/ 14 w 28"/>
                <a:gd name="T67" fmla="*/ 54 h 56"/>
                <a:gd name="T68" fmla="*/ 16 w 28"/>
                <a:gd name="T69" fmla="*/ 50 h 56"/>
                <a:gd name="T70" fmla="*/ 15 w 28"/>
                <a:gd name="T71" fmla="*/ 45 h 56"/>
                <a:gd name="T72" fmla="*/ 18 w 28"/>
                <a:gd name="T73" fmla="*/ 44 h 56"/>
                <a:gd name="T74" fmla="*/ 22 w 28"/>
                <a:gd name="T75" fmla="*/ 41 h 56"/>
                <a:gd name="T76" fmla="*/ 23 w 28"/>
                <a:gd name="T77" fmla="*/ 37 h 56"/>
                <a:gd name="T78" fmla="*/ 25 w 28"/>
                <a:gd name="T7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" h="56">
                  <a:moveTo>
                    <a:pt x="25" y="34"/>
                  </a:moveTo>
                  <a:cubicBezTo>
                    <a:pt x="24" y="33"/>
                    <a:pt x="23" y="32"/>
                    <a:pt x="22" y="32"/>
                  </a:cubicBezTo>
                  <a:cubicBezTo>
                    <a:pt x="21" y="32"/>
                    <a:pt x="20" y="32"/>
                    <a:pt x="19" y="31"/>
                  </a:cubicBezTo>
                  <a:cubicBezTo>
                    <a:pt x="19" y="30"/>
                    <a:pt x="19" y="27"/>
                    <a:pt x="19" y="27"/>
                  </a:cubicBezTo>
                  <a:cubicBezTo>
                    <a:pt x="20" y="27"/>
                    <a:pt x="22" y="24"/>
                    <a:pt x="22" y="24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4" y="22"/>
                    <a:pt x="24" y="22"/>
                  </a:cubicBezTo>
                  <a:cubicBezTo>
                    <a:pt x="24" y="21"/>
                    <a:pt x="23" y="18"/>
                    <a:pt x="23" y="18"/>
                  </a:cubicBezTo>
                  <a:cubicBezTo>
                    <a:pt x="23" y="18"/>
                    <a:pt x="24" y="15"/>
                    <a:pt x="24" y="15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1" y="14"/>
                    <a:pt x="21" y="12"/>
                    <a:pt x="21" y="11"/>
                  </a:cubicBezTo>
                  <a:cubicBezTo>
                    <a:pt x="21" y="11"/>
                    <a:pt x="22" y="11"/>
                    <a:pt x="22" y="11"/>
                  </a:cubicBezTo>
                  <a:cubicBezTo>
                    <a:pt x="22" y="10"/>
                    <a:pt x="28" y="4"/>
                    <a:pt x="24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3"/>
                    <a:pt x="20" y="3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2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0"/>
                    <a:pt x="14" y="2"/>
                    <a:pt x="13" y="2"/>
                  </a:cubicBezTo>
                  <a:cubicBezTo>
                    <a:pt x="10" y="3"/>
                    <a:pt x="7" y="3"/>
                    <a:pt x="4" y="3"/>
                  </a:cubicBezTo>
                  <a:cubicBezTo>
                    <a:pt x="4" y="3"/>
                    <a:pt x="3" y="8"/>
                    <a:pt x="4" y="9"/>
                  </a:cubicBezTo>
                  <a:cubicBezTo>
                    <a:pt x="6" y="9"/>
                    <a:pt x="5" y="11"/>
                    <a:pt x="5" y="12"/>
                  </a:cubicBezTo>
                  <a:cubicBezTo>
                    <a:pt x="5" y="14"/>
                    <a:pt x="6" y="16"/>
                    <a:pt x="7" y="19"/>
                  </a:cubicBezTo>
                  <a:cubicBezTo>
                    <a:pt x="7" y="21"/>
                    <a:pt x="5" y="20"/>
                    <a:pt x="5" y="22"/>
                  </a:cubicBezTo>
                  <a:cubicBezTo>
                    <a:pt x="5" y="23"/>
                    <a:pt x="3" y="26"/>
                    <a:pt x="2" y="26"/>
                  </a:cubicBezTo>
                  <a:cubicBezTo>
                    <a:pt x="0" y="26"/>
                    <a:pt x="0" y="26"/>
                    <a:pt x="0" y="28"/>
                  </a:cubicBezTo>
                  <a:cubicBezTo>
                    <a:pt x="0" y="30"/>
                    <a:pt x="1" y="35"/>
                    <a:pt x="1" y="35"/>
                  </a:cubicBezTo>
                  <a:cubicBezTo>
                    <a:pt x="1" y="35"/>
                    <a:pt x="3" y="34"/>
                    <a:pt x="3" y="36"/>
                  </a:cubicBezTo>
                  <a:cubicBezTo>
                    <a:pt x="4" y="37"/>
                    <a:pt x="5" y="41"/>
                    <a:pt x="5" y="41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4" y="55"/>
                    <a:pt x="14" y="54"/>
                  </a:cubicBezTo>
                  <a:cubicBezTo>
                    <a:pt x="15" y="52"/>
                    <a:pt x="16" y="52"/>
                    <a:pt x="16" y="50"/>
                  </a:cubicBezTo>
                  <a:cubicBezTo>
                    <a:pt x="15" y="48"/>
                    <a:pt x="15" y="45"/>
                    <a:pt x="15" y="45"/>
                  </a:cubicBezTo>
                  <a:cubicBezTo>
                    <a:pt x="15" y="45"/>
                    <a:pt x="17" y="44"/>
                    <a:pt x="18" y="44"/>
                  </a:cubicBezTo>
                  <a:cubicBezTo>
                    <a:pt x="20" y="44"/>
                    <a:pt x="20" y="42"/>
                    <a:pt x="22" y="41"/>
                  </a:cubicBezTo>
                  <a:cubicBezTo>
                    <a:pt x="24" y="40"/>
                    <a:pt x="23" y="37"/>
                    <a:pt x="23" y="37"/>
                  </a:cubicBezTo>
                  <a:lnTo>
                    <a:pt x="25" y="3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" name="Freeform 25"/>
            <p:cNvSpPr>
              <a:spLocks/>
            </p:cNvSpPr>
            <p:nvPr/>
          </p:nvSpPr>
          <p:spPr bwMode="auto">
            <a:xfrm>
              <a:off x="2886075" y="4046538"/>
              <a:ext cx="11112" cy="19050"/>
            </a:xfrm>
            <a:custGeom>
              <a:avLst/>
              <a:gdLst>
                <a:gd name="T0" fmla="*/ 0 w 3"/>
                <a:gd name="T1" fmla="*/ 1 h 5"/>
                <a:gd name="T2" fmla="*/ 0 w 3"/>
                <a:gd name="T3" fmla="*/ 2 h 5"/>
                <a:gd name="T4" fmla="*/ 0 w 3"/>
                <a:gd name="T5" fmla="*/ 5 h 5"/>
                <a:gd name="T6" fmla="*/ 3 w 3"/>
                <a:gd name="T7" fmla="*/ 5 h 5"/>
                <a:gd name="T8" fmla="*/ 3 w 3"/>
                <a:gd name="T9" fmla="*/ 1 h 5"/>
                <a:gd name="T10" fmla="*/ 0 w 3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1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8" name="Freeform 26"/>
            <p:cNvSpPr>
              <a:spLocks/>
            </p:cNvSpPr>
            <p:nvPr/>
          </p:nvSpPr>
          <p:spPr bwMode="auto">
            <a:xfrm>
              <a:off x="4310063" y="4021138"/>
              <a:ext cx="52387" cy="179388"/>
            </a:xfrm>
            <a:custGeom>
              <a:avLst/>
              <a:gdLst>
                <a:gd name="T0" fmla="*/ 9 w 14"/>
                <a:gd name="T1" fmla="*/ 46 h 48"/>
                <a:gd name="T2" fmla="*/ 10 w 14"/>
                <a:gd name="T3" fmla="*/ 44 h 48"/>
                <a:gd name="T4" fmla="*/ 11 w 14"/>
                <a:gd name="T5" fmla="*/ 46 h 48"/>
                <a:gd name="T6" fmla="*/ 11 w 14"/>
                <a:gd name="T7" fmla="*/ 47 h 48"/>
                <a:gd name="T8" fmla="*/ 12 w 14"/>
                <a:gd name="T9" fmla="*/ 46 h 48"/>
                <a:gd name="T10" fmla="*/ 14 w 14"/>
                <a:gd name="T11" fmla="*/ 46 h 48"/>
                <a:gd name="T12" fmla="*/ 13 w 14"/>
                <a:gd name="T13" fmla="*/ 42 h 48"/>
                <a:gd name="T14" fmla="*/ 12 w 14"/>
                <a:gd name="T15" fmla="*/ 40 h 48"/>
                <a:gd name="T16" fmla="*/ 12 w 14"/>
                <a:gd name="T17" fmla="*/ 36 h 48"/>
                <a:gd name="T18" fmla="*/ 12 w 14"/>
                <a:gd name="T19" fmla="*/ 32 h 48"/>
                <a:gd name="T20" fmla="*/ 12 w 14"/>
                <a:gd name="T21" fmla="*/ 27 h 48"/>
                <a:gd name="T22" fmla="*/ 12 w 14"/>
                <a:gd name="T23" fmla="*/ 21 h 48"/>
                <a:gd name="T24" fmla="*/ 12 w 14"/>
                <a:gd name="T25" fmla="*/ 17 h 48"/>
                <a:gd name="T26" fmla="*/ 12 w 14"/>
                <a:gd name="T27" fmla="*/ 13 h 48"/>
                <a:gd name="T28" fmla="*/ 12 w 14"/>
                <a:gd name="T29" fmla="*/ 9 h 48"/>
                <a:gd name="T30" fmla="*/ 7 w 14"/>
                <a:gd name="T31" fmla="*/ 8 h 48"/>
                <a:gd name="T32" fmla="*/ 7 w 14"/>
                <a:gd name="T33" fmla="*/ 1 h 48"/>
                <a:gd name="T34" fmla="*/ 4 w 14"/>
                <a:gd name="T35" fmla="*/ 1 h 48"/>
                <a:gd name="T36" fmla="*/ 2 w 14"/>
                <a:gd name="T37" fmla="*/ 0 h 48"/>
                <a:gd name="T38" fmla="*/ 1 w 14"/>
                <a:gd name="T39" fmla="*/ 6 h 48"/>
                <a:gd name="T40" fmla="*/ 4 w 14"/>
                <a:gd name="T41" fmla="*/ 10 h 48"/>
                <a:gd name="T42" fmla="*/ 3 w 14"/>
                <a:gd name="T43" fmla="*/ 16 h 48"/>
                <a:gd name="T44" fmla="*/ 4 w 14"/>
                <a:gd name="T45" fmla="*/ 19 h 48"/>
                <a:gd name="T46" fmla="*/ 4 w 14"/>
                <a:gd name="T47" fmla="*/ 24 h 48"/>
                <a:gd name="T48" fmla="*/ 6 w 14"/>
                <a:gd name="T49" fmla="*/ 28 h 48"/>
                <a:gd name="T50" fmla="*/ 5 w 14"/>
                <a:gd name="T51" fmla="*/ 35 h 48"/>
                <a:gd name="T52" fmla="*/ 5 w 14"/>
                <a:gd name="T53" fmla="*/ 38 h 48"/>
                <a:gd name="T54" fmla="*/ 5 w 14"/>
                <a:gd name="T55" fmla="*/ 39 h 48"/>
                <a:gd name="T56" fmla="*/ 9 w 14"/>
                <a:gd name="T5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" h="48">
                  <a:moveTo>
                    <a:pt x="9" y="46"/>
                  </a:moveTo>
                  <a:cubicBezTo>
                    <a:pt x="9" y="45"/>
                    <a:pt x="10" y="45"/>
                    <a:pt x="10" y="44"/>
                  </a:cubicBezTo>
                  <a:cubicBezTo>
                    <a:pt x="10" y="45"/>
                    <a:pt x="11" y="46"/>
                    <a:pt x="11" y="46"/>
                  </a:cubicBezTo>
                  <a:cubicBezTo>
                    <a:pt x="9" y="46"/>
                    <a:pt x="9" y="48"/>
                    <a:pt x="11" y="47"/>
                  </a:cubicBezTo>
                  <a:cubicBezTo>
                    <a:pt x="11" y="47"/>
                    <a:pt x="11" y="46"/>
                    <a:pt x="12" y="46"/>
                  </a:cubicBezTo>
                  <a:cubicBezTo>
                    <a:pt x="12" y="45"/>
                    <a:pt x="13" y="46"/>
                    <a:pt x="14" y="46"/>
                  </a:cubicBezTo>
                  <a:cubicBezTo>
                    <a:pt x="14" y="46"/>
                    <a:pt x="14" y="43"/>
                    <a:pt x="13" y="4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38"/>
                    <a:pt x="12" y="36"/>
                  </a:cubicBezTo>
                  <a:cubicBezTo>
                    <a:pt x="11" y="34"/>
                    <a:pt x="11" y="34"/>
                    <a:pt x="12" y="32"/>
                  </a:cubicBezTo>
                  <a:cubicBezTo>
                    <a:pt x="13" y="30"/>
                    <a:pt x="12" y="29"/>
                    <a:pt x="12" y="27"/>
                  </a:cubicBezTo>
                  <a:cubicBezTo>
                    <a:pt x="12" y="24"/>
                    <a:pt x="11" y="24"/>
                    <a:pt x="12" y="21"/>
                  </a:cubicBezTo>
                  <a:cubicBezTo>
                    <a:pt x="13" y="18"/>
                    <a:pt x="12" y="17"/>
                    <a:pt x="12" y="17"/>
                  </a:cubicBezTo>
                  <a:cubicBezTo>
                    <a:pt x="12" y="17"/>
                    <a:pt x="11" y="15"/>
                    <a:pt x="12" y="13"/>
                  </a:cubicBezTo>
                  <a:cubicBezTo>
                    <a:pt x="12" y="12"/>
                    <a:pt x="12" y="9"/>
                    <a:pt x="1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4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0" y="6"/>
                    <a:pt x="1" y="6"/>
                  </a:cubicBezTo>
                  <a:cubicBezTo>
                    <a:pt x="2" y="6"/>
                    <a:pt x="4" y="8"/>
                    <a:pt x="4" y="10"/>
                  </a:cubicBezTo>
                  <a:cubicBezTo>
                    <a:pt x="4" y="12"/>
                    <a:pt x="4" y="14"/>
                    <a:pt x="3" y="16"/>
                  </a:cubicBezTo>
                  <a:cubicBezTo>
                    <a:pt x="2" y="17"/>
                    <a:pt x="5" y="18"/>
                    <a:pt x="4" y="19"/>
                  </a:cubicBezTo>
                  <a:cubicBezTo>
                    <a:pt x="4" y="20"/>
                    <a:pt x="2" y="22"/>
                    <a:pt x="4" y="24"/>
                  </a:cubicBezTo>
                  <a:cubicBezTo>
                    <a:pt x="5" y="26"/>
                    <a:pt x="6" y="26"/>
                    <a:pt x="6" y="28"/>
                  </a:cubicBezTo>
                  <a:cubicBezTo>
                    <a:pt x="6" y="30"/>
                    <a:pt x="5" y="34"/>
                    <a:pt x="5" y="35"/>
                  </a:cubicBezTo>
                  <a:cubicBezTo>
                    <a:pt x="5" y="36"/>
                    <a:pt x="4" y="37"/>
                    <a:pt x="5" y="38"/>
                  </a:cubicBezTo>
                  <a:cubicBezTo>
                    <a:pt x="6" y="38"/>
                    <a:pt x="4" y="38"/>
                    <a:pt x="5" y="39"/>
                  </a:cubicBezTo>
                  <a:cubicBezTo>
                    <a:pt x="6" y="40"/>
                    <a:pt x="9" y="46"/>
                    <a:pt x="9" y="46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" name="Freeform 27"/>
            <p:cNvSpPr>
              <a:spLocks noEditPoints="1"/>
            </p:cNvSpPr>
            <p:nvPr/>
          </p:nvSpPr>
          <p:spPr bwMode="auto">
            <a:xfrm>
              <a:off x="6605588" y="3784601"/>
              <a:ext cx="173037" cy="427038"/>
            </a:xfrm>
            <a:custGeom>
              <a:avLst/>
              <a:gdLst>
                <a:gd name="T0" fmla="*/ 17 w 46"/>
                <a:gd name="T1" fmla="*/ 2 h 114"/>
                <a:gd name="T2" fmla="*/ 21 w 46"/>
                <a:gd name="T3" fmla="*/ 2 h 114"/>
                <a:gd name="T4" fmla="*/ 19 w 46"/>
                <a:gd name="T5" fmla="*/ 7 h 114"/>
                <a:gd name="T6" fmla="*/ 20 w 46"/>
                <a:gd name="T7" fmla="*/ 11 h 114"/>
                <a:gd name="T8" fmla="*/ 22 w 46"/>
                <a:gd name="T9" fmla="*/ 14 h 114"/>
                <a:gd name="T10" fmla="*/ 23 w 46"/>
                <a:gd name="T11" fmla="*/ 17 h 114"/>
                <a:gd name="T12" fmla="*/ 26 w 46"/>
                <a:gd name="T13" fmla="*/ 14 h 114"/>
                <a:gd name="T14" fmla="*/ 32 w 46"/>
                <a:gd name="T15" fmla="*/ 12 h 114"/>
                <a:gd name="T16" fmla="*/ 33 w 46"/>
                <a:gd name="T17" fmla="*/ 15 h 114"/>
                <a:gd name="T18" fmla="*/ 38 w 46"/>
                <a:gd name="T19" fmla="*/ 16 h 114"/>
                <a:gd name="T20" fmla="*/ 41 w 46"/>
                <a:gd name="T21" fmla="*/ 23 h 114"/>
                <a:gd name="T22" fmla="*/ 42 w 46"/>
                <a:gd name="T23" fmla="*/ 29 h 114"/>
                <a:gd name="T24" fmla="*/ 45 w 46"/>
                <a:gd name="T25" fmla="*/ 32 h 114"/>
                <a:gd name="T26" fmla="*/ 46 w 46"/>
                <a:gd name="T27" fmla="*/ 36 h 114"/>
                <a:gd name="T28" fmla="*/ 44 w 46"/>
                <a:gd name="T29" fmla="*/ 41 h 114"/>
                <a:gd name="T30" fmla="*/ 41 w 46"/>
                <a:gd name="T31" fmla="*/ 44 h 114"/>
                <a:gd name="T32" fmla="*/ 36 w 46"/>
                <a:gd name="T33" fmla="*/ 46 h 114"/>
                <a:gd name="T34" fmla="*/ 31 w 46"/>
                <a:gd name="T35" fmla="*/ 48 h 114"/>
                <a:gd name="T36" fmla="*/ 28 w 46"/>
                <a:gd name="T37" fmla="*/ 52 h 114"/>
                <a:gd name="T38" fmla="*/ 31 w 46"/>
                <a:gd name="T39" fmla="*/ 60 h 114"/>
                <a:gd name="T40" fmla="*/ 31 w 46"/>
                <a:gd name="T41" fmla="*/ 68 h 114"/>
                <a:gd name="T42" fmla="*/ 30 w 46"/>
                <a:gd name="T43" fmla="*/ 64 h 114"/>
                <a:gd name="T44" fmla="*/ 25 w 46"/>
                <a:gd name="T45" fmla="*/ 58 h 114"/>
                <a:gd name="T46" fmla="*/ 15 w 46"/>
                <a:gd name="T47" fmla="*/ 53 h 114"/>
                <a:gd name="T48" fmla="*/ 14 w 46"/>
                <a:gd name="T49" fmla="*/ 63 h 114"/>
                <a:gd name="T50" fmla="*/ 13 w 46"/>
                <a:gd name="T51" fmla="*/ 66 h 114"/>
                <a:gd name="T52" fmla="*/ 12 w 46"/>
                <a:gd name="T53" fmla="*/ 75 h 114"/>
                <a:gd name="T54" fmla="*/ 13 w 46"/>
                <a:gd name="T55" fmla="*/ 87 h 114"/>
                <a:gd name="T56" fmla="*/ 16 w 46"/>
                <a:gd name="T57" fmla="*/ 91 h 114"/>
                <a:gd name="T58" fmla="*/ 23 w 46"/>
                <a:gd name="T59" fmla="*/ 101 h 114"/>
                <a:gd name="T60" fmla="*/ 26 w 46"/>
                <a:gd name="T61" fmla="*/ 106 h 114"/>
                <a:gd name="T62" fmla="*/ 26 w 46"/>
                <a:gd name="T63" fmla="*/ 110 h 114"/>
                <a:gd name="T64" fmla="*/ 23 w 46"/>
                <a:gd name="T65" fmla="*/ 113 h 114"/>
                <a:gd name="T66" fmla="*/ 21 w 46"/>
                <a:gd name="T67" fmla="*/ 114 h 114"/>
                <a:gd name="T68" fmla="*/ 18 w 46"/>
                <a:gd name="T69" fmla="*/ 109 h 114"/>
                <a:gd name="T70" fmla="*/ 15 w 46"/>
                <a:gd name="T71" fmla="*/ 103 h 114"/>
                <a:gd name="T72" fmla="*/ 13 w 46"/>
                <a:gd name="T73" fmla="*/ 99 h 114"/>
                <a:gd name="T74" fmla="*/ 5 w 46"/>
                <a:gd name="T75" fmla="*/ 88 h 114"/>
                <a:gd name="T76" fmla="*/ 8 w 46"/>
                <a:gd name="T77" fmla="*/ 81 h 114"/>
                <a:gd name="T78" fmla="*/ 8 w 46"/>
                <a:gd name="T79" fmla="*/ 73 h 114"/>
                <a:gd name="T80" fmla="*/ 9 w 46"/>
                <a:gd name="T81" fmla="*/ 70 h 114"/>
                <a:gd name="T82" fmla="*/ 10 w 46"/>
                <a:gd name="T83" fmla="*/ 64 h 114"/>
                <a:gd name="T84" fmla="*/ 12 w 46"/>
                <a:gd name="T85" fmla="*/ 56 h 114"/>
                <a:gd name="T86" fmla="*/ 7 w 46"/>
                <a:gd name="T87" fmla="*/ 48 h 114"/>
                <a:gd name="T88" fmla="*/ 4 w 46"/>
                <a:gd name="T89" fmla="*/ 37 h 114"/>
                <a:gd name="T90" fmla="*/ 7 w 46"/>
                <a:gd name="T91" fmla="*/ 32 h 114"/>
                <a:gd name="T92" fmla="*/ 1 w 46"/>
                <a:gd name="T93" fmla="*/ 26 h 114"/>
                <a:gd name="T94" fmla="*/ 1 w 46"/>
                <a:gd name="T95" fmla="*/ 16 h 114"/>
                <a:gd name="T96" fmla="*/ 1 w 46"/>
                <a:gd name="T97" fmla="*/ 9 h 114"/>
                <a:gd name="T98" fmla="*/ 4 w 46"/>
                <a:gd name="T99" fmla="*/ 7 h 114"/>
                <a:gd name="T100" fmla="*/ 8 w 46"/>
                <a:gd name="T101" fmla="*/ 4 h 114"/>
                <a:gd name="T102" fmla="*/ 8 w 46"/>
                <a:gd name="T103" fmla="*/ 0 h 114"/>
                <a:gd name="T104" fmla="*/ 12 w 46"/>
                <a:gd name="T105" fmla="*/ 1 h 114"/>
                <a:gd name="T106" fmla="*/ 11 w 46"/>
                <a:gd name="T107" fmla="*/ 10 h 114"/>
                <a:gd name="T108" fmla="*/ 11 w 46"/>
                <a:gd name="T109" fmla="*/ 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114">
                  <a:moveTo>
                    <a:pt x="17" y="1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7"/>
                    <a:pt x="31" y="67"/>
                    <a:pt x="30" y="67"/>
                  </a:cubicBezTo>
                  <a:cubicBezTo>
                    <a:pt x="30" y="66"/>
                    <a:pt x="30" y="65"/>
                    <a:pt x="30" y="64"/>
                  </a:cubicBezTo>
                  <a:cubicBezTo>
                    <a:pt x="29" y="64"/>
                    <a:pt x="28" y="65"/>
                    <a:pt x="28" y="64"/>
                  </a:cubicBezTo>
                  <a:cubicBezTo>
                    <a:pt x="27" y="62"/>
                    <a:pt x="26" y="60"/>
                    <a:pt x="25" y="58"/>
                  </a:cubicBezTo>
                  <a:cubicBezTo>
                    <a:pt x="24" y="58"/>
                    <a:pt x="23" y="59"/>
                    <a:pt x="22" y="59"/>
                  </a:cubicBezTo>
                  <a:cubicBezTo>
                    <a:pt x="20" y="53"/>
                    <a:pt x="21" y="54"/>
                    <a:pt x="15" y="53"/>
                  </a:cubicBezTo>
                  <a:cubicBezTo>
                    <a:pt x="15" y="54"/>
                    <a:pt x="15" y="53"/>
                    <a:pt x="14" y="54"/>
                  </a:cubicBezTo>
                  <a:cubicBezTo>
                    <a:pt x="16" y="58"/>
                    <a:pt x="14" y="59"/>
                    <a:pt x="14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5"/>
                    <a:pt x="14" y="66"/>
                    <a:pt x="13" y="66"/>
                  </a:cubicBezTo>
                  <a:cubicBezTo>
                    <a:pt x="13" y="69"/>
                    <a:pt x="14" y="71"/>
                    <a:pt x="13" y="74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7"/>
                    <a:pt x="10" y="83"/>
                    <a:pt x="11" y="86"/>
                  </a:cubicBezTo>
                  <a:cubicBezTo>
                    <a:pt x="11" y="87"/>
                    <a:pt x="13" y="86"/>
                    <a:pt x="13" y="87"/>
                  </a:cubicBezTo>
                  <a:cubicBezTo>
                    <a:pt x="14" y="88"/>
                    <a:pt x="14" y="91"/>
                    <a:pt x="14" y="92"/>
                  </a:cubicBezTo>
                  <a:cubicBezTo>
                    <a:pt x="15" y="92"/>
                    <a:pt x="15" y="91"/>
                    <a:pt x="16" y="91"/>
                  </a:cubicBezTo>
                  <a:cubicBezTo>
                    <a:pt x="16" y="95"/>
                    <a:pt x="17" y="99"/>
                    <a:pt x="19" y="100"/>
                  </a:cubicBezTo>
                  <a:cubicBezTo>
                    <a:pt x="20" y="101"/>
                    <a:pt x="22" y="100"/>
                    <a:pt x="23" y="101"/>
                  </a:cubicBezTo>
                  <a:cubicBezTo>
                    <a:pt x="23" y="101"/>
                    <a:pt x="23" y="103"/>
                    <a:pt x="23" y="103"/>
                  </a:cubicBezTo>
                  <a:cubicBezTo>
                    <a:pt x="24" y="104"/>
                    <a:pt x="25" y="105"/>
                    <a:pt x="26" y="106"/>
                  </a:cubicBezTo>
                  <a:cubicBezTo>
                    <a:pt x="27" y="107"/>
                    <a:pt x="26" y="108"/>
                    <a:pt x="27" y="109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08"/>
                    <a:pt x="16" y="105"/>
                    <a:pt x="15" y="103"/>
                  </a:cubicBezTo>
                  <a:cubicBezTo>
                    <a:pt x="15" y="103"/>
                    <a:pt x="14" y="103"/>
                    <a:pt x="13" y="102"/>
                  </a:cubicBezTo>
                  <a:cubicBezTo>
                    <a:pt x="13" y="101"/>
                    <a:pt x="14" y="101"/>
                    <a:pt x="13" y="99"/>
                  </a:cubicBezTo>
                  <a:cubicBezTo>
                    <a:pt x="13" y="99"/>
                    <a:pt x="11" y="98"/>
                    <a:pt x="11" y="98"/>
                  </a:cubicBezTo>
                  <a:cubicBezTo>
                    <a:pt x="9" y="95"/>
                    <a:pt x="5" y="92"/>
                    <a:pt x="5" y="88"/>
                  </a:cubicBezTo>
                  <a:cubicBezTo>
                    <a:pt x="5" y="86"/>
                    <a:pt x="5" y="83"/>
                    <a:pt x="6" y="82"/>
                  </a:cubicBezTo>
                  <a:cubicBezTo>
                    <a:pt x="6" y="82"/>
                    <a:pt x="8" y="81"/>
                    <a:pt x="8" y="81"/>
                  </a:cubicBezTo>
                  <a:cubicBezTo>
                    <a:pt x="8" y="78"/>
                    <a:pt x="6" y="78"/>
                    <a:pt x="6" y="75"/>
                  </a:cubicBezTo>
                  <a:cubicBezTo>
                    <a:pt x="6" y="75"/>
                    <a:pt x="8" y="73"/>
                    <a:pt x="8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1"/>
                    <a:pt x="12" y="1"/>
                    <a:pt x="12" y="1"/>
                  </a:cubicBezTo>
                  <a:lnTo>
                    <a:pt x="17" y="1"/>
                  </a:lnTo>
                  <a:close/>
                  <a:moveTo>
                    <a:pt x="11" y="10"/>
                  </a:moveTo>
                  <a:cubicBezTo>
                    <a:pt x="13" y="10"/>
                    <a:pt x="12" y="12"/>
                    <a:pt x="11" y="12"/>
                  </a:cubicBezTo>
                  <a:cubicBezTo>
                    <a:pt x="10" y="12"/>
                    <a:pt x="10" y="10"/>
                    <a:pt x="11" y="1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0" name="Freeform 28"/>
            <p:cNvSpPr>
              <a:spLocks noEditPoints="1"/>
            </p:cNvSpPr>
            <p:nvPr/>
          </p:nvSpPr>
          <p:spPr bwMode="auto">
            <a:xfrm>
              <a:off x="4969893" y="4418197"/>
              <a:ext cx="252412" cy="304800"/>
            </a:xfrm>
            <a:custGeom>
              <a:avLst/>
              <a:gdLst>
                <a:gd name="T0" fmla="*/ 59 w 67"/>
                <a:gd name="T1" fmla="*/ 25 h 81"/>
                <a:gd name="T2" fmla="*/ 59 w 67"/>
                <a:gd name="T3" fmla="*/ 27 h 81"/>
                <a:gd name="T4" fmla="*/ 56 w 67"/>
                <a:gd name="T5" fmla="*/ 33 h 81"/>
                <a:gd name="T6" fmla="*/ 57 w 67"/>
                <a:gd name="T7" fmla="*/ 37 h 81"/>
                <a:gd name="T8" fmla="*/ 60 w 67"/>
                <a:gd name="T9" fmla="*/ 47 h 81"/>
                <a:gd name="T10" fmla="*/ 62 w 67"/>
                <a:gd name="T11" fmla="*/ 63 h 81"/>
                <a:gd name="T12" fmla="*/ 66 w 67"/>
                <a:gd name="T13" fmla="*/ 68 h 81"/>
                <a:gd name="T14" fmla="*/ 66 w 67"/>
                <a:gd name="T15" fmla="*/ 70 h 81"/>
                <a:gd name="T16" fmla="*/ 56 w 67"/>
                <a:gd name="T17" fmla="*/ 75 h 81"/>
                <a:gd name="T18" fmla="*/ 50 w 67"/>
                <a:gd name="T19" fmla="*/ 77 h 81"/>
                <a:gd name="T20" fmla="*/ 43 w 67"/>
                <a:gd name="T21" fmla="*/ 79 h 81"/>
                <a:gd name="T22" fmla="*/ 35 w 67"/>
                <a:gd name="T23" fmla="*/ 78 h 81"/>
                <a:gd name="T24" fmla="*/ 30 w 67"/>
                <a:gd name="T25" fmla="*/ 79 h 81"/>
                <a:gd name="T26" fmla="*/ 30 w 67"/>
                <a:gd name="T27" fmla="*/ 64 h 81"/>
                <a:gd name="T28" fmla="*/ 27 w 67"/>
                <a:gd name="T29" fmla="*/ 61 h 81"/>
                <a:gd name="T30" fmla="*/ 20 w 67"/>
                <a:gd name="T31" fmla="*/ 60 h 81"/>
                <a:gd name="T32" fmla="*/ 14 w 67"/>
                <a:gd name="T33" fmla="*/ 57 h 81"/>
                <a:gd name="T34" fmla="*/ 12 w 67"/>
                <a:gd name="T35" fmla="*/ 51 h 81"/>
                <a:gd name="T36" fmla="*/ 10 w 67"/>
                <a:gd name="T37" fmla="*/ 49 h 81"/>
                <a:gd name="T38" fmla="*/ 8 w 67"/>
                <a:gd name="T39" fmla="*/ 46 h 81"/>
                <a:gd name="T40" fmla="*/ 7 w 67"/>
                <a:gd name="T41" fmla="*/ 39 h 81"/>
                <a:gd name="T42" fmla="*/ 0 w 67"/>
                <a:gd name="T43" fmla="*/ 28 h 81"/>
                <a:gd name="T44" fmla="*/ 0 w 67"/>
                <a:gd name="T45" fmla="*/ 27 h 81"/>
                <a:gd name="T46" fmla="*/ 0 w 67"/>
                <a:gd name="T47" fmla="*/ 24 h 81"/>
                <a:gd name="T48" fmla="*/ 5 w 67"/>
                <a:gd name="T49" fmla="*/ 23 h 81"/>
                <a:gd name="T50" fmla="*/ 9 w 67"/>
                <a:gd name="T51" fmla="*/ 17 h 81"/>
                <a:gd name="T52" fmla="*/ 8 w 67"/>
                <a:gd name="T53" fmla="*/ 14 h 81"/>
                <a:gd name="T54" fmla="*/ 8 w 67"/>
                <a:gd name="T55" fmla="*/ 8 h 81"/>
                <a:gd name="T56" fmla="*/ 6 w 67"/>
                <a:gd name="T57" fmla="*/ 0 h 81"/>
                <a:gd name="T58" fmla="*/ 13 w 67"/>
                <a:gd name="T59" fmla="*/ 5 h 81"/>
                <a:gd name="T60" fmla="*/ 18 w 67"/>
                <a:gd name="T61" fmla="*/ 12 h 81"/>
                <a:gd name="T62" fmla="*/ 19 w 67"/>
                <a:gd name="T63" fmla="*/ 9 h 81"/>
                <a:gd name="T64" fmla="*/ 19 w 67"/>
                <a:gd name="T65" fmla="*/ 7 h 81"/>
                <a:gd name="T66" fmla="*/ 25 w 67"/>
                <a:gd name="T67" fmla="*/ 12 h 81"/>
                <a:gd name="T68" fmla="*/ 30 w 67"/>
                <a:gd name="T69" fmla="*/ 8 h 81"/>
                <a:gd name="T70" fmla="*/ 31 w 67"/>
                <a:gd name="T71" fmla="*/ 6 h 81"/>
                <a:gd name="T72" fmla="*/ 28 w 67"/>
                <a:gd name="T73" fmla="*/ 5 h 81"/>
                <a:gd name="T74" fmla="*/ 27 w 67"/>
                <a:gd name="T75" fmla="*/ 3 h 81"/>
                <a:gd name="T76" fmla="*/ 49 w 67"/>
                <a:gd name="T77" fmla="*/ 9 h 81"/>
                <a:gd name="T78" fmla="*/ 51 w 67"/>
                <a:gd name="T79" fmla="*/ 16 h 81"/>
                <a:gd name="T80" fmla="*/ 60 w 67"/>
                <a:gd name="T81" fmla="*/ 22 h 81"/>
                <a:gd name="T82" fmla="*/ 23 w 67"/>
                <a:gd name="T83" fmla="*/ 49 h 81"/>
                <a:gd name="T84" fmla="*/ 20 w 67"/>
                <a:gd name="T85" fmla="*/ 46 h 81"/>
                <a:gd name="T86" fmla="*/ 60 w 67"/>
                <a:gd name="T87" fmla="*/ 36 h 81"/>
                <a:gd name="T88" fmla="*/ 60 w 67"/>
                <a:gd name="T89" fmla="*/ 34 h 81"/>
                <a:gd name="T90" fmla="*/ 33 w 67"/>
                <a:gd name="T91" fmla="*/ 20 h 81"/>
                <a:gd name="T92" fmla="*/ 23 w 67"/>
                <a:gd name="T93" fmla="*/ 3 h 81"/>
                <a:gd name="T94" fmla="*/ 26 w 67"/>
                <a:gd name="T95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" h="81">
                  <a:moveTo>
                    <a:pt x="60" y="22"/>
                  </a:moveTo>
                  <a:cubicBezTo>
                    <a:pt x="60" y="23"/>
                    <a:pt x="60" y="24"/>
                    <a:pt x="59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6"/>
                    <a:pt x="59" y="27"/>
                    <a:pt x="59" y="27"/>
                  </a:cubicBezTo>
                  <a:cubicBezTo>
                    <a:pt x="57" y="28"/>
                    <a:pt x="58" y="30"/>
                    <a:pt x="57" y="32"/>
                  </a:cubicBezTo>
                  <a:cubicBezTo>
                    <a:pt x="57" y="32"/>
                    <a:pt x="56" y="33"/>
                    <a:pt x="56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7" y="34"/>
                    <a:pt x="56" y="36"/>
                    <a:pt x="57" y="37"/>
                  </a:cubicBezTo>
                  <a:cubicBezTo>
                    <a:pt x="57" y="39"/>
                    <a:pt x="61" y="41"/>
                    <a:pt x="62" y="42"/>
                  </a:cubicBezTo>
                  <a:cubicBezTo>
                    <a:pt x="62" y="44"/>
                    <a:pt x="61" y="46"/>
                    <a:pt x="60" y="47"/>
                  </a:cubicBezTo>
                  <a:cubicBezTo>
                    <a:pt x="59" y="50"/>
                    <a:pt x="60" y="53"/>
                    <a:pt x="60" y="57"/>
                  </a:cubicBezTo>
                  <a:cubicBezTo>
                    <a:pt x="60" y="58"/>
                    <a:pt x="61" y="62"/>
                    <a:pt x="62" y="63"/>
                  </a:cubicBezTo>
                  <a:cubicBezTo>
                    <a:pt x="62" y="64"/>
                    <a:pt x="65" y="65"/>
                    <a:pt x="66" y="66"/>
                  </a:cubicBezTo>
                  <a:cubicBezTo>
                    <a:pt x="66" y="67"/>
                    <a:pt x="65" y="68"/>
                    <a:pt x="66" y="68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7" y="69"/>
                    <a:pt x="67" y="70"/>
                    <a:pt x="66" y="70"/>
                  </a:cubicBezTo>
                  <a:cubicBezTo>
                    <a:pt x="66" y="70"/>
                    <a:pt x="62" y="73"/>
                    <a:pt x="60" y="74"/>
                  </a:cubicBezTo>
                  <a:cubicBezTo>
                    <a:pt x="59" y="75"/>
                    <a:pt x="57" y="75"/>
                    <a:pt x="56" y="75"/>
                  </a:cubicBezTo>
                  <a:cubicBezTo>
                    <a:pt x="54" y="75"/>
                    <a:pt x="54" y="77"/>
                    <a:pt x="52" y="77"/>
                  </a:cubicBezTo>
                  <a:cubicBezTo>
                    <a:pt x="51" y="77"/>
                    <a:pt x="51" y="78"/>
                    <a:pt x="50" y="77"/>
                  </a:cubicBezTo>
                  <a:cubicBezTo>
                    <a:pt x="49" y="76"/>
                    <a:pt x="49" y="78"/>
                    <a:pt x="47" y="78"/>
                  </a:cubicBezTo>
                  <a:cubicBezTo>
                    <a:pt x="46" y="79"/>
                    <a:pt x="44" y="79"/>
                    <a:pt x="43" y="79"/>
                  </a:cubicBezTo>
                  <a:cubicBezTo>
                    <a:pt x="41" y="79"/>
                    <a:pt x="40" y="80"/>
                    <a:pt x="38" y="80"/>
                  </a:cubicBezTo>
                  <a:cubicBezTo>
                    <a:pt x="36" y="81"/>
                    <a:pt x="37" y="78"/>
                    <a:pt x="35" y="78"/>
                  </a:cubicBezTo>
                  <a:cubicBezTo>
                    <a:pt x="34" y="77"/>
                    <a:pt x="35" y="77"/>
                    <a:pt x="33" y="78"/>
                  </a:cubicBezTo>
                  <a:cubicBezTo>
                    <a:pt x="31" y="79"/>
                    <a:pt x="30" y="79"/>
                    <a:pt x="30" y="79"/>
                  </a:cubicBezTo>
                  <a:cubicBezTo>
                    <a:pt x="30" y="78"/>
                    <a:pt x="30" y="78"/>
                    <a:pt x="30" y="77"/>
                  </a:cubicBezTo>
                  <a:cubicBezTo>
                    <a:pt x="31" y="72"/>
                    <a:pt x="30" y="69"/>
                    <a:pt x="30" y="64"/>
                  </a:cubicBezTo>
                  <a:cubicBezTo>
                    <a:pt x="30" y="63"/>
                    <a:pt x="29" y="63"/>
                    <a:pt x="28" y="62"/>
                  </a:cubicBezTo>
                  <a:cubicBezTo>
                    <a:pt x="27" y="62"/>
                    <a:pt x="28" y="61"/>
                    <a:pt x="27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17" y="59"/>
                    <a:pt x="16" y="58"/>
                  </a:cubicBezTo>
                  <a:cubicBezTo>
                    <a:pt x="15" y="57"/>
                    <a:pt x="15" y="57"/>
                    <a:pt x="14" y="57"/>
                  </a:cubicBezTo>
                  <a:cubicBezTo>
                    <a:pt x="13" y="57"/>
                    <a:pt x="13" y="53"/>
                    <a:pt x="13" y="53"/>
                  </a:cubicBezTo>
                  <a:cubicBezTo>
                    <a:pt x="13" y="52"/>
                    <a:pt x="12" y="52"/>
                    <a:pt x="12" y="51"/>
                  </a:cubicBezTo>
                  <a:cubicBezTo>
                    <a:pt x="12" y="51"/>
                    <a:pt x="11" y="51"/>
                    <a:pt x="10" y="51"/>
                  </a:cubicBezTo>
                  <a:cubicBezTo>
                    <a:pt x="10" y="50"/>
                    <a:pt x="11" y="49"/>
                    <a:pt x="10" y="49"/>
                  </a:cubicBezTo>
                  <a:cubicBezTo>
                    <a:pt x="10" y="49"/>
                    <a:pt x="9" y="49"/>
                    <a:pt x="9" y="49"/>
                  </a:cubicBezTo>
                  <a:cubicBezTo>
                    <a:pt x="8" y="48"/>
                    <a:pt x="8" y="46"/>
                    <a:pt x="8" y="46"/>
                  </a:cubicBezTo>
                  <a:cubicBezTo>
                    <a:pt x="8" y="46"/>
                    <a:pt x="6" y="45"/>
                    <a:pt x="6" y="45"/>
                  </a:cubicBezTo>
                  <a:cubicBezTo>
                    <a:pt x="5" y="43"/>
                    <a:pt x="7" y="41"/>
                    <a:pt x="7" y="39"/>
                  </a:cubicBezTo>
                  <a:cubicBezTo>
                    <a:pt x="4" y="38"/>
                    <a:pt x="4" y="36"/>
                    <a:pt x="0" y="34"/>
                  </a:cubicBezTo>
                  <a:cubicBezTo>
                    <a:pt x="0" y="31"/>
                    <a:pt x="1" y="26"/>
                    <a:pt x="0" y="28"/>
                  </a:cubicBezTo>
                  <a:cubicBezTo>
                    <a:pt x="0" y="28"/>
                    <a:pt x="1" y="27"/>
                    <a:pt x="0" y="28"/>
                  </a:cubicBezTo>
                  <a:cubicBezTo>
                    <a:pt x="0" y="28"/>
                    <a:pt x="0" y="26"/>
                    <a:pt x="0" y="27"/>
                  </a:cubicBezTo>
                  <a:cubicBezTo>
                    <a:pt x="0" y="27"/>
                    <a:pt x="1" y="25"/>
                    <a:pt x="1" y="25"/>
                  </a:cubicBezTo>
                  <a:cubicBezTo>
                    <a:pt x="0" y="26"/>
                    <a:pt x="0" y="24"/>
                    <a:pt x="0" y="24"/>
                  </a:cubicBezTo>
                  <a:cubicBezTo>
                    <a:pt x="1" y="24"/>
                    <a:pt x="2" y="24"/>
                    <a:pt x="2" y="24"/>
                  </a:cubicBezTo>
                  <a:cubicBezTo>
                    <a:pt x="3" y="24"/>
                    <a:pt x="5" y="23"/>
                    <a:pt x="5" y="23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8" y="18"/>
                    <a:pt x="9" y="17"/>
                  </a:cubicBezTo>
                  <a:cubicBezTo>
                    <a:pt x="10" y="16"/>
                    <a:pt x="10" y="14"/>
                    <a:pt x="10" y="14"/>
                  </a:cubicBezTo>
                  <a:cubicBezTo>
                    <a:pt x="10" y="14"/>
                    <a:pt x="10" y="15"/>
                    <a:pt x="8" y="14"/>
                  </a:cubicBezTo>
                  <a:cubicBezTo>
                    <a:pt x="6" y="13"/>
                    <a:pt x="8" y="10"/>
                    <a:pt x="8" y="10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6"/>
                    <a:pt x="8" y="4"/>
                    <a:pt x="8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3" y="4"/>
                    <a:pt x="13" y="5"/>
                  </a:cubicBezTo>
                  <a:cubicBezTo>
                    <a:pt x="13" y="6"/>
                    <a:pt x="15" y="10"/>
                    <a:pt x="14" y="9"/>
                  </a:cubicBezTo>
                  <a:cubicBezTo>
                    <a:pt x="15" y="11"/>
                    <a:pt x="16" y="13"/>
                    <a:pt x="18" y="12"/>
                  </a:cubicBezTo>
                  <a:cubicBezTo>
                    <a:pt x="18" y="12"/>
                    <a:pt x="17" y="10"/>
                    <a:pt x="17" y="10"/>
                  </a:cubicBezTo>
                  <a:cubicBezTo>
                    <a:pt x="18" y="9"/>
                    <a:pt x="18" y="10"/>
                    <a:pt x="19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8"/>
                    <a:pt x="19" y="7"/>
                    <a:pt x="19" y="7"/>
                  </a:cubicBezTo>
                  <a:cubicBezTo>
                    <a:pt x="21" y="7"/>
                    <a:pt x="24" y="9"/>
                    <a:pt x="25" y="9"/>
                  </a:cubicBezTo>
                  <a:cubicBezTo>
                    <a:pt x="25" y="10"/>
                    <a:pt x="25" y="11"/>
                    <a:pt x="25" y="12"/>
                  </a:cubicBezTo>
                  <a:cubicBezTo>
                    <a:pt x="25" y="12"/>
                    <a:pt x="27" y="13"/>
                    <a:pt x="27" y="13"/>
                  </a:cubicBezTo>
                  <a:cubicBezTo>
                    <a:pt x="26" y="9"/>
                    <a:pt x="25" y="8"/>
                    <a:pt x="30" y="8"/>
                  </a:cubicBezTo>
                  <a:cubicBezTo>
                    <a:pt x="31" y="7"/>
                    <a:pt x="30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29" y="6"/>
                    <a:pt x="29" y="6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8" y="4"/>
                    <a:pt x="27" y="4"/>
                    <a:pt x="27" y="3"/>
                  </a:cubicBezTo>
                  <a:cubicBezTo>
                    <a:pt x="29" y="2"/>
                    <a:pt x="29" y="1"/>
                    <a:pt x="29" y="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50" y="11"/>
                    <a:pt x="50" y="13"/>
                  </a:cubicBezTo>
                  <a:cubicBezTo>
                    <a:pt x="49" y="14"/>
                    <a:pt x="49" y="16"/>
                    <a:pt x="51" y="16"/>
                  </a:cubicBezTo>
                  <a:cubicBezTo>
                    <a:pt x="52" y="16"/>
                    <a:pt x="53" y="17"/>
                    <a:pt x="53" y="17"/>
                  </a:cubicBezTo>
                  <a:lnTo>
                    <a:pt x="60" y="22"/>
                  </a:lnTo>
                  <a:close/>
                  <a:moveTo>
                    <a:pt x="20" y="46"/>
                  </a:moveTo>
                  <a:cubicBezTo>
                    <a:pt x="22" y="46"/>
                    <a:pt x="22" y="47"/>
                    <a:pt x="23" y="49"/>
                  </a:cubicBezTo>
                  <a:cubicBezTo>
                    <a:pt x="22" y="49"/>
                    <a:pt x="21" y="48"/>
                    <a:pt x="21" y="49"/>
                  </a:cubicBezTo>
                  <a:cubicBezTo>
                    <a:pt x="21" y="49"/>
                    <a:pt x="18" y="45"/>
                    <a:pt x="20" y="46"/>
                  </a:cubicBezTo>
                  <a:close/>
                  <a:moveTo>
                    <a:pt x="60" y="34"/>
                  </a:moveTo>
                  <a:cubicBezTo>
                    <a:pt x="60" y="35"/>
                    <a:pt x="59" y="34"/>
                    <a:pt x="60" y="36"/>
                  </a:cubicBezTo>
                  <a:cubicBezTo>
                    <a:pt x="60" y="39"/>
                    <a:pt x="62" y="36"/>
                    <a:pt x="62" y="36"/>
                  </a:cubicBezTo>
                  <a:cubicBezTo>
                    <a:pt x="61" y="35"/>
                    <a:pt x="60" y="34"/>
                    <a:pt x="60" y="34"/>
                  </a:cubicBezTo>
                  <a:close/>
                  <a:moveTo>
                    <a:pt x="33" y="17"/>
                  </a:moveTo>
                  <a:cubicBezTo>
                    <a:pt x="35" y="16"/>
                    <a:pt x="33" y="20"/>
                    <a:pt x="33" y="20"/>
                  </a:cubicBezTo>
                  <a:cubicBezTo>
                    <a:pt x="31" y="21"/>
                    <a:pt x="33" y="18"/>
                    <a:pt x="33" y="17"/>
                  </a:cubicBezTo>
                  <a:close/>
                  <a:moveTo>
                    <a:pt x="23" y="3"/>
                  </a:moveTo>
                  <a:cubicBezTo>
                    <a:pt x="23" y="3"/>
                    <a:pt x="23" y="5"/>
                    <a:pt x="24" y="5"/>
                  </a:cubicBezTo>
                  <a:cubicBezTo>
                    <a:pt x="27" y="5"/>
                    <a:pt x="26" y="3"/>
                    <a:pt x="26" y="3"/>
                  </a:cubicBezTo>
                  <a:cubicBezTo>
                    <a:pt x="24" y="3"/>
                    <a:pt x="24" y="3"/>
                    <a:pt x="23" y="3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1" name="Freeform 29"/>
            <p:cNvSpPr>
              <a:spLocks/>
            </p:cNvSpPr>
            <p:nvPr/>
          </p:nvSpPr>
          <p:spPr bwMode="auto">
            <a:xfrm>
              <a:off x="5884863" y="3132138"/>
              <a:ext cx="176212" cy="161925"/>
            </a:xfrm>
            <a:custGeom>
              <a:avLst/>
              <a:gdLst>
                <a:gd name="T0" fmla="*/ 20 w 47"/>
                <a:gd name="T1" fmla="*/ 7 h 43"/>
                <a:gd name="T2" fmla="*/ 20 w 47"/>
                <a:gd name="T3" fmla="*/ 4 h 43"/>
                <a:gd name="T4" fmla="*/ 23 w 47"/>
                <a:gd name="T5" fmla="*/ 3 h 43"/>
                <a:gd name="T6" fmla="*/ 22 w 47"/>
                <a:gd name="T7" fmla="*/ 0 h 43"/>
                <a:gd name="T8" fmla="*/ 19 w 47"/>
                <a:gd name="T9" fmla="*/ 1 h 43"/>
                <a:gd name="T10" fmla="*/ 16 w 47"/>
                <a:gd name="T11" fmla="*/ 3 h 43"/>
                <a:gd name="T12" fmla="*/ 14 w 47"/>
                <a:gd name="T13" fmla="*/ 0 h 43"/>
                <a:gd name="T14" fmla="*/ 11 w 47"/>
                <a:gd name="T15" fmla="*/ 2 h 43"/>
                <a:gd name="T16" fmla="*/ 13 w 47"/>
                <a:gd name="T17" fmla="*/ 5 h 43"/>
                <a:gd name="T18" fmla="*/ 12 w 47"/>
                <a:gd name="T19" fmla="*/ 7 h 43"/>
                <a:gd name="T20" fmla="*/ 10 w 47"/>
                <a:gd name="T21" fmla="*/ 10 h 43"/>
                <a:gd name="T22" fmla="*/ 10 w 47"/>
                <a:gd name="T23" fmla="*/ 12 h 43"/>
                <a:gd name="T24" fmla="*/ 6 w 47"/>
                <a:gd name="T25" fmla="*/ 14 h 43"/>
                <a:gd name="T26" fmla="*/ 2 w 47"/>
                <a:gd name="T27" fmla="*/ 14 h 43"/>
                <a:gd name="T28" fmla="*/ 2 w 47"/>
                <a:gd name="T29" fmla="*/ 17 h 43"/>
                <a:gd name="T30" fmla="*/ 5 w 47"/>
                <a:gd name="T31" fmla="*/ 19 h 43"/>
                <a:gd name="T32" fmla="*/ 8 w 47"/>
                <a:gd name="T33" fmla="*/ 20 h 43"/>
                <a:gd name="T34" fmla="*/ 7 w 47"/>
                <a:gd name="T35" fmla="*/ 24 h 43"/>
                <a:gd name="T36" fmla="*/ 8 w 47"/>
                <a:gd name="T37" fmla="*/ 27 h 43"/>
                <a:gd name="T38" fmla="*/ 5 w 47"/>
                <a:gd name="T39" fmla="*/ 29 h 43"/>
                <a:gd name="T40" fmla="*/ 4 w 47"/>
                <a:gd name="T41" fmla="*/ 33 h 43"/>
                <a:gd name="T42" fmla="*/ 6 w 47"/>
                <a:gd name="T43" fmla="*/ 32 h 43"/>
                <a:gd name="T44" fmla="*/ 8 w 47"/>
                <a:gd name="T45" fmla="*/ 33 h 43"/>
                <a:gd name="T46" fmla="*/ 11 w 47"/>
                <a:gd name="T47" fmla="*/ 31 h 43"/>
                <a:gd name="T48" fmla="*/ 12 w 47"/>
                <a:gd name="T49" fmla="*/ 30 h 43"/>
                <a:gd name="T50" fmla="*/ 14 w 47"/>
                <a:gd name="T51" fmla="*/ 28 h 43"/>
                <a:gd name="T52" fmla="*/ 16 w 47"/>
                <a:gd name="T53" fmla="*/ 29 h 43"/>
                <a:gd name="T54" fmla="*/ 17 w 47"/>
                <a:gd name="T55" fmla="*/ 31 h 43"/>
                <a:gd name="T56" fmla="*/ 19 w 47"/>
                <a:gd name="T57" fmla="*/ 33 h 43"/>
                <a:gd name="T58" fmla="*/ 17 w 47"/>
                <a:gd name="T59" fmla="*/ 36 h 43"/>
                <a:gd name="T60" fmla="*/ 16 w 47"/>
                <a:gd name="T61" fmla="*/ 40 h 43"/>
                <a:gd name="T62" fmla="*/ 19 w 47"/>
                <a:gd name="T63" fmla="*/ 43 h 43"/>
                <a:gd name="T64" fmla="*/ 22 w 47"/>
                <a:gd name="T65" fmla="*/ 42 h 43"/>
                <a:gd name="T66" fmla="*/ 25 w 47"/>
                <a:gd name="T67" fmla="*/ 40 h 43"/>
                <a:gd name="T68" fmla="*/ 27 w 47"/>
                <a:gd name="T69" fmla="*/ 37 h 43"/>
                <a:gd name="T70" fmla="*/ 29 w 47"/>
                <a:gd name="T71" fmla="*/ 37 h 43"/>
                <a:gd name="T72" fmla="*/ 33 w 47"/>
                <a:gd name="T73" fmla="*/ 34 h 43"/>
                <a:gd name="T74" fmla="*/ 35 w 47"/>
                <a:gd name="T75" fmla="*/ 34 h 43"/>
                <a:gd name="T76" fmla="*/ 40 w 47"/>
                <a:gd name="T77" fmla="*/ 35 h 43"/>
                <a:gd name="T78" fmla="*/ 45 w 47"/>
                <a:gd name="T79" fmla="*/ 34 h 43"/>
                <a:gd name="T80" fmla="*/ 47 w 47"/>
                <a:gd name="T81" fmla="*/ 34 h 43"/>
                <a:gd name="T82" fmla="*/ 47 w 47"/>
                <a:gd name="T83" fmla="*/ 32 h 43"/>
                <a:gd name="T84" fmla="*/ 45 w 47"/>
                <a:gd name="T85" fmla="*/ 30 h 43"/>
                <a:gd name="T86" fmla="*/ 45 w 47"/>
                <a:gd name="T87" fmla="*/ 27 h 43"/>
                <a:gd name="T88" fmla="*/ 43 w 47"/>
                <a:gd name="T89" fmla="*/ 24 h 43"/>
                <a:gd name="T90" fmla="*/ 44 w 47"/>
                <a:gd name="T91" fmla="*/ 21 h 43"/>
                <a:gd name="T92" fmla="*/ 45 w 47"/>
                <a:gd name="T93" fmla="*/ 19 h 43"/>
                <a:gd name="T94" fmla="*/ 44 w 47"/>
                <a:gd name="T95" fmla="*/ 18 h 43"/>
                <a:gd name="T96" fmla="*/ 39 w 47"/>
                <a:gd name="T97" fmla="*/ 20 h 43"/>
                <a:gd name="T98" fmla="*/ 38 w 47"/>
                <a:gd name="T99" fmla="*/ 18 h 43"/>
                <a:gd name="T100" fmla="*/ 38 w 47"/>
                <a:gd name="T101" fmla="*/ 16 h 43"/>
                <a:gd name="T102" fmla="*/ 38 w 47"/>
                <a:gd name="T103" fmla="*/ 13 h 43"/>
                <a:gd name="T104" fmla="*/ 33 w 47"/>
                <a:gd name="T105" fmla="*/ 13 h 43"/>
                <a:gd name="T106" fmla="*/ 29 w 47"/>
                <a:gd name="T107" fmla="*/ 13 h 43"/>
                <a:gd name="T108" fmla="*/ 26 w 47"/>
                <a:gd name="T109" fmla="*/ 12 h 43"/>
                <a:gd name="T110" fmla="*/ 22 w 47"/>
                <a:gd name="T111" fmla="*/ 13 h 43"/>
                <a:gd name="T112" fmla="*/ 20 w 47"/>
                <a:gd name="T113" fmla="*/ 11 h 43"/>
                <a:gd name="T114" fmla="*/ 16 w 47"/>
                <a:gd name="T115" fmla="*/ 11 h 43"/>
                <a:gd name="T116" fmla="*/ 14 w 47"/>
                <a:gd name="T117" fmla="*/ 8 h 43"/>
                <a:gd name="T118" fmla="*/ 18 w 47"/>
                <a:gd name="T119" fmla="*/ 7 h 43"/>
                <a:gd name="T120" fmla="*/ 20 w 47"/>
                <a:gd name="T121" fmla="*/ 8 h 43"/>
                <a:gd name="T122" fmla="*/ 20 w 47"/>
                <a:gd name="T123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43">
                  <a:moveTo>
                    <a:pt x="20" y="7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0"/>
                    <a:pt x="19" y="1"/>
                  </a:cubicBezTo>
                  <a:cubicBezTo>
                    <a:pt x="19" y="1"/>
                    <a:pt x="18" y="3"/>
                    <a:pt x="16" y="3"/>
                  </a:cubicBezTo>
                  <a:cubicBezTo>
                    <a:pt x="15" y="2"/>
                    <a:pt x="14" y="0"/>
                    <a:pt x="14" y="0"/>
                  </a:cubicBezTo>
                  <a:cubicBezTo>
                    <a:pt x="14" y="0"/>
                    <a:pt x="11" y="0"/>
                    <a:pt x="11" y="2"/>
                  </a:cubicBezTo>
                  <a:cubicBezTo>
                    <a:pt x="11" y="3"/>
                    <a:pt x="13" y="5"/>
                    <a:pt x="13" y="5"/>
                  </a:cubicBezTo>
                  <a:cubicBezTo>
                    <a:pt x="13" y="5"/>
                    <a:pt x="13" y="7"/>
                    <a:pt x="12" y="7"/>
                  </a:cubicBezTo>
                  <a:cubicBezTo>
                    <a:pt x="10" y="7"/>
                    <a:pt x="10" y="11"/>
                    <a:pt x="10" y="10"/>
                  </a:cubicBezTo>
                  <a:cubicBezTo>
                    <a:pt x="11" y="9"/>
                    <a:pt x="11" y="12"/>
                    <a:pt x="10" y="12"/>
                  </a:cubicBezTo>
                  <a:cubicBezTo>
                    <a:pt x="8" y="12"/>
                    <a:pt x="5" y="16"/>
                    <a:pt x="6" y="14"/>
                  </a:cubicBezTo>
                  <a:cubicBezTo>
                    <a:pt x="6" y="13"/>
                    <a:pt x="4" y="13"/>
                    <a:pt x="2" y="14"/>
                  </a:cubicBezTo>
                  <a:cubicBezTo>
                    <a:pt x="1" y="14"/>
                    <a:pt x="0" y="15"/>
                    <a:pt x="2" y="17"/>
                  </a:cubicBezTo>
                  <a:cubicBezTo>
                    <a:pt x="3" y="19"/>
                    <a:pt x="3" y="19"/>
                    <a:pt x="5" y="19"/>
                  </a:cubicBezTo>
                  <a:cubicBezTo>
                    <a:pt x="6" y="19"/>
                    <a:pt x="9" y="18"/>
                    <a:pt x="8" y="20"/>
                  </a:cubicBezTo>
                  <a:cubicBezTo>
                    <a:pt x="7" y="21"/>
                    <a:pt x="6" y="23"/>
                    <a:pt x="7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7" y="28"/>
                    <a:pt x="5" y="28"/>
                    <a:pt x="5" y="29"/>
                  </a:cubicBezTo>
                  <a:cubicBezTo>
                    <a:pt x="5" y="30"/>
                    <a:pt x="4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4"/>
                    <a:pt x="38" y="13"/>
                  </a:cubicBezTo>
                  <a:cubicBezTo>
                    <a:pt x="36" y="12"/>
                    <a:pt x="34" y="12"/>
                    <a:pt x="33" y="13"/>
                  </a:cubicBezTo>
                  <a:cubicBezTo>
                    <a:pt x="31" y="14"/>
                    <a:pt x="29" y="13"/>
                    <a:pt x="29" y="13"/>
                  </a:cubicBezTo>
                  <a:cubicBezTo>
                    <a:pt x="29" y="13"/>
                    <a:pt x="27" y="14"/>
                    <a:pt x="26" y="12"/>
                  </a:cubicBezTo>
                  <a:cubicBezTo>
                    <a:pt x="25" y="11"/>
                    <a:pt x="24" y="12"/>
                    <a:pt x="22" y="13"/>
                  </a:cubicBezTo>
                  <a:cubicBezTo>
                    <a:pt x="21" y="13"/>
                    <a:pt x="20" y="11"/>
                    <a:pt x="20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8"/>
                    <a:pt x="20" y="8"/>
                    <a:pt x="20" y="8"/>
                  </a:cubicBezTo>
                  <a:lnTo>
                    <a:pt x="20" y="7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2" name="Freeform 30"/>
            <p:cNvSpPr>
              <a:spLocks/>
            </p:cNvSpPr>
            <p:nvPr/>
          </p:nvSpPr>
          <p:spPr bwMode="auto">
            <a:xfrm>
              <a:off x="7123113" y="3619501"/>
              <a:ext cx="44450" cy="96838"/>
            </a:xfrm>
            <a:custGeom>
              <a:avLst/>
              <a:gdLst>
                <a:gd name="T0" fmla="*/ 9 w 12"/>
                <a:gd name="T1" fmla="*/ 0 h 26"/>
                <a:gd name="T2" fmla="*/ 7 w 12"/>
                <a:gd name="T3" fmla="*/ 2 h 26"/>
                <a:gd name="T4" fmla="*/ 6 w 12"/>
                <a:gd name="T5" fmla="*/ 6 h 26"/>
                <a:gd name="T6" fmla="*/ 3 w 12"/>
                <a:gd name="T7" fmla="*/ 9 h 26"/>
                <a:gd name="T8" fmla="*/ 3 w 12"/>
                <a:gd name="T9" fmla="*/ 12 h 26"/>
                <a:gd name="T10" fmla="*/ 1 w 12"/>
                <a:gd name="T11" fmla="*/ 14 h 26"/>
                <a:gd name="T12" fmla="*/ 0 w 12"/>
                <a:gd name="T13" fmla="*/ 21 h 26"/>
                <a:gd name="T14" fmla="*/ 3 w 12"/>
                <a:gd name="T15" fmla="*/ 24 h 26"/>
                <a:gd name="T16" fmla="*/ 5 w 12"/>
                <a:gd name="T17" fmla="*/ 26 h 26"/>
                <a:gd name="T18" fmla="*/ 6 w 12"/>
                <a:gd name="T19" fmla="*/ 23 h 26"/>
                <a:gd name="T20" fmla="*/ 8 w 12"/>
                <a:gd name="T21" fmla="*/ 22 h 26"/>
                <a:gd name="T22" fmla="*/ 8 w 12"/>
                <a:gd name="T23" fmla="*/ 19 h 26"/>
                <a:gd name="T24" fmla="*/ 9 w 12"/>
                <a:gd name="T25" fmla="*/ 18 h 26"/>
                <a:gd name="T26" fmla="*/ 9 w 12"/>
                <a:gd name="T27" fmla="*/ 12 h 26"/>
                <a:gd name="T28" fmla="*/ 12 w 12"/>
                <a:gd name="T29" fmla="*/ 3 h 26"/>
                <a:gd name="T30" fmla="*/ 9 w 12"/>
                <a:gd name="T3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26">
                  <a:moveTo>
                    <a:pt x="9" y="0"/>
                  </a:moveTo>
                  <a:cubicBezTo>
                    <a:pt x="8" y="1"/>
                    <a:pt x="7" y="2"/>
                    <a:pt x="7" y="2"/>
                  </a:cubicBezTo>
                  <a:cubicBezTo>
                    <a:pt x="6" y="3"/>
                    <a:pt x="7" y="5"/>
                    <a:pt x="6" y="6"/>
                  </a:cubicBezTo>
                  <a:cubicBezTo>
                    <a:pt x="5" y="7"/>
                    <a:pt x="4" y="7"/>
                    <a:pt x="3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13"/>
                    <a:pt x="2" y="13"/>
                    <a:pt x="1" y="14"/>
                  </a:cubicBezTo>
                  <a:cubicBezTo>
                    <a:pt x="1" y="15"/>
                    <a:pt x="0" y="19"/>
                    <a:pt x="0" y="21"/>
                  </a:cubicBezTo>
                  <a:cubicBezTo>
                    <a:pt x="1" y="22"/>
                    <a:pt x="2" y="23"/>
                    <a:pt x="3" y="24"/>
                  </a:cubicBezTo>
                  <a:cubicBezTo>
                    <a:pt x="3" y="25"/>
                    <a:pt x="4" y="25"/>
                    <a:pt x="5" y="26"/>
                  </a:cubicBezTo>
                  <a:cubicBezTo>
                    <a:pt x="5" y="25"/>
                    <a:pt x="5" y="24"/>
                    <a:pt x="6" y="23"/>
                  </a:cubicBezTo>
                  <a:cubicBezTo>
                    <a:pt x="6" y="22"/>
                    <a:pt x="8" y="22"/>
                    <a:pt x="8" y="22"/>
                  </a:cubicBezTo>
                  <a:cubicBezTo>
                    <a:pt x="8" y="21"/>
                    <a:pt x="8" y="20"/>
                    <a:pt x="8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5"/>
                    <a:pt x="9" y="14"/>
                    <a:pt x="9" y="12"/>
                  </a:cubicBezTo>
                  <a:cubicBezTo>
                    <a:pt x="10" y="11"/>
                    <a:pt x="12" y="4"/>
                    <a:pt x="12" y="3"/>
                  </a:cubicBezTo>
                  <a:cubicBezTo>
                    <a:pt x="12" y="0"/>
                    <a:pt x="10" y="1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3" name="Freeform 31"/>
            <p:cNvSpPr>
              <a:spLocks/>
            </p:cNvSpPr>
            <p:nvPr/>
          </p:nvSpPr>
          <p:spPr bwMode="auto">
            <a:xfrm>
              <a:off x="5157788" y="3244851"/>
              <a:ext cx="153987" cy="165100"/>
            </a:xfrm>
            <a:custGeom>
              <a:avLst/>
              <a:gdLst>
                <a:gd name="T0" fmla="*/ 0 w 41"/>
                <a:gd name="T1" fmla="*/ 15 h 44"/>
                <a:gd name="T2" fmla="*/ 0 w 41"/>
                <a:gd name="T3" fmla="*/ 17 h 44"/>
                <a:gd name="T4" fmla="*/ 0 w 41"/>
                <a:gd name="T5" fmla="*/ 18 h 44"/>
                <a:gd name="T6" fmla="*/ 2 w 41"/>
                <a:gd name="T7" fmla="*/ 19 h 44"/>
                <a:gd name="T8" fmla="*/ 2 w 41"/>
                <a:gd name="T9" fmla="*/ 22 h 44"/>
                <a:gd name="T10" fmla="*/ 1 w 41"/>
                <a:gd name="T11" fmla="*/ 23 h 44"/>
                <a:gd name="T12" fmla="*/ 1 w 41"/>
                <a:gd name="T13" fmla="*/ 24 h 44"/>
                <a:gd name="T14" fmla="*/ 2 w 41"/>
                <a:gd name="T15" fmla="*/ 24 h 44"/>
                <a:gd name="T16" fmla="*/ 2 w 41"/>
                <a:gd name="T17" fmla="*/ 26 h 44"/>
                <a:gd name="T18" fmla="*/ 5 w 41"/>
                <a:gd name="T19" fmla="*/ 24 h 44"/>
                <a:gd name="T20" fmla="*/ 8 w 41"/>
                <a:gd name="T21" fmla="*/ 27 h 44"/>
                <a:gd name="T22" fmla="*/ 5 w 41"/>
                <a:gd name="T23" fmla="*/ 33 h 44"/>
                <a:gd name="T24" fmla="*/ 4 w 41"/>
                <a:gd name="T25" fmla="*/ 37 h 44"/>
                <a:gd name="T26" fmla="*/ 2 w 41"/>
                <a:gd name="T27" fmla="*/ 38 h 44"/>
                <a:gd name="T28" fmla="*/ 1 w 41"/>
                <a:gd name="T29" fmla="*/ 41 h 44"/>
                <a:gd name="T30" fmla="*/ 1 w 41"/>
                <a:gd name="T31" fmla="*/ 43 h 44"/>
                <a:gd name="T32" fmla="*/ 5 w 41"/>
                <a:gd name="T33" fmla="*/ 42 h 44"/>
                <a:gd name="T34" fmla="*/ 10 w 41"/>
                <a:gd name="T35" fmla="*/ 44 h 44"/>
                <a:gd name="T36" fmla="*/ 20 w 41"/>
                <a:gd name="T37" fmla="*/ 37 h 44"/>
                <a:gd name="T38" fmla="*/ 33 w 41"/>
                <a:gd name="T39" fmla="*/ 26 h 44"/>
                <a:gd name="T40" fmla="*/ 34 w 41"/>
                <a:gd name="T41" fmla="*/ 24 h 44"/>
                <a:gd name="T42" fmla="*/ 36 w 41"/>
                <a:gd name="T43" fmla="*/ 21 h 44"/>
                <a:gd name="T44" fmla="*/ 36 w 41"/>
                <a:gd name="T45" fmla="*/ 17 h 44"/>
                <a:gd name="T46" fmla="*/ 37 w 41"/>
                <a:gd name="T47" fmla="*/ 14 h 44"/>
                <a:gd name="T48" fmla="*/ 36 w 41"/>
                <a:gd name="T49" fmla="*/ 10 h 44"/>
                <a:gd name="T50" fmla="*/ 39 w 41"/>
                <a:gd name="T51" fmla="*/ 7 h 44"/>
                <a:gd name="T52" fmla="*/ 41 w 41"/>
                <a:gd name="T53" fmla="*/ 2 h 44"/>
                <a:gd name="T54" fmla="*/ 39 w 41"/>
                <a:gd name="T55" fmla="*/ 2 h 44"/>
                <a:gd name="T56" fmla="*/ 39 w 41"/>
                <a:gd name="T57" fmla="*/ 2 h 44"/>
                <a:gd name="T58" fmla="*/ 39 w 41"/>
                <a:gd name="T59" fmla="*/ 0 h 44"/>
                <a:gd name="T60" fmla="*/ 33 w 41"/>
                <a:gd name="T61" fmla="*/ 3 h 44"/>
                <a:gd name="T62" fmla="*/ 25 w 41"/>
                <a:gd name="T63" fmla="*/ 4 h 44"/>
                <a:gd name="T64" fmla="*/ 17 w 41"/>
                <a:gd name="T65" fmla="*/ 7 h 44"/>
                <a:gd name="T66" fmla="*/ 13 w 41"/>
                <a:gd name="T67" fmla="*/ 6 h 44"/>
                <a:gd name="T68" fmla="*/ 10 w 41"/>
                <a:gd name="T69" fmla="*/ 8 h 44"/>
                <a:gd name="T70" fmla="*/ 7 w 41"/>
                <a:gd name="T71" fmla="*/ 8 h 44"/>
                <a:gd name="T72" fmla="*/ 7 w 41"/>
                <a:gd name="T73" fmla="*/ 11 h 44"/>
                <a:gd name="T74" fmla="*/ 5 w 41"/>
                <a:gd name="T75" fmla="*/ 13 h 44"/>
                <a:gd name="T76" fmla="*/ 3 w 41"/>
                <a:gd name="T77" fmla="*/ 15 h 44"/>
                <a:gd name="T78" fmla="*/ 0 w 41"/>
                <a:gd name="T7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44">
                  <a:moveTo>
                    <a:pt x="0" y="15"/>
                  </a:move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1" y="19"/>
                    <a:pt x="2" y="19"/>
                  </a:cubicBezTo>
                  <a:cubicBezTo>
                    <a:pt x="2" y="20"/>
                    <a:pt x="1" y="21"/>
                    <a:pt x="2" y="22"/>
                  </a:cubicBezTo>
                  <a:cubicBezTo>
                    <a:pt x="1" y="21"/>
                    <a:pt x="1" y="23"/>
                    <a:pt x="1" y="23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1" y="24"/>
                    <a:pt x="2" y="24"/>
                    <a:pt x="2" y="24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2" y="26"/>
                    <a:pt x="4" y="23"/>
                    <a:pt x="5" y="24"/>
                  </a:cubicBezTo>
                  <a:cubicBezTo>
                    <a:pt x="6" y="25"/>
                    <a:pt x="8" y="25"/>
                    <a:pt x="8" y="27"/>
                  </a:cubicBezTo>
                  <a:cubicBezTo>
                    <a:pt x="8" y="28"/>
                    <a:pt x="7" y="31"/>
                    <a:pt x="5" y="33"/>
                  </a:cubicBezTo>
                  <a:cubicBezTo>
                    <a:pt x="5" y="33"/>
                    <a:pt x="5" y="36"/>
                    <a:pt x="4" y="37"/>
                  </a:cubicBezTo>
                  <a:cubicBezTo>
                    <a:pt x="4" y="38"/>
                    <a:pt x="3" y="37"/>
                    <a:pt x="2" y="38"/>
                  </a:cubicBezTo>
                  <a:cubicBezTo>
                    <a:pt x="2" y="39"/>
                    <a:pt x="1" y="41"/>
                    <a:pt x="1" y="41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4" y="41"/>
                    <a:pt x="5" y="42"/>
                  </a:cubicBezTo>
                  <a:cubicBezTo>
                    <a:pt x="6" y="43"/>
                    <a:pt x="10" y="44"/>
                    <a:pt x="10" y="4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4"/>
                  </a:cubicBezTo>
                  <a:cubicBezTo>
                    <a:pt x="35" y="23"/>
                    <a:pt x="35" y="22"/>
                    <a:pt x="36" y="21"/>
                  </a:cubicBezTo>
                  <a:cubicBezTo>
                    <a:pt x="36" y="19"/>
                    <a:pt x="36" y="20"/>
                    <a:pt x="36" y="17"/>
                  </a:cubicBezTo>
                  <a:cubicBezTo>
                    <a:pt x="35" y="15"/>
                    <a:pt x="36" y="15"/>
                    <a:pt x="37" y="14"/>
                  </a:cubicBezTo>
                  <a:cubicBezTo>
                    <a:pt x="37" y="12"/>
                    <a:pt x="36" y="12"/>
                    <a:pt x="36" y="10"/>
                  </a:cubicBezTo>
                  <a:cubicBezTo>
                    <a:pt x="36" y="8"/>
                    <a:pt x="38" y="8"/>
                    <a:pt x="39" y="7"/>
                  </a:cubicBezTo>
                  <a:cubicBezTo>
                    <a:pt x="41" y="5"/>
                    <a:pt x="41" y="2"/>
                    <a:pt x="41" y="2"/>
                  </a:cubicBezTo>
                  <a:cubicBezTo>
                    <a:pt x="40" y="2"/>
                    <a:pt x="39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5" y="2"/>
                    <a:pt x="33" y="3"/>
                  </a:cubicBezTo>
                  <a:cubicBezTo>
                    <a:pt x="32" y="4"/>
                    <a:pt x="26" y="3"/>
                    <a:pt x="25" y="4"/>
                  </a:cubicBezTo>
                  <a:cubicBezTo>
                    <a:pt x="22" y="7"/>
                    <a:pt x="18" y="6"/>
                    <a:pt x="17" y="7"/>
                  </a:cubicBezTo>
                  <a:cubicBezTo>
                    <a:pt x="15" y="8"/>
                    <a:pt x="14" y="6"/>
                    <a:pt x="13" y="6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9" y="9"/>
                    <a:pt x="8" y="7"/>
                    <a:pt x="7" y="8"/>
                  </a:cubicBezTo>
                  <a:cubicBezTo>
                    <a:pt x="6" y="9"/>
                    <a:pt x="7" y="10"/>
                    <a:pt x="7" y="11"/>
                  </a:cubicBezTo>
                  <a:cubicBezTo>
                    <a:pt x="7" y="12"/>
                    <a:pt x="7" y="13"/>
                    <a:pt x="5" y="13"/>
                  </a:cubicBezTo>
                  <a:cubicBezTo>
                    <a:pt x="3" y="12"/>
                    <a:pt x="5" y="15"/>
                    <a:pt x="3" y="15"/>
                  </a:cubicBezTo>
                  <a:cubicBezTo>
                    <a:pt x="1" y="16"/>
                    <a:pt x="1" y="15"/>
                    <a:pt x="0" y="15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4" name="Freeform 32"/>
            <p:cNvSpPr>
              <a:spLocks/>
            </p:cNvSpPr>
            <p:nvPr/>
          </p:nvSpPr>
          <p:spPr bwMode="auto">
            <a:xfrm>
              <a:off x="4452938" y="2895601"/>
              <a:ext cx="115887" cy="82550"/>
            </a:xfrm>
            <a:custGeom>
              <a:avLst/>
              <a:gdLst>
                <a:gd name="T0" fmla="*/ 30 w 31"/>
                <a:gd name="T1" fmla="*/ 11 h 22"/>
                <a:gd name="T2" fmla="*/ 30 w 31"/>
                <a:gd name="T3" fmla="*/ 9 h 22"/>
                <a:gd name="T4" fmla="*/ 29 w 31"/>
                <a:gd name="T5" fmla="*/ 9 h 22"/>
                <a:gd name="T6" fmla="*/ 29 w 31"/>
                <a:gd name="T7" fmla="*/ 9 h 22"/>
                <a:gd name="T8" fmla="*/ 28 w 31"/>
                <a:gd name="T9" fmla="*/ 6 h 22"/>
                <a:gd name="T10" fmla="*/ 23 w 31"/>
                <a:gd name="T11" fmla="*/ 2 h 22"/>
                <a:gd name="T12" fmla="*/ 21 w 31"/>
                <a:gd name="T13" fmla="*/ 1 h 22"/>
                <a:gd name="T14" fmla="*/ 18 w 31"/>
                <a:gd name="T15" fmla="*/ 2 h 22"/>
                <a:gd name="T16" fmla="*/ 15 w 31"/>
                <a:gd name="T17" fmla="*/ 3 h 22"/>
                <a:gd name="T18" fmla="*/ 13 w 31"/>
                <a:gd name="T19" fmla="*/ 4 h 22"/>
                <a:gd name="T20" fmla="*/ 12 w 31"/>
                <a:gd name="T21" fmla="*/ 5 h 22"/>
                <a:gd name="T22" fmla="*/ 10 w 31"/>
                <a:gd name="T23" fmla="*/ 6 h 22"/>
                <a:gd name="T24" fmla="*/ 6 w 31"/>
                <a:gd name="T25" fmla="*/ 11 h 22"/>
                <a:gd name="T26" fmla="*/ 3 w 31"/>
                <a:gd name="T27" fmla="*/ 15 h 22"/>
                <a:gd name="T28" fmla="*/ 3 w 31"/>
                <a:gd name="T29" fmla="*/ 18 h 22"/>
                <a:gd name="T30" fmla="*/ 6 w 31"/>
                <a:gd name="T31" fmla="*/ 18 h 22"/>
                <a:gd name="T32" fmla="*/ 9 w 31"/>
                <a:gd name="T33" fmla="*/ 21 h 22"/>
                <a:gd name="T34" fmla="*/ 11 w 31"/>
                <a:gd name="T35" fmla="*/ 21 h 22"/>
                <a:gd name="T36" fmla="*/ 15 w 31"/>
                <a:gd name="T37" fmla="*/ 19 h 22"/>
                <a:gd name="T38" fmla="*/ 17 w 31"/>
                <a:gd name="T39" fmla="*/ 17 h 22"/>
                <a:gd name="T40" fmla="*/ 19 w 31"/>
                <a:gd name="T41" fmla="*/ 19 h 22"/>
                <a:gd name="T42" fmla="*/ 22 w 31"/>
                <a:gd name="T43" fmla="*/ 20 h 22"/>
                <a:gd name="T44" fmla="*/ 22 w 31"/>
                <a:gd name="T45" fmla="*/ 17 h 22"/>
                <a:gd name="T46" fmla="*/ 25 w 31"/>
                <a:gd name="T47" fmla="*/ 15 h 22"/>
                <a:gd name="T48" fmla="*/ 28 w 31"/>
                <a:gd name="T49" fmla="*/ 14 h 22"/>
                <a:gd name="T50" fmla="*/ 30 w 31"/>
                <a:gd name="T51" fmla="*/ 13 h 22"/>
                <a:gd name="T52" fmla="*/ 29 w 31"/>
                <a:gd name="T53" fmla="*/ 11 h 22"/>
                <a:gd name="T54" fmla="*/ 30 w 31"/>
                <a:gd name="T5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" h="22">
                  <a:moveTo>
                    <a:pt x="30" y="11"/>
                  </a:moveTo>
                  <a:cubicBezTo>
                    <a:pt x="30" y="10"/>
                    <a:pt x="30" y="10"/>
                    <a:pt x="30" y="9"/>
                  </a:cubicBezTo>
                  <a:cubicBezTo>
                    <a:pt x="30" y="9"/>
                    <a:pt x="30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7" y="8"/>
                    <a:pt x="28" y="6"/>
                    <a:pt x="28" y="6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1" y="1"/>
                  </a:cubicBezTo>
                  <a:cubicBezTo>
                    <a:pt x="19" y="0"/>
                    <a:pt x="19" y="1"/>
                    <a:pt x="18" y="2"/>
                  </a:cubicBezTo>
                  <a:cubicBezTo>
                    <a:pt x="17" y="3"/>
                    <a:pt x="15" y="3"/>
                    <a:pt x="15" y="3"/>
                  </a:cubicBezTo>
                  <a:cubicBezTo>
                    <a:pt x="15" y="3"/>
                    <a:pt x="14" y="5"/>
                    <a:pt x="13" y="4"/>
                  </a:cubicBezTo>
                  <a:cubicBezTo>
                    <a:pt x="12" y="3"/>
                    <a:pt x="12" y="5"/>
                    <a:pt x="12" y="5"/>
                  </a:cubicBezTo>
                  <a:cubicBezTo>
                    <a:pt x="12" y="5"/>
                    <a:pt x="13" y="6"/>
                    <a:pt x="10" y="6"/>
                  </a:cubicBezTo>
                  <a:cubicBezTo>
                    <a:pt x="8" y="7"/>
                    <a:pt x="7" y="9"/>
                    <a:pt x="6" y="11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2" y="17"/>
                    <a:pt x="0" y="20"/>
                    <a:pt x="3" y="18"/>
                  </a:cubicBezTo>
                  <a:cubicBezTo>
                    <a:pt x="6" y="16"/>
                    <a:pt x="6" y="18"/>
                    <a:pt x="6" y="18"/>
                  </a:cubicBezTo>
                  <a:cubicBezTo>
                    <a:pt x="6" y="20"/>
                    <a:pt x="9" y="19"/>
                    <a:pt x="9" y="21"/>
                  </a:cubicBezTo>
                  <a:cubicBezTo>
                    <a:pt x="10" y="22"/>
                    <a:pt x="11" y="21"/>
                    <a:pt x="11" y="21"/>
                  </a:cubicBezTo>
                  <a:cubicBezTo>
                    <a:pt x="12" y="20"/>
                    <a:pt x="15" y="20"/>
                    <a:pt x="15" y="19"/>
                  </a:cubicBezTo>
                  <a:cubicBezTo>
                    <a:pt x="15" y="17"/>
                    <a:pt x="15" y="15"/>
                    <a:pt x="17" y="17"/>
                  </a:cubicBezTo>
                  <a:cubicBezTo>
                    <a:pt x="18" y="19"/>
                    <a:pt x="17" y="18"/>
                    <a:pt x="19" y="19"/>
                  </a:cubicBezTo>
                  <a:cubicBezTo>
                    <a:pt x="21" y="19"/>
                    <a:pt x="21" y="20"/>
                    <a:pt x="22" y="20"/>
                  </a:cubicBezTo>
                  <a:cubicBezTo>
                    <a:pt x="23" y="19"/>
                    <a:pt x="22" y="20"/>
                    <a:pt x="22" y="17"/>
                  </a:cubicBezTo>
                  <a:cubicBezTo>
                    <a:pt x="22" y="15"/>
                    <a:pt x="25" y="17"/>
                    <a:pt x="25" y="15"/>
                  </a:cubicBezTo>
                  <a:cubicBezTo>
                    <a:pt x="25" y="14"/>
                    <a:pt x="27" y="13"/>
                    <a:pt x="28" y="14"/>
                  </a:cubicBezTo>
                  <a:cubicBezTo>
                    <a:pt x="29" y="14"/>
                    <a:pt x="29" y="15"/>
                    <a:pt x="30" y="13"/>
                  </a:cubicBezTo>
                  <a:cubicBezTo>
                    <a:pt x="31" y="12"/>
                    <a:pt x="28" y="13"/>
                    <a:pt x="29" y="11"/>
                  </a:cubicBezTo>
                  <a:lnTo>
                    <a:pt x="30" y="1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5" name="Freeform 33"/>
            <p:cNvSpPr>
              <a:spLocks noEditPoints="1"/>
            </p:cNvSpPr>
            <p:nvPr/>
          </p:nvSpPr>
          <p:spPr bwMode="auto">
            <a:xfrm>
              <a:off x="4587875" y="2081213"/>
              <a:ext cx="292100" cy="566738"/>
            </a:xfrm>
            <a:custGeom>
              <a:avLst/>
              <a:gdLst>
                <a:gd name="T0" fmla="*/ 76 w 78"/>
                <a:gd name="T1" fmla="*/ 27 h 151"/>
                <a:gd name="T2" fmla="*/ 75 w 78"/>
                <a:gd name="T3" fmla="*/ 15 h 151"/>
                <a:gd name="T4" fmla="*/ 67 w 78"/>
                <a:gd name="T5" fmla="*/ 6 h 151"/>
                <a:gd name="T6" fmla="*/ 56 w 78"/>
                <a:gd name="T7" fmla="*/ 0 h 151"/>
                <a:gd name="T8" fmla="*/ 54 w 78"/>
                <a:gd name="T9" fmla="*/ 10 h 151"/>
                <a:gd name="T10" fmla="*/ 47 w 78"/>
                <a:gd name="T11" fmla="*/ 14 h 151"/>
                <a:gd name="T12" fmla="*/ 39 w 78"/>
                <a:gd name="T13" fmla="*/ 18 h 151"/>
                <a:gd name="T14" fmla="*/ 31 w 78"/>
                <a:gd name="T15" fmla="*/ 25 h 151"/>
                <a:gd name="T16" fmla="*/ 23 w 78"/>
                <a:gd name="T17" fmla="*/ 41 h 151"/>
                <a:gd name="T18" fmla="*/ 16 w 78"/>
                <a:gd name="T19" fmla="*/ 48 h 151"/>
                <a:gd name="T20" fmla="*/ 5 w 78"/>
                <a:gd name="T21" fmla="*/ 62 h 151"/>
                <a:gd name="T22" fmla="*/ 5 w 78"/>
                <a:gd name="T23" fmla="*/ 77 h 151"/>
                <a:gd name="T24" fmla="*/ 7 w 78"/>
                <a:gd name="T25" fmla="*/ 88 h 151"/>
                <a:gd name="T26" fmla="*/ 4 w 78"/>
                <a:gd name="T27" fmla="*/ 96 h 151"/>
                <a:gd name="T28" fmla="*/ 2 w 78"/>
                <a:gd name="T29" fmla="*/ 104 h 151"/>
                <a:gd name="T30" fmla="*/ 0 w 78"/>
                <a:gd name="T31" fmla="*/ 111 h 151"/>
                <a:gd name="T32" fmla="*/ 3 w 78"/>
                <a:gd name="T33" fmla="*/ 118 h 151"/>
                <a:gd name="T34" fmla="*/ 3 w 78"/>
                <a:gd name="T35" fmla="*/ 122 h 151"/>
                <a:gd name="T36" fmla="*/ 6 w 78"/>
                <a:gd name="T37" fmla="*/ 127 h 151"/>
                <a:gd name="T38" fmla="*/ 12 w 78"/>
                <a:gd name="T39" fmla="*/ 132 h 151"/>
                <a:gd name="T40" fmla="*/ 10 w 78"/>
                <a:gd name="T41" fmla="*/ 136 h 151"/>
                <a:gd name="T42" fmla="*/ 11 w 78"/>
                <a:gd name="T43" fmla="*/ 145 h 151"/>
                <a:gd name="T44" fmla="*/ 21 w 78"/>
                <a:gd name="T45" fmla="*/ 138 h 151"/>
                <a:gd name="T46" fmla="*/ 31 w 78"/>
                <a:gd name="T47" fmla="*/ 134 h 151"/>
                <a:gd name="T48" fmla="*/ 35 w 78"/>
                <a:gd name="T49" fmla="*/ 131 h 151"/>
                <a:gd name="T50" fmla="*/ 32 w 78"/>
                <a:gd name="T51" fmla="*/ 132 h 151"/>
                <a:gd name="T52" fmla="*/ 34 w 78"/>
                <a:gd name="T53" fmla="*/ 122 h 151"/>
                <a:gd name="T54" fmla="*/ 36 w 78"/>
                <a:gd name="T55" fmla="*/ 113 h 151"/>
                <a:gd name="T56" fmla="*/ 41 w 78"/>
                <a:gd name="T57" fmla="*/ 111 h 151"/>
                <a:gd name="T58" fmla="*/ 46 w 78"/>
                <a:gd name="T59" fmla="*/ 108 h 151"/>
                <a:gd name="T60" fmla="*/ 48 w 78"/>
                <a:gd name="T61" fmla="*/ 105 h 151"/>
                <a:gd name="T62" fmla="*/ 49 w 78"/>
                <a:gd name="T63" fmla="*/ 97 h 151"/>
                <a:gd name="T64" fmla="*/ 43 w 78"/>
                <a:gd name="T65" fmla="*/ 91 h 151"/>
                <a:gd name="T66" fmla="*/ 38 w 78"/>
                <a:gd name="T67" fmla="*/ 91 h 151"/>
                <a:gd name="T68" fmla="*/ 39 w 78"/>
                <a:gd name="T69" fmla="*/ 80 h 151"/>
                <a:gd name="T70" fmla="*/ 38 w 78"/>
                <a:gd name="T71" fmla="*/ 70 h 151"/>
                <a:gd name="T72" fmla="*/ 43 w 78"/>
                <a:gd name="T73" fmla="*/ 69 h 151"/>
                <a:gd name="T74" fmla="*/ 43 w 78"/>
                <a:gd name="T75" fmla="*/ 65 h 151"/>
                <a:gd name="T76" fmla="*/ 48 w 78"/>
                <a:gd name="T77" fmla="*/ 60 h 151"/>
                <a:gd name="T78" fmla="*/ 57 w 78"/>
                <a:gd name="T79" fmla="*/ 57 h 151"/>
                <a:gd name="T80" fmla="*/ 63 w 78"/>
                <a:gd name="T81" fmla="*/ 49 h 151"/>
                <a:gd name="T82" fmla="*/ 61 w 78"/>
                <a:gd name="T83" fmla="*/ 43 h 151"/>
                <a:gd name="T84" fmla="*/ 65 w 78"/>
                <a:gd name="T85" fmla="*/ 39 h 151"/>
                <a:gd name="T86" fmla="*/ 70 w 78"/>
                <a:gd name="T87" fmla="*/ 32 h 151"/>
                <a:gd name="T88" fmla="*/ 73 w 78"/>
                <a:gd name="T89" fmla="*/ 34 h 151"/>
                <a:gd name="T90" fmla="*/ 21 w 78"/>
                <a:gd name="T91" fmla="*/ 146 h 151"/>
                <a:gd name="T92" fmla="*/ 49 w 78"/>
                <a:gd name="T93" fmla="*/ 120 h 151"/>
                <a:gd name="T94" fmla="*/ 45 w 78"/>
                <a:gd name="T95" fmla="*/ 132 h 151"/>
                <a:gd name="T96" fmla="*/ 50 w 78"/>
                <a:gd name="T97" fmla="*/ 120 h 151"/>
                <a:gd name="T98" fmla="*/ 23 w 78"/>
                <a:gd name="T99" fmla="*/ 111 h 151"/>
                <a:gd name="T100" fmla="*/ 21 w 78"/>
                <a:gd name="T101" fmla="*/ 110 h 151"/>
                <a:gd name="T102" fmla="*/ 14 w 78"/>
                <a:gd name="T103" fmla="*/ 102 h 151"/>
                <a:gd name="T104" fmla="*/ 14 w 78"/>
                <a:gd name="T105" fmla="*/ 111 h 151"/>
                <a:gd name="T106" fmla="*/ 11 w 78"/>
                <a:gd name="T107" fmla="*/ 113 h 151"/>
                <a:gd name="T108" fmla="*/ 9 w 78"/>
                <a:gd name="T109" fmla="*/ 108 h 151"/>
                <a:gd name="T110" fmla="*/ 13 w 78"/>
                <a:gd name="T111" fmla="*/ 102 h 151"/>
                <a:gd name="T112" fmla="*/ 41 w 78"/>
                <a:gd name="T113" fmla="*/ 102 h 151"/>
                <a:gd name="T114" fmla="*/ 37 w 78"/>
                <a:gd name="T115" fmla="*/ 103 h 151"/>
                <a:gd name="T116" fmla="*/ 35 w 78"/>
                <a:gd name="T117" fmla="*/ 10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151">
                  <a:moveTo>
                    <a:pt x="78" y="33"/>
                  </a:moveTo>
                  <a:cubicBezTo>
                    <a:pt x="76" y="29"/>
                    <a:pt x="76" y="29"/>
                    <a:pt x="76" y="29"/>
                  </a:cubicBezTo>
                  <a:cubicBezTo>
                    <a:pt x="76" y="29"/>
                    <a:pt x="76" y="28"/>
                    <a:pt x="76" y="27"/>
                  </a:cubicBezTo>
                  <a:cubicBezTo>
                    <a:pt x="76" y="25"/>
                    <a:pt x="76" y="24"/>
                    <a:pt x="76" y="22"/>
                  </a:cubicBezTo>
                  <a:cubicBezTo>
                    <a:pt x="76" y="20"/>
                    <a:pt x="77" y="20"/>
                    <a:pt x="76" y="18"/>
                  </a:cubicBezTo>
                  <a:cubicBezTo>
                    <a:pt x="74" y="16"/>
                    <a:pt x="76" y="16"/>
                    <a:pt x="75" y="15"/>
                  </a:cubicBezTo>
                  <a:cubicBezTo>
                    <a:pt x="74" y="13"/>
                    <a:pt x="76" y="13"/>
                    <a:pt x="74" y="12"/>
                  </a:cubicBezTo>
                  <a:cubicBezTo>
                    <a:pt x="73" y="11"/>
                    <a:pt x="72" y="10"/>
                    <a:pt x="72" y="8"/>
                  </a:cubicBezTo>
                  <a:cubicBezTo>
                    <a:pt x="71" y="7"/>
                    <a:pt x="68" y="6"/>
                    <a:pt x="67" y="6"/>
                  </a:cubicBezTo>
                  <a:cubicBezTo>
                    <a:pt x="65" y="6"/>
                    <a:pt x="63" y="4"/>
                    <a:pt x="63" y="3"/>
                  </a:cubicBezTo>
                  <a:cubicBezTo>
                    <a:pt x="63" y="1"/>
                    <a:pt x="59" y="0"/>
                    <a:pt x="59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10"/>
                    <a:pt x="54" y="10"/>
                  </a:cubicBezTo>
                  <a:cubicBezTo>
                    <a:pt x="53" y="9"/>
                    <a:pt x="50" y="8"/>
                    <a:pt x="49" y="9"/>
                  </a:cubicBezTo>
                  <a:cubicBezTo>
                    <a:pt x="49" y="9"/>
                    <a:pt x="47" y="9"/>
                    <a:pt x="47" y="10"/>
                  </a:cubicBezTo>
                  <a:cubicBezTo>
                    <a:pt x="48" y="12"/>
                    <a:pt x="46" y="13"/>
                    <a:pt x="47" y="14"/>
                  </a:cubicBezTo>
                  <a:cubicBezTo>
                    <a:pt x="49" y="16"/>
                    <a:pt x="43" y="10"/>
                    <a:pt x="43" y="10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40" y="14"/>
                    <a:pt x="39" y="16"/>
                    <a:pt x="39" y="18"/>
                  </a:cubicBezTo>
                  <a:cubicBezTo>
                    <a:pt x="39" y="19"/>
                    <a:pt x="38" y="20"/>
                    <a:pt x="37" y="21"/>
                  </a:cubicBezTo>
                  <a:cubicBezTo>
                    <a:pt x="36" y="22"/>
                    <a:pt x="34" y="22"/>
                    <a:pt x="34" y="24"/>
                  </a:cubicBezTo>
                  <a:cubicBezTo>
                    <a:pt x="34" y="25"/>
                    <a:pt x="33" y="25"/>
                    <a:pt x="31" y="25"/>
                  </a:cubicBezTo>
                  <a:cubicBezTo>
                    <a:pt x="30" y="25"/>
                    <a:pt x="30" y="28"/>
                    <a:pt x="30" y="30"/>
                  </a:cubicBezTo>
                  <a:cubicBezTo>
                    <a:pt x="30" y="31"/>
                    <a:pt x="28" y="37"/>
                    <a:pt x="26" y="38"/>
                  </a:cubicBezTo>
                  <a:cubicBezTo>
                    <a:pt x="25" y="39"/>
                    <a:pt x="23" y="39"/>
                    <a:pt x="23" y="41"/>
                  </a:cubicBezTo>
                  <a:cubicBezTo>
                    <a:pt x="23" y="42"/>
                    <a:pt x="24" y="45"/>
                    <a:pt x="23" y="47"/>
                  </a:cubicBezTo>
                  <a:cubicBezTo>
                    <a:pt x="22" y="49"/>
                    <a:pt x="22" y="52"/>
                    <a:pt x="21" y="51"/>
                  </a:cubicBezTo>
                  <a:cubicBezTo>
                    <a:pt x="19" y="50"/>
                    <a:pt x="18" y="47"/>
                    <a:pt x="16" y="48"/>
                  </a:cubicBezTo>
                  <a:cubicBezTo>
                    <a:pt x="15" y="49"/>
                    <a:pt x="12" y="50"/>
                    <a:pt x="12" y="52"/>
                  </a:cubicBezTo>
                  <a:cubicBezTo>
                    <a:pt x="12" y="53"/>
                    <a:pt x="8" y="56"/>
                    <a:pt x="8" y="57"/>
                  </a:cubicBezTo>
                  <a:cubicBezTo>
                    <a:pt x="8" y="59"/>
                    <a:pt x="4" y="60"/>
                    <a:pt x="5" y="62"/>
                  </a:cubicBezTo>
                  <a:cubicBezTo>
                    <a:pt x="6" y="63"/>
                    <a:pt x="6" y="65"/>
                    <a:pt x="6" y="66"/>
                  </a:cubicBezTo>
                  <a:cubicBezTo>
                    <a:pt x="5" y="67"/>
                    <a:pt x="6" y="70"/>
                    <a:pt x="6" y="71"/>
                  </a:cubicBezTo>
                  <a:cubicBezTo>
                    <a:pt x="6" y="73"/>
                    <a:pt x="6" y="75"/>
                    <a:pt x="5" y="77"/>
                  </a:cubicBezTo>
                  <a:cubicBezTo>
                    <a:pt x="4" y="79"/>
                    <a:pt x="5" y="80"/>
                    <a:pt x="6" y="80"/>
                  </a:cubicBezTo>
                  <a:cubicBezTo>
                    <a:pt x="7" y="80"/>
                    <a:pt x="7" y="81"/>
                    <a:pt x="7" y="83"/>
                  </a:cubicBezTo>
                  <a:cubicBezTo>
                    <a:pt x="7" y="86"/>
                    <a:pt x="8" y="87"/>
                    <a:pt x="7" y="88"/>
                  </a:cubicBezTo>
                  <a:cubicBezTo>
                    <a:pt x="5" y="89"/>
                    <a:pt x="5" y="88"/>
                    <a:pt x="5" y="88"/>
                  </a:cubicBezTo>
                  <a:cubicBezTo>
                    <a:pt x="5" y="88"/>
                    <a:pt x="4" y="91"/>
                    <a:pt x="4" y="92"/>
                  </a:cubicBezTo>
                  <a:cubicBezTo>
                    <a:pt x="4" y="94"/>
                    <a:pt x="3" y="94"/>
                    <a:pt x="4" y="96"/>
                  </a:cubicBezTo>
                  <a:cubicBezTo>
                    <a:pt x="6" y="97"/>
                    <a:pt x="6" y="98"/>
                    <a:pt x="4" y="99"/>
                  </a:cubicBezTo>
                  <a:cubicBezTo>
                    <a:pt x="3" y="100"/>
                    <a:pt x="4" y="101"/>
                    <a:pt x="3" y="102"/>
                  </a:cubicBezTo>
                  <a:cubicBezTo>
                    <a:pt x="1" y="102"/>
                    <a:pt x="2" y="102"/>
                    <a:pt x="2" y="104"/>
                  </a:cubicBezTo>
                  <a:cubicBezTo>
                    <a:pt x="2" y="105"/>
                    <a:pt x="3" y="106"/>
                    <a:pt x="3" y="107"/>
                  </a:cubicBezTo>
                  <a:cubicBezTo>
                    <a:pt x="3" y="109"/>
                    <a:pt x="3" y="111"/>
                    <a:pt x="2" y="111"/>
                  </a:cubicBezTo>
                  <a:cubicBezTo>
                    <a:pt x="1" y="110"/>
                    <a:pt x="0" y="111"/>
                    <a:pt x="0" y="111"/>
                  </a:cubicBezTo>
                  <a:cubicBezTo>
                    <a:pt x="0" y="112"/>
                    <a:pt x="0" y="113"/>
                    <a:pt x="0" y="114"/>
                  </a:cubicBezTo>
                  <a:cubicBezTo>
                    <a:pt x="0" y="114"/>
                    <a:pt x="1" y="114"/>
                    <a:pt x="2" y="115"/>
                  </a:cubicBezTo>
                  <a:cubicBezTo>
                    <a:pt x="2" y="115"/>
                    <a:pt x="3" y="117"/>
                    <a:pt x="3" y="118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4" y="118"/>
                    <a:pt x="2" y="121"/>
                    <a:pt x="2" y="121"/>
                  </a:cubicBezTo>
                  <a:cubicBezTo>
                    <a:pt x="2" y="122"/>
                    <a:pt x="3" y="122"/>
                    <a:pt x="3" y="122"/>
                  </a:cubicBezTo>
                  <a:cubicBezTo>
                    <a:pt x="4" y="123"/>
                    <a:pt x="3" y="124"/>
                    <a:pt x="3" y="124"/>
                  </a:cubicBezTo>
                  <a:cubicBezTo>
                    <a:pt x="4" y="124"/>
                    <a:pt x="5" y="124"/>
                    <a:pt x="5" y="124"/>
                  </a:cubicBezTo>
                  <a:cubicBezTo>
                    <a:pt x="6" y="125"/>
                    <a:pt x="5" y="126"/>
                    <a:pt x="6" y="127"/>
                  </a:cubicBezTo>
                  <a:cubicBezTo>
                    <a:pt x="6" y="128"/>
                    <a:pt x="8" y="129"/>
                    <a:pt x="9" y="130"/>
                  </a:cubicBezTo>
                  <a:cubicBezTo>
                    <a:pt x="9" y="130"/>
                    <a:pt x="9" y="132"/>
                    <a:pt x="10" y="132"/>
                  </a:cubicBezTo>
                  <a:cubicBezTo>
                    <a:pt x="10" y="132"/>
                    <a:pt x="11" y="132"/>
                    <a:pt x="12" y="132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1" y="134"/>
                    <a:pt x="10" y="134"/>
                    <a:pt x="10" y="134"/>
                  </a:cubicBezTo>
                  <a:cubicBezTo>
                    <a:pt x="10" y="135"/>
                    <a:pt x="10" y="136"/>
                    <a:pt x="10" y="136"/>
                  </a:cubicBezTo>
                  <a:cubicBezTo>
                    <a:pt x="10" y="136"/>
                    <a:pt x="9" y="137"/>
                    <a:pt x="9" y="137"/>
                  </a:cubicBezTo>
                  <a:cubicBezTo>
                    <a:pt x="8" y="138"/>
                    <a:pt x="9" y="141"/>
                    <a:pt x="9" y="141"/>
                  </a:cubicBezTo>
                  <a:cubicBezTo>
                    <a:pt x="9" y="142"/>
                    <a:pt x="9" y="145"/>
                    <a:pt x="11" y="145"/>
                  </a:cubicBezTo>
                  <a:cubicBezTo>
                    <a:pt x="13" y="146"/>
                    <a:pt x="17" y="144"/>
                    <a:pt x="19" y="144"/>
                  </a:cubicBezTo>
                  <a:cubicBezTo>
                    <a:pt x="19" y="141"/>
                    <a:pt x="19" y="141"/>
                    <a:pt x="19" y="138"/>
                  </a:cubicBezTo>
                  <a:cubicBezTo>
                    <a:pt x="20" y="138"/>
                    <a:pt x="21" y="138"/>
                    <a:pt x="21" y="138"/>
                  </a:cubicBezTo>
                  <a:cubicBezTo>
                    <a:pt x="21" y="138"/>
                    <a:pt x="21" y="136"/>
                    <a:pt x="21" y="136"/>
                  </a:cubicBezTo>
                  <a:cubicBezTo>
                    <a:pt x="23" y="135"/>
                    <a:pt x="27" y="136"/>
                    <a:pt x="30" y="136"/>
                  </a:cubicBezTo>
                  <a:cubicBezTo>
                    <a:pt x="30" y="136"/>
                    <a:pt x="31" y="134"/>
                    <a:pt x="31" y="134"/>
                  </a:cubicBezTo>
                  <a:cubicBezTo>
                    <a:pt x="31" y="134"/>
                    <a:pt x="32" y="135"/>
                    <a:pt x="31" y="135"/>
                  </a:cubicBezTo>
                  <a:cubicBezTo>
                    <a:pt x="32" y="136"/>
                    <a:pt x="32" y="136"/>
                    <a:pt x="33" y="136"/>
                  </a:cubicBezTo>
                  <a:cubicBezTo>
                    <a:pt x="33" y="134"/>
                    <a:pt x="34" y="132"/>
                    <a:pt x="35" y="131"/>
                  </a:cubicBezTo>
                  <a:cubicBezTo>
                    <a:pt x="34" y="130"/>
                    <a:pt x="35" y="130"/>
                    <a:pt x="34" y="130"/>
                  </a:cubicBezTo>
                  <a:cubicBezTo>
                    <a:pt x="33" y="131"/>
                    <a:pt x="33" y="133"/>
                    <a:pt x="32" y="133"/>
                  </a:cubicBezTo>
                  <a:cubicBezTo>
                    <a:pt x="31" y="133"/>
                    <a:pt x="32" y="132"/>
                    <a:pt x="32" y="132"/>
                  </a:cubicBezTo>
                  <a:cubicBezTo>
                    <a:pt x="32" y="131"/>
                    <a:pt x="32" y="128"/>
                    <a:pt x="33" y="126"/>
                  </a:cubicBezTo>
                  <a:cubicBezTo>
                    <a:pt x="33" y="126"/>
                    <a:pt x="34" y="125"/>
                    <a:pt x="34" y="124"/>
                  </a:cubicBezTo>
                  <a:cubicBezTo>
                    <a:pt x="34" y="123"/>
                    <a:pt x="33" y="123"/>
                    <a:pt x="34" y="122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6" y="119"/>
                    <a:pt x="35" y="116"/>
                    <a:pt x="34" y="114"/>
                  </a:cubicBezTo>
                  <a:cubicBezTo>
                    <a:pt x="35" y="114"/>
                    <a:pt x="36" y="113"/>
                    <a:pt x="36" y="113"/>
                  </a:cubicBezTo>
                  <a:cubicBezTo>
                    <a:pt x="35" y="112"/>
                    <a:pt x="33" y="111"/>
                    <a:pt x="32" y="111"/>
                  </a:cubicBezTo>
                  <a:cubicBezTo>
                    <a:pt x="36" y="111"/>
                    <a:pt x="37" y="110"/>
                    <a:pt x="41" y="109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11"/>
                    <a:pt x="42" y="109"/>
                    <a:pt x="43" y="109"/>
                  </a:cubicBezTo>
                  <a:cubicBezTo>
                    <a:pt x="44" y="108"/>
                    <a:pt x="45" y="109"/>
                    <a:pt x="46" y="108"/>
                  </a:cubicBezTo>
                  <a:cubicBezTo>
                    <a:pt x="46" y="108"/>
                    <a:pt x="46" y="107"/>
                    <a:pt x="46" y="107"/>
                  </a:cubicBezTo>
                  <a:cubicBezTo>
                    <a:pt x="47" y="106"/>
                    <a:pt x="47" y="106"/>
                    <a:pt x="48" y="106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6" y="105"/>
                    <a:pt x="45" y="104"/>
                    <a:pt x="45" y="104"/>
                  </a:cubicBezTo>
                  <a:cubicBezTo>
                    <a:pt x="46" y="104"/>
                    <a:pt x="48" y="103"/>
                    <a:pt x="49" y="102"/>
                  </a:cubicBezTo>
                  <a:cubicBezTo>
                    <a:pt x="49" y="101"/>
                    <a:pt x="49" y="98"/>
                    <a:pt x="49" y="97"/>
                  </a:cubicBezTo>
                  <a:cubicBezTo>
                    <a:pt x="48" y="96"/>
                    <a:pt x="47" y="97"/>
                    <a:pt x="47" y="96"/>
                  </a:cubicBezTo>
                  <a:cubicBezTo>
                    <a:pt x="46" y="96"/>
                    <a:pt x="46" y="95"/>
                    <a:pt x="46" y="94"/>
                  </a:cubicBezTo>
                  <a:cubicBezTo>
                    <a:pt x="44" y="93"/>
                    <a:pt x="44" y="94"/>
                    <a:pt x="43" y="91"/>
                  </a:cubicBezTo>
                  <a:cubicBezTo>
                    <a:pt x="42" y="91"/>
                    <a:pt x="42" y="93"/>
                    <a:pt x="41" y="93"/>
                  </a:cubicBezTo>
                  <a:cubicBezTo>
                    <a:pt x="40" y="93"/>
                    <a:pt x="40" y="92"/>
                    <a:pt x="39" y="92"/>
                  </a:cubicBezTo>
                  <a:cubicBezTo>
                    <a:pt x="39" y="92"/>
                    <a:pt x="38" y="91"/>
                    <a:pt x="38" y="91"/>
                  </a:cubicBezTo>
                  <a:cubicBezTo>
                    <a:pt x="39" y="87"/>
                    <a:pt x="38" y="85"/>
                    <a:pt x="37" y="82"/>
                  </a:cubicBezTo>
                  <a:cubicBezTo>
                    <a:pt x="37" y="82"/>
                    <a:pt x="38" y="80"/>
                    <a:pt x="37" y="80"/>
                  </a:cubicBezTo>
                  <a:cubicBezTo>
                    <a:pt x="38" y="80"/>
                    <a:pt x="39" y="80"/>
                    <a:pt x="39" y="80"/>
                  </a:cubicBezTo>
                  <a:cubicBezTo>
                    <a:pt x="37" y="78"/>
                    <a:pt x="40" y="74"/>
                    <a:pt x="39" y="72"/>
                  </a:cubicBezTo>
                  <a:cubicBezTo>
                    <a:pt x="39" y="71"/>
                    <a:pt x="39" y="71"/>
                    <a:pt x="38" y="71"/>
                  </a:cubicBezTo>
                  <a:cubicBezTo>
                    <a:pt x="38" y="71"/>
                    <a:pt x="39" y="70"/>
                    <a:pt x="38" y="70"/>
                  </a:cubicBezTo>
                  <a:cubicBezTo>
                    <a:pt x="39" y="69"/>
                    <a:pt x="39" y="70"/>
                    <a:pt x="40" y="70"/>
                  </a:cubicBezTo>
                  <a:cubicBezTo>
                    <a:pt x="40" y="70"/>
                    <a:pt x="41" y="69"/>
                    <a:pt x="41" y="69"/>
                  </a:cubicBezTo>
                  <a:cubicBezTo>
                    <a:pt x="41" y="69"/>
                    <a:pt x="42" y="69"/>
                    <a:pt x="43" y="69"/>
                  </a:cubicBezTo>
                  <a:cubicBezTo>
                    <a:pt x="43" y="68"/>
                    <a:pt x="43" y="67"/>
                    <a:pt x="44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5" y="65"/>
                    <a:pt x="46" y="65"/>
                    <a:pt x="47" y="63"/>
                  </a:cubicBezTo>
                  <a:cubicBezTo>
                    <a:pt x="47" y="63"/>
                    <a:pt x="46" y="63"/>
                    <a:pt x="46" y="62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59"/>
                    <a:pt x="49" y="60"/>
                    <a:pt x="50" y="60"/>
                  </a:cubicBezTo>
                  <a:cubicBezTo>
                    <a:pt x="52" y="60"/>
                    <a:pt x="53" y="58"/>
                    <a:pt x="54" y="57"/>
                  </a:cubicBezTo>
                  <a:cubicBezTo>
                    <a:pt x="55" y="57"/>
                    <a:pt x="57" y="57"/>
                    <a:pt x="57" y="57"/>
                  </a:cubicBezTo>
                  <a:cubicBezTo>
                    <a:pt x="59" y="56"/>
                    <a:pt x="59" y="54"/>
                    <a:pt x="61" y="52"/>
                  </a:cubicBezTo>
                  <a:cubicBezTo>
                    <a:pt x="61" y="52"/>
                    <a:pt x="62" y="52"/>
                    <a:pt x="63" y="51"/>
                  </a:cubicBezTo>
                  <a:cubicBezTo>
                    <a:pt x="63" y="51"/>
                    <a:pt x="63" y="50"/>
                    <a:pt x="63" y="49"/>
                  </a:cubicBezTo>
                  <a:cubicBezTo>
                    <a:pt x="63" y="49"/>
                    <a:pt x="62" y="49"/>
                    <a:pt x="62" y="49"/>
                  </a:cubicBezTo>
                  <a:cubicBezTo>
                    <a:pt x="62" y="48"/>
                    <a:pt x="62" y="48"/>
                    <a:pt x="62" y="47"/>
                  </a:cubicBezTo>
                  <a:cubicBezTo>
                    <a:pt x="62" y="47"/>
                    <a:pt x="61" y="44"/>
                    <a:pt x="61" y="43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5" y="40"/>
                    <a:pt x="62" y="40"/>
                    <a:pt x="64" y="39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3" y="38"/>
                    <a:pt x="64" y="37"/>
                  </a:cubicBezTo>
                  <a:cubicBezTo>
                    <a:pt x="66" y="37"/>
                    <a:pt x="65" y="38"/>
                    <a:pt x="67" y="37"/>
                  </a:cubicBezTo>
                  <a:cubicBezTo>
                    <a:pt x="69" y="37"/>
                    <a:pt x="69" y="34"/>
                    <a:pt x="70" y="32"/>
                  </a:cubicBezTo>
                  <a:cubicBezTo>
                    <a:pt x="70" y="32"/>
                    <a:pt x="70" y="33"/>
                    <a:pt x="71" y="33"/>
                  </a:cubicBezTo>
                  <a:cubicBezTo>
                    <a:pt x="71" y="33"/>
                    <a:pt x="72" y="32"/>
                    <a:pt x="72" y="32"/>
                  </a:cubicBezTo>
                  <a:cubicBezTo>
                    <a:pt x="73" y="32"/>
                    <a:pt x="73" y="34"/>
                    <a:pt x="73" y="34"/>
                  </a:cubicBezTo>
                  <a:cubicBezTo>
                    <a:pt x="74" y="34"/>
                    <a:pt x="74" y="33"/>
                    <a:pt x="74" y="33"/>
                  </a:cubicBezTo>
                  <a:cubicBezTo>
                    <a:pt x="76" y="33"/>
                    <a:pt x="77" y="33"/>
                    <a:pt x="78" y="33"/>
                  </a:cubicBezTo>
                  <a:close/>
                  <a:moveTo>
                    <a:pt x="21" y="146"/>
                  </a:moveTo>
                  <a:cubicBezTo>
                    <a:pt x="21" y="147"/>
                    <a:pt x="21" y="148"/>
                    <a:pt x="21" y="148"/>
                  </a:cubicBezTo>
                  <a:cubicBezTo>
                    <a:pt x="27" y="151"/>
                    <a:pt x="26" y="148"/>
                    <a:pt x="21" y="146"/>
                  </a:cubicBezTo>
                  <a:close/>
                  <a:moveTo>
                    <a:pt x="49" y="120"/>
                  </a:moveTo>
                  <a:cubicBezTo>
                    <a:pt x="48" y="121"/>
                    <a:pt x="48" y="122"/>
                    <a:pt x="48" y="122"/>
                  </a:cubicBezTo>
                  <a:cubicBezTo>
                    <a:pt x="48" y="122"/>
                    <a:pt x="47" y="122"/>
                    <a:pt x="46" y="122"/>
                  </a:cubicBezTo>
                  <a:cubicBezTo>
                    <a:pt x="42" y="127"/>
                    <a:pt x="41" y="126"/>
                    <a:pt x="45" y="132"/>
                  </a:cubicBezTo>
                  <a:cubicBezTo>
                    <a:pt x="45" y="131"/>
                    <a:pt x="47" y="129"/>
                    <a:pt x="48" y="128"/>
                  </a:cubicBezTo>
                  <a:cubicBezTo>
                    <a:pt x="48" y="127"/>
                    <a:pt x="47" y="127"/>
                    <a:pt x="47" y="126"/>
                  </a:cubicBezTo>
                  <a:cubicBezTo>
                    <a:pt x="47" y="124"/>
                    <a:pt x="49" y="122"/>
                    <a:pt x="50" y="120"/>
                  </a:cubicBezTo>
                  <a:cubicBezTo>
                    <a:pt x="50" y="120"/>
                    <a:pt x="49" y="120"/>
                    <a:pt x="49" y="120"/>
                  </a:cubicBezTo>
                  <a:close/>
                  <a:moveTo>
                    <a:pt x="23" y="109"/>
                  </a:moveTo>
                  <a:cubicBezTo>
                    <a:pt x="22" y="110"/>
                    <a:pt x="23" y="110"/>
                    <a:pt x="23" y="111"/>
                  </a:cubicBezTo>
                  <a:cubicBezTo>
                    <a:pt x="23" y="112"/>
                    <a:pt x="21" y="113"/>
                    <a:pt x="21" y="113"/>
                  </a:cubicBezTo>
                  <a:cubicBezTo>
                    <a:pt x="21" y="113"/>
                    <a:pt x="19" y="120"/>
                    <a:pt x="20" y="116"/>
                  </a:cubicBezTo>
                  <a:cubicBezTo>
                    <a:pt x="20" y="115"/>
                    <a:pt x="20" y="112"/>
                    <a:pt x="21" y="110"/>
                  </a:cubicBezTo>
                  <a:cubicBezTo>
                    <a:pt x="21" y="110"/>
                    <a:pt x="22" y="110"/>
                    <a:pt x="23" y="109"/>
                  </a:cubicBezTo>
                  <a:close/>
                  <a:moveTo>
                    <a:pt x="13" y="102"/>
                  </a:moveTo>
                  <a:cubicBezTo>
                    <a:pt x="14" y="102"/>
                    <a:pt x="14" y="102"/>
                    <a:pt x="14" y="102"/>
                  </a:cubicBezTo>
                  <a:cubicBezTo>
                    <a:pt x="14" y="102"/>
                    <a:pt x="14" y="104"/>
                    <a:pt x="14" y="104"/>
                  </a:cubicBezTo>
                  <a:cubicBezTo>
                    <a:pt x="15" y="104"/>
                    <a:pt x="16" y="104"/>
                    <a:pt x="17" y="104"/>
                  </a:cubicBezTo>
                  <a:cubicBezTo>
                    <a:pt x="19" y="108"/>
                    <a:pt x="16" y="109"/>
                    <a:pt x="14" y="111"/>
                  </a:cubicBezTo>
                  <a:cubicBezTo>
                    <a:pt x="14" y="111"/>
                    <a:pt x="14" y="112"/>
                    <a:pt x="13" y="112"/>
                  </a:cubicBezTo>
                  <a:cubicBezTo>
                    <a:pt x="12" y="113"/>
                    <a:pt x="12" y="112"/>
                    <a:pt x="11" y="112"/>
                  </a:cubicBezTo>
                  <a:cubicBezTo>
                    <a:pt x="11" y="112"/>
                    <a:pt x="11" y="113"/>
                    <a:pt x="11" y="113"/>
                  </a:cubicBezTo>
                  <a:cubicBezTo>
                    <a:pt x="10" y="113"/>
                    <a:pt x="9" y="113"/>
                    <a:pt x="8" y="113"/>
                  </a:cubicBezTo>
                  <a:cubicBezTo>
                    <a:pt x="8" y="112"/>
                    <a:pt x="8" y="110"/>
                    <a:pt x="8" y="109"/>
                  </a:cubicBezTo>
                  <a:cubicBezTo>
                    <a:pt x="8" y="109"/>
                    <a:pt x="9" y="109"/>
                    <a:pt x="9" y="108"/>
                  </a:cubicBezTo>
                  <a:cubicBezTo>
                    <a:pt x="11" y="107"/>
                    <a:pt x="11" y="108"/>
                    <a:pt x="13" y="107"/>
                  </a:cubicBezTo>
                  <a:cubicBezTo>
                    <a:pt x="13" y="107"/>
                    <a:pt x="13" y="104"/>
                    <a:pt x="13" y="104"/>
                  </a:cubicBezTo>
                  <a:lnTo>
                    <a:pt x="13" y="102"/>
                  </a:lnTo>
                  <a:close/>
                  <a:moveTo>
                    <a:pt x="38" y="102"/>
                  </a:moveTo>
                  <a:cubicBezTo>
                    <a:pt x="38" y="102"/>
                    <a:pt x="39" y="103"/>
                    <a:pt x="39" y="103"/>
                  </a:cubicBezTo>
                  <a:cubicBezTo>
                    <a:pt x="40" y="103"/>
                    <a:pt x="40" y="102"/>
                    <a:pt x="41" y="102"/>
                  </a:cubicBezTo>
                  <a:cubicBezTo>
                    <a:pt x="41" y="103"/>
                    <a:pt x="42" y="104"/>
                    <a:pt x="43" y="104"/>
                  </a:cubicBezTo>
                  <a:cubicBezTo>
                    <a:pt x="41" y="104"/>
                    <a:pt x="40" y="104"/>
                    <a:pt x="38" y="104"/>
                  </a:cubicBezTo>
                  <a:cubicBezTo>
                    <a:pt x="38" y="103"/>
                    <a:pt x="38" y="103"/>
                    <a:pt x="37" y="103"/>
                  </a:cubicBezTo>
                  <a:cubicBezTo>
                    <a:pt x="38" y="102"/>
                    <a:pt x="37" y="102"/>
                    <a:pt x="38" y="102"/>
                  </a:cubicBezTo>
                  <a:close/>
                  <a:moveTo>
                    <a:pt x="35" y="102"/>
                  </a:moveTo>
                  <a:cubicBezTo>
                    <a:pt x="37" y="101"/>
                    <a:pt x="35" y="103"/>
                    <a:pt x="35" y="103"/>
                  </a:cubicBezTo>
                  <a:cubicBezTo>
                    <a:pt x="34" y="103"/>
                    <a:pt x="35" y="102"/>
                    <a:pt x="35" y="102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6" name="Freeform 34"/>
            <p:cNvSpPr>
              <a:spLocks/>
            </p:cNvSpPr>
            <p:nvPr/>
          </p:nvSpPr>
          <p:spPr bwMode="auto">
            <a:xfrm>
              <a:off x="5038725" y="5119688"/>
              <a:ext cx="28575" cy="41275"/>
            </a:xfrm>
            <a:custGeom>
              <a:avLst/>
              <a:gdLst>
                <a:gd name="T0" fmla="*/ 7 w 8"/>
                <a:gd name="T1" fmla="*/ 7 h 11"/>
                <a:gd name="T2" fmla="*/ 8 w 8"/>
                <a:gd name="T3" fmla="*/ 3 h 11"/>
                <a:gd name="T4" fmla="*/ 5 w 8"/>
                <a:gd name="T5" fmla="*/ 0 h 11"/>
                <a:gd name="T6" fmla="*/ 2 w 8"/>
                <a:gd name="T7" fmla="*/ 1 h 11"/>
                <a:gd name="T8" fmla="*/ 0 w 8"/>
                <a:gd name="T9" fmla="*/ 4 h 11"/>
                <a:gd name="T10" fmla="*/ 1 w 8"/>
                <a:gd name="T11" fmla="*/ 8 h 11"/>
                <a:gd name="T12" fmla="*/ 3 w 8"/>
                <a:gd name="T13" fmla="*/ 10 h 11"/>
                <a:gd name="T14" fmla="*/ 7 w 8"/>
                <a:gd name="T15" fmla="*/ 11 h 11"/>
                <a:gd name="T16" fmla="*/ 7 w 8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1">
                  <a:moveTo>
                    <a:pt x="7" y="7"/>
                  </a:moveTo>
                  <a:cubicBezTo>
                    <a:pt x="7" y="7"/>
                    <a:pt x="8" y="5"/>
                    <a:pt x="8" y="3"/>
                  </a:cubicBezTo>
                  <a:cubicBezTo>
                    <a:pt x="8" y="2"/>
                    <a:pt x="5" y="0"/>
                    <a:pt x="5" y="0"/>
                  </a:cubicBezTo>
                  <a:cubicBezTo>
                    <a:pt x="5" y="0"/>
                    <a:pt x="3" y="2"/>
                    <a:pt x="2" y="1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6"/>
                    <a:pt x="0" y="6"/>
                    <a:pt x="1" y="8"/>
                  </a:cubicBezTo>
                  <a:cubicBezTo>
                    <a:pt x="2" y="10"/>
                    <a:pt x="1" y="9"/>
                    <a:pt x="3" y="10"/>
                  </a:cubicBezTo>
                  <a:cubicBezTo>
                    <a:pt x="5" y="11"/>
                    <a:pt x="7" y="11"/>
                    <a:pt x="7" y="11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7" name="Freeform 35"/>
            <p:cNvSpPr>
              <a:spLocks/>
            </p:cNvSpPr>
            <p:nvPr/>
          </p:nvSpPr>
          <p:spPr bwMode="auto">
            <a:xfrm>
              <a:off x="2957513" y="4170363"/>
              <a:ext cx="96837" cy="158750"/>
            </a:xfrm>
            <a:custGeom>
              <a:avLst/>
              <a:gdLst>
                <a:gd name="T0" fmla="*/ 25 w 26"/>
                <a:gd name="T1" fmla="*/ 3 h 42"/>
                <a:gd name="T2" fmla="*/ 23 w 26"/>
                <a:gd name="T3" fmla="*/ 3 h 42"/>
                <a:gd name="T4" fmla="*/ 22 w 26"/>
                <a:gd name="T5" fmla="*/ 2 h 42"/>
                <a:gd name="T6" fmla="*/ 19 w 26"/>
                <a:gd name="T7" fmla="*/ 2 h 42"/>
                <a:gd name="T8" fmla="*/ 19 w 26"/>
                <a:gd name="T9" fmla="*/ 3 h 42"/>
                <a:gd name="T10" fmla="*/ 17 w 26"/>
                <a:gd name="T11" fmla="*/ 4 h 42"/>
                <a:gd name="T12" fmla="*/ 8 w 26"/>
                <a:gd name="T13" fmla="*/ 6 h 42"/>
                <a:gd name="T14" fmla="*/ 8 w 26"/>
                <a:gd name="T15" fmla="*/ 5 h 42"/>
                <a:gd name="T16" fmla="*/ 4 w 26"/>
                <a:gd name="T17" fmla="*/ 10 h 42"/>
                <a:gd name="T18" fmla="*/ 4 w 26"/>
                <a:gd name="T19" fmla="*/ 14 h 42"/>
                <a:gd name="T20" fmla="*/ 1 w 26"/>
                <a:gd name="T21" fmla="*/ 17 h 42"/>
                <a:gd name="T22" fmla="*/ 2 w 26"/>
                <a:gd name="T23" fmla="*/ 21 h 42"/>
                <a:gd name="T24" fmla="*/ 1 w 26"/>
                <a:gd name="T25" fmla="*/ 26 h 42"/>
                <a:gd name="T26" fmla="*/ 3 w 26"/>
                <a:gd name="T27" fmla="*/ 28 h 42"/>
                <a:gd name="T28" fmla="*/ 3 w 26"/>
                <a:gd name="T29" fmla="*/ 32 h 42"/>
                <a:gd name="T30" fmla="*/ 4 w 26"/>
                <a:gd name="T31" fmla="*/ 37 h 42"/>
                <a:gd name="T32" fmla="*/ 5 w 26"/>
                <a:gd name="T33" fmla="*/ 41 h 42"/>
                <a:gd name="T34" fmla="*/ 7 w 26"/>
                <a:gd name="T35" fmla="*/ 40 h 42"/>
                <a:gd name="T36" fmla="*/ 11 w 26"/>
                <a:gd name="T37" fmla="*/ 42 h 42"/>
                <a:gd name="T38" fmla="*/ 13 w 26"/>
                <a:gd name="T39" fmla="*/ 39 h 42"/>
                <a:gd name="T40" fmla="*/ 11 w 26"/>
                <a:gd name="T41" fmla="*/ 37 h 42"/>
                <a:gd name="T42" fmla="*/ 12 w 26"/>
                <a:gd name="T43" fmla="*/ 34 h 42"/>
                <a:gd name="T44" fmla="*/ 16 w 26"/>
                <a:gd name="T45" fmla="*/ 35 h 42"/>
                <a:gd name="T46" fmla="*/ 18 w 26"/>
                <a:gd name="T47" fmla="*/ 34 h 42"/>
                <a:gd name="T48" fmla="*/ 19 w 26"/>
                <a:gd name="T49" fmla="*/ 36 h 42"/>
                <a:gd name="T50" fmla="*/ 22 w 26"/>
                <a:gd name="T51" fmla="*/ 36 h 42"/>
                <a:gd name="T52" fmla="*/ 24 w 26"/>
                <a:gd name="T53" fmla="*/ 31 h 42"/>
                <a:gd name="T54" fmla="*/ 26 w 26"/>
                <a:gd name="T55" fmla="*/ 26 h 42"/>
                <a:gd name="T56" fmla="*/ 22 w 26"/>
                <a:gd name="T57" fmla="*/ 21 h 42"/>
                <a:gd name="T58" fmla="*/ 22 w 26"/>
                <a:gd name="T59" fmla="*/ 13 h 42"/>
                <a:gd name="T60" fmla="*/ 25 w 26"/>
                <a:gd name="T61" fmla="*/ 7 h 42"/>
                <a:gd name="T62" fmla="*/ 25 w 26"/>
                <a:gd name="T63" fmla="*/ 5 h 42"/>
                <a:gd name="T64" fmla="*/ 25 w 26"/>
                <a:gd name="T65" fmla="*/ 6 h 42"/>
                <a:gd name="T66" fmla="*/ 25 w 26"/>
                <a:gd name="T67" fmla="*/ 4 h 42"/>
                <a:gd name="T68" fmla="*/ 25 w 26"/>
                <a:gd name="T6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42">
                  <a:moveTo>
                    <a:pt x="25" y="3"/>
                  </a:moveTo>
                  <a:cubicBezTo>
                    <a:pt x="25" y="3"/>
                    <a:pt x="23" y="3"/>
                    <a:pt x="23" y="3"/>
                  </a:cubicBezTo>
                  <a:cubicBezTo>
                    <a:pt x="23" y="3"/>
                    <a:pt x="22" y="2"/>
                    <a:pt x="22" y="2"/>
                  </a:cubicBezTo>
                  <a:cubicBezTo>
                    <a:pt x="21" y="2"/>
                    <a:pt x="20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2" y="4"/>
                    <a:pt x="10" y="0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5" y="9"/>
                    <a:pt x="4" y="10"/>
                  </a:cubicBezTo>
                  <a:cubicBezTo>
                    <a:pt x="4" y="11"/>
                    <a:pt x="4" y="12"/>
                    <a:pt x="4" y="14"/>
                  </a:cubicBezTo>
                  <a:cubicBezTo>
                    <a:pt x="4" y="15"/>
                    <a:pt x="2" y="16"/>
                    <a:pt x="1" y="17"/>
                  </a:cubicBezTo>
                  <a:cubicBezTo>
                    <a:pt x="0" y="18"/>
                    <a:pt x="2" y="20"/>
                    <a:pt x="2" y="21"/>
                  </a:cubicBezTo>
                  <a:cubicBezTo>
                    <a:pt x="1" y="23"/>
                    <a:pt x="1" y="26"/>
                    <a:pt x="1" y="26"/>
                  </a:cubicBezTo>
                  <a:cubicBezTo>
                    <a:pt x="1" y="26"/>
                    <a:pt x="2" y="27"/>
                    <a:pt x="3" y="28"/>
                  </a:cubicBezTo>
                  <a:cubicBezTo>
                    <a:pt x="4" y="28"/>
                    <a:pt x="3" y="32"/>
                    <a:pt x="3" y="32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23" y="33"/>
                    <a:pt x="24" y="31"/>
                  </a:cubicBezTo>
                  <a:cubicBezTo>
                    <a:pt x="25" y="29"/>
                    <a:pt x="26" y="26"/>
                    <a:pt x="26" y="26"/>
                  </a:cubicBezTo>
                  <a:cubicBezTo>
                    <a:pt x="26" y="26"/>
                    <a:pt x="22" y="23"/>
                    <a:pt x="22" y="21"/>
                  </a:cubicBezTo>
                  <a:cubicBezTo>
                    <a:pt x="22" y="18"/>
                    <a:pt x="22" y="13"/>
                    <a:pt x="22" y="1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5"/>
                    <a:pt x="25" y="6"/>
                    <a:pt x="25" y="6"/>
                  </a:cubicBezTo>
                  <a:cubicBezTo>
                    <a:pt x="25" y="5"/>
                    <a:pt x="24" y="4"/>
                    <a:pt x="25" y="4"/>
                  </a:cubicBezTo>
                  <a:lnTo>
                    <a:pt x="25" y="3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8" name="Freeform 36"/>
            <p:cNvSpPr>
              <a:spLocks noEditPoints="1"/>
            </p:cNvSpPr>
            <p:nvPr/>
          </p:nvSpPr>
          <p:spPr bwMode="auto">
            <a:xfrm>
              <a:off x="4824413" y="3679826"/>
              <a:ext cx="396875" cy="577850"/>
            </a:xfrm>
            <a:custGeom>
              <a:avLst/>
              <a:gdLst>
                <a:gd name="T0" fmla="*/ 104 w 106"/>
                <a:gd name="T1" fmla="*/ 37 h 154"/>
                <a:gd name="T2" fmla="*/ 99 w 106"/>
                <a:gd name="T3" fmla="*/ 32 h 154"/>
                <a:gd name="T4" fmla="*/ 98 w 106"/>
                <a:gd name="T5" fmla="*/ 26 h 154"/>
                <a:gd name="T6" fmla="*/ 99 w 106"/>
                <a:gd name="T7" fmla="*/ 24 h 154"/>
                <a:gd name="T8" fmla="*/ 98 w 106"/>
                <a:gd name="T9" fmla="*/ 18 h 154"/>
                <a:gd name="T10" fmla="*/ 97 w 106"/>
                <a:gd name="T11" fmla="*/ 14 h 154"/>
                <a:gd name="T12" fmla="*/ 93 w 106"/>
                <a:gd name="T13" fmla="*/ 7 h 154"/>
                <a:gd name="T14" fmla="*/ 89 w 106"/>
                <a:gd name="T15" fmla="*/ 2 h 154"/>
                <a:gd name="T16" fmla="*/ 89 w 106"/>
                <a:gd name="T17" fmla="*/ 0 h 154"/>
                <a:gd name="T18" fmla="*/ 83 w 106"/>
                <a:gd name="T19" fmla="*/ 1 h 154"/>
                <a:gd name="T20" fmla="*/ 79 w 106"/>
                <a:gd name="T21" fmla="*/ 6 h 154"/>
                <a:gd name="T22" fmla="*/ 76 w 106"/>
                <a:gd name="T23" fmla="*/ 11 h 154"/>
                <a:gd name="T24" fmla="*/ 70 w 106"/>
                <a:gd name="T25" fmla="*/ 9 h 154"/>
                <a:gd name="T26" fmla="*/ 67 w 106"/>
                <a:gd name="T27" fmla="*/ 9 h 154"/>
                <a:gd name="T28" fmla="*/ 23 w 106"/>
                <a:gd name="T29" fmla="*/ 24 h 154"/>
                <a:gd name="T30" fmla="*/ 17 w 106"/>
                <a:gd name="T31" fmla="*/ 29 h 154"/>
                <a:gd name="T32" fmla="*/ 12 w 106"/>
                <a:gd name="T33" fmla="*/ 59 h 154"/>
                <a:gd name="T34" fmla="*/ 8 w 106"/>
                <a:gd name="T35" fmla="*/ 63 h 154"/>
                <a:gd name="T36" fmla="*/ 6 w 106"/>
                <a:gd name="T37" fmla="*/ 69 h 154"/>
                <a:gd name="T38" fmla="*/ 3 w 106"/>
                <a:gd name="T39" fmla="*/ 76 h 154"/>
                <a:gd name="T40" fmla="*/ 0 w 106"/>
                <a:gd name="T41" fmla="*/ 82 h 154"/>
                <a:gd name="T42" fmla="*/ 6 w 106"/>
                <a:gd name="T43" fmla="*/ 84 h 154"/>
                <a:gd name="T44" fmla="*/ 5 w 106"/>
                <a:gd name="T45" fmla="*/ 89 h 154"/>
                <a:gd name="T46" fmla="*/ 6 w 106"/>
                <a:gd name="T47" fmla="*/ 95 h 154"/>
                <a:gd name="T48" fmla="*/ 10 w 106"/>
                <a:gd name="T49" fmla="*/ 101 h 154"/>
                <a:gd name="T50" fmla="*/ 11 w 106"/>
                <a:gd name="T51" fmla="*/ 108 h 154"/>
                <a:gd name="T52" fmla="*/ 15 w 106"/>
                <a:gd name="T53" fmla="*/ 118 h 154"/>
                <a:gd name="T54" fmla="*/ 21 w 106"/>
                <a:gd name="T55" fmla="*/ 122 h 154"/>
                <a:gd name="T56" fmla="*/ 26 w 106"/>
                <a:gd name="T57" fmla="*/ 125 h 154"/>
                <a:gd name="T58" fmla="*/ 33 w 106"/>
                <a:gd name="T59" fmla="*/ 133 h 154"/>
                <a:gd name="T60" fmla="*/ 35 w 106"/>
                <a:gd name="T61" fmla="*/ 140 h 154"/>
                <a:gd name="T62" fmla="*/ 39 w 106"/>
                <a:gd name="T63" fmla="*/ 146 h 154"/>
                <a:gd name="T64" fmla="*/ 45 w 106"/>
                <a:gd name="T65" fmla="*/ 146 h 154"/>
                <a:gd name="T66" fmla="*/ 51 w 106"/>
                <a:gd name="T67" fmla="*/ 146 h 154"/>
                <a:gd name="T68" fmla="*/ 57 w 106"/>
                <a:gd name="T69" fmla="*/ 152 h 154"/>
                <a:gd name="T70" fmla="*/ 63 w 106"/>
                <a:gd name="T71" fmla="*/ 154 h 154"/>
                <a:gd name="T72" fmla="*/ 70 w 106"/>
                <a:gd name="T73" fmla="*/ 150 h 154"/>
                <a:gd name="T74" fmla="*/ 76 w 106"/>
                <a:gd name="T75" fmla="*/ 150 h 154"/>
                <a:gd name="T76" fmla="*/ 81 w 106"/>
                <a:gd name="T77" fmla="*/ 147 h 154"/>
                <a:gd name="T78" fmla="*/ 87 w 106"/>
                <a:gd name="T79" fmla="*/ 147 h 154"/>
                <a:gd name="T80" fmla="*/ 90 w 106"/>
                <a:gd name="T81" fmla="*/ 148 h 154"/>
                <a:gd name="T82" fmla="*/ 87 w 106"/>
                <a:gd name="T83" fmla="*/ 144 h 154"/>
                <a:gd name="T84" fmla="*/ 81 w 106"/>
                <a:gd name="T85" fmla="*/ 135 h 154"/>
                <a:gd name="T86" fmla="*/ 76 w 106"/>
                <a:gd name="T87" fmla="*/ 128 h 154"/>
                <a:gd name="T88" fmla="*/ 69 w 106"/>
                <a:gd name="T89" fmla="*/ 125 h 154"/>
                <a:gd name="T90" fmla="*/ 72 w 106"/>
                <a:gd name="T91" fmla="*/ 121 h 154"/>
                <a:gd name="T92" fmla="*/ 76 w 106"/>
                <a:gd name="T93" fmla="*/ 116 h 154"/>
                <a:gd name="T94" fmla="*/ 79 w 106"/>
                <a:gd name="T95" fmla="*/ 101 h 154"/>
                <a:gd name="T96" fmla="*/ 82 w 106"/>
                <a:gd name="T97" fmla="*/ 95 h 154"/>
                <a:gd name="T98" fmla="*/ 86 w 106"/>
                <a:gd name="T99" fmla="*/ 89 h 154"/>
                <a:gd name="T100" fmla="*/ 91 w 106"/>
                <a:gd name="T101" fmla="*/ 78 h 154"/>
                <a:gd name="T102" fmla="*/ 94 w 106"/>
                <a:gd name="T103" fmla="*/ 65 h 154"/>
                <a:gd name="T104" fmla="*/ 97 w 106"/>
                <a:gd name="T105" fmla="*/ 55 h 154"/>
                <a:gd name="T106" fmla="*/ 98 w 106"/>
                <a:gd name="T107" fmla="*/ 47 h 154"/>
                <a:gd name="T108" fmla="*/ 101 w 106"/>
                <a:gd name="T109" fmla="*/ 43 h 154"/>
                <a:gd name="T110" fmla="*/ 106 w 106"/>
                <a:gd name="T111" fmla="*/ 41 h 154"/>
                <a:gd name="T112" fmla="*/ 68 w 106"/>
                <a:gd name="T113" fmla="*/ 9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" h="154">
                  <a:moveTo>
                    <a:pt x="106" y="41"/>
                  </a:moveTo>
                  <a:cubicBezTo>
                    <a:pt x="105" y="40"/>
                    <a:pt x="105" y="38"/>
                    <a:pt x="104" y="37"/>
                  </a:cubicBezTo>
                  <a:cubicBezTo>
                    <a:pt x="103" y="37"/>
                    <a:pt x="101" y="36"/>
                    <a:pt x="100" y="36"/>
                  </a:cubicBezTo>
                  <a:cubicBezTo>
                    <a:pt x="99" y="35"/>
                    <a:pt x="100" y="33"/>
                    <a:pt x="99" y="32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0"/>
                    <a:pt x="98" y="26"/>
                    <a:pt x="98" y="26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5"/>
                    <a:pt x="99" y="24"/>
                    <a:pt x="99" y="24"/>
                  </a:cubicBezTo>
                  <a:cubicBezTo>
                    <a:pt x="99" y="23"/>
                    <a:pt x="99" y="19"/>
                    <a:pt x="99" y="19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8" y="17"/>
                    <a:pt x="99" y="15"/>
                    <a:pt x="99" y="15"/>
                  </a:cubicBezTo>
                  <a:cubicBezTo>
                    <a:pt x="99" y="15"/>
                    <a:pt x="97" y="14"/>
                    <a:pt x="97" y="14"/>
                  </a:cubicBezTo>
                  <a:cubicBezTo>
                    <a:pt x="96" y="13"/>
                    <a:pt x="97" y="10"/>
                    <a:pt x="96" y="8"/>
                  </a:cubicBezTo>
                  <a:cubicBezTo>
                    <a:pt x="95" y="8"/>
                    <a:pt x="94" y="8"/>
                    <a:pt x="93" y="7"/>
                  </a:cubicBezTo>
                  <a:cubicBezTo>
                    <a:pt x="92" y="6"/>
                    <a:pt x="91" y="4"/>
                    <a:pt x="90" y="3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1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4" y="59"/>
                    <a:pt x="12" y="59"/>
                  </a:cubicBezTo>
                  <a:cubicBezTo>
                    <a:pt x="11" y="58"/>
                    <a:pt x="10" y="57"/>
                    <a:pt x="9" y="59"/>
                  </a:cubicBezTo>
                  <a:cubicBezTo>
                    <a:pt x="9" y="61"/>
                    <a:pt x="7" y="62"/>
                    <a:pt x="8" y="63"/>
                  </a:cubicBezTo>
                  <a:cubicBezTo>
                    <a:pt x="9" y="65"/>
                    <a:pt x="8" y="65"/>
                    <a:pt x="7" y="66"/>
                  </a:cubicBezTo>
                  <a:cubicBezTo>
                    <a:pt x="5" y="67"/>
                    <a:pt x="6" y="68"/>
                    <a:pt x="6" y="69"/>
                  </a:cubicBezTo>
                  <a:cubicBezTo>
                    <a:pt x="6" y="71"/>
                    <a:pt x="6" y="73"/>
                    <a:pt x="4" y="74"/>
                  </a:cubicBezTo>
                  <a:cubicBezTo>
                    <a:pt x="3" y="75"/>
                    <a:pt x="3" y="74"/>
                    <a:pt x="3" y="76"/>
                  </a:cubicBezTo>
                  <a:cubicBezTo>
                    <a:pt x="3" y="78"/>
                    <a:pt x="2" y="78"/>
                    <a:pt x="1" y="79"/>
                  </a:cubicBezTo>
                  <a:cubicBezTo>
                    <a:pt x="0" y="80"/>
                    <a:pt x="0" y="80"/>
                    <a:pt x="0" y="82"/>
                  </a:cubicBezTo>
                  <a:cubicBezTo>
                    <a:pt x="0" y="83"/>
                    <a:pt x="2" y="82"/>
                    <a:pt x="3" y="82"/>
                  </a:cubicBezTo>
                  <a:cubicBezTo>
                    <a:pt x="4" y="82"/>
                    <a:pt x="5" y="82"/>
                    <a:pt x="6" y="84"/>
                  </a:cubicBezTo>
                  <a:cubicBezTo>
                    <a:pt x="6" y="85"/>
                    <a:pt x="4" y="86"/>
                    <a:pt x="4" y="87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5" y="90"/>
                    <a:pt x="5" y="92"/>
                  </a:cubicBezTo>
                  <a:cubicBezTo>
                    <a:pt x="4" y="93"/>
                    <a:pt x="4" y="93"/>
                    <a:pt x="6" y="95"/>
                  </a:cubicBezTo>
                  <a:cubicBezTo>
                    <a:pt x="7" y="96"/>
                    <a:pt x="6" y="97"/>
                    <a:pt x="6" y="97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4"/>
                    <a:pt x="10" y="105"/>
                  </a:cubicBezTo>
                  <a:cubicBezTo>
                    <a:pt x="9" y="107"/>
                    <a:pt x="9" y="107"/>
                    <a:pt x="11" y="108"/>
                  </a:cubicBezTo>
                  <a:cubicBezTo>
                    <a:pt x="13" y="110"/>
                    <a:pt x="13" y="110"/>
                    <a:pt x="12" y="112"/>
                  </a:cubicBezTo>
                  <a:cubicBezTo>
                    <a:pt x="11" y="114"/>
                    <a:pt x="14" y="117"/>
                    <a:pt x="15" y="118"/>
                  </a:cubicBezTo>
                  <a:cubicBezTo>
                    <a:pt x="16" y="118"/>
                    <a:pt x="16" y="121"/>
                    <a:pt x="18" y="121"/>
                  </a:cubicBezTo>
                  <a:cubicBezTo>
                    <a:pt x="19" y="121"/>
                    <a:pt x="20" y="121"/>
                    <a:pt x="21" y="122"/>
                  </a:cubicBezTo>
                  <a:cubicBezTo>
                    <a:pt x="21" y="123"/>
                    <a:pt x="22" y="124"/>
                    <a:pt x="24" y="124"/>
                  </a:cubicBezTo>
                  <a:cubicBezTo>
                    <a:pt x="25" y="124"/>
                    <a:pt x="25" y="124"/>
                    <a:pt x="26" y="125"/>
                  </a:cubicBezTo>
                  <a:cubicBezTo>
                    <a:pt x="27" y="126"/>
                    <a:pt x="27" y="129"/>
                    <a:pt x="29" y="129"/>
                  </a:cubicBezTo>
                  <a:cubicBezTo>
                    <a:pt x="31" y="130"/>
                    <a:pt x="32" y="131"/>
                    <a:pt x="33" y="133"/>
                  </a:cubicBezTo>
                  <a:cubicBezTo>
                    <a:pt x="34" y="135"/>
                    <a:pt x="33" y="137"/>
                    <a:pt x="34" y="137"/>
                  </a:cubicBezTo>
                  <a:cubicBezTo>
                    <a:pt x="35" y="137"/>
                    <a:pt x="35" y="140"/>
                    <a:pt x="35" y="140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7" y="143"/>
                    <a:pt x="38" y="145"/>
                    <a:pt x="39" y="146"/>
                  </a:cubicBezTo>
                  <a:cubicBezTo>
                    <a:pt x="40" y="146"/>
                    <a:pt x="41" y="146"/>
                    <a:pt x="41" y="144"/>
                  </a:cubicBezTo>
                  <a:cubicBezTo>
                    <a:pt x="41" y="142"/>
                    <a:pt x="43" y="145"/>
                    <a:pt x="45" y="146"/>
                  </a:cubicBezTo>
                  <a:cubicBezTo>
                    <a:pt x="46" y="146"/>
                    <a:pt x="46" y="146"/>
                    <a:pt x="47" y="145"/>
                  </a:cubicBezTo>
                  <a:cubicBezTo>
                    <a:pt x="48" y="143"/>
                    <a:pt x="50" y="144"/>
                    <a:pt x="51" y="146"/>
                  </a:cubicBezTo>
                  <a:cubicBezTo>
                    <a:pt x="51" y="147"/>
                    <a:pt x="52" y="149"/>
                    <a:pt x="53" y="150"/>
                  </a:cubicBezTo>
                  <a:cubicBezTo>
                    <a:pt x="54" y="151"/>
                    <a:pt x="56" y="151"/>
                    <a:pt x="57" y="152"/>
                  </a:cubicBezTo>
                  <a:cubicBezTo>
                    <a:pt x="58" y="153"/>
                    <a:pt x="59" y="152"/>
                    <a:pt x="59" y="152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3" y="154"/>
                    <a:pt x="65" y="150"/>
                    <a:pt x="67" y="151"/>
                  </a:cubicBezTo>
                  <a:cubicBezTo>
                    <a:pt x="69" y="151"/>
                    <a:pt x="68" y="151"/>
                    <a:pt x="70" y="150"/>
                  </a:cubicBezTo>
                  <a:cubicBezTo>
                    <a:pt x="71" y="149"/>
                    <a:pt x="74" y="151"/>
                    <a:pt x="74" y="151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3" y="147"/>
                    <a:pt x="84" y="147"/>
                    <a:pt x="84" y="147"/>
                  </a:cubicBezTo>
                  <a:cubicBezTo>
                    <a:pt x="87" y="147"/>
                    <a:pt x="87" y="147"/>
                    <a:pt x="87" y="147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90" y="148"/>
                    <a:pt x="90" y="148"/>
                    <a:pt x="90" y="148"/>
                  </a:cubicBezTo>
                  <a:cubicBezTo>
                    <a:pt x="90" y="148"/>
                    <a:pt x="90" y="144"/>
                    <a:pt x="88" y="144"/>
                  </a:cubicBezTo>
                  <a:cubicBezTo>
                    <a:pt x="88" y="144"/>
                    <a:pt x="87" y="144"/>
                    <a:pt x="87" y="144"/>
                  </a:cubicBezTo>
                  <a:cubicBezTo>
                    <a:pt x="85" y="144"/>
                    <a:pt x="83" y="143"/>
                    <a:pt x="83" y="142"/>
                  </a:cubicBezTo>
                  <a:cubicBezTo>
                    <a:pt x="83" y="139"/>
                    <a:pt x="81" y="137"/>
                    <a:pt x="81" y="135"/>
                  </a:cubicBezTo>
                  <a:cubicBezTo>
                    <a:pt x="81" y="133"/>
                    <a:pt x="80" y="133"/>
                    <a:pt x="79" y="132"/>
                  </a:cubicBezTo>
                  <a:cubicBezTo>
                    <a:pt x="78" y="131"/>
                    <a:pt x="77" y="130"/>
                    <a:pt x="76" y="128"/>
                  </a:cubicBezTo>
                  <a:cubicBezTo>
                    <a:pt x="75" y="126"/>
                    <a:pt x="74" y="126"/>
                    <a:pt x="73" y="126"/>
                  </a:cubicBezTo>
                  <a:cubicBezTo>
                    <a:pt x="72" y="125"/>
                    <a:pt x="68" y="126"/>
                    <a:pt x="69" y="125"/>
                  </a:cubicBezTo>
                  <a:cubicBezTo>
                    <a:pt x="69" y="123"/>
                    <a:pt x="70" y="121"/>
                    <a:pt x="70" y="121"/>
                  </a:cubicBezTo>
                  <a:cubicBezTo>
                    <a:pt x="70" y="121"/>
                    <a:pt x="70" y="121"/>
                    <a:pt x="72" y="121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120"/>
                    <a:pt x="76" y="117"/>
                    <a:pt x="76" y="116"/>
                  </a:cubicBezTo>
                  <a:cubicBezTo>
                    <a:pt x="76" y="114"/>
                    <a:pt x="76" y="110"/>
                    <a:pt x="76" y="109"/>
                  </a:cubicBezTo>
                  <a:cubicBezTo>
                    <a:pt x="76" y="107"/>
                    <a:pt x="79" y="104"/>
                    <a:pt x="79" y="101"/>
                  </a:cubicBezTo>
                  <a:cubicBezTo>
                    <a:pt x="79" y="99"/>
                    <a:pt x="79" y="97"/>
                    <a:pt x="79" y="97"/>
                  </a:cubicBezTo>
                  <a:cubicBezTo>
                    <a:pt x="79" y="97"/>
                    <a:pt x="81" y="96"/>
                    <a:pt x="82" y="95"/>
                  </a:cubicBezTo>
                  <a:cubicBezTo>
                    <a:pt x="83" y="95"/>
                    <a:pt x="84" y="94"/>
                    <a:pt x="84" y="93"/>
                  </a:cubicBezTo>
                  <a:cubicBezTo>
                    <a:pt x="85" y="92"/>
                    <a:pt x="85" y="91"/>
                    <a:pt x="86" y="89"/>
                  </a:cubicBezTo>
                  <a:cubicBezTo>
                    <a:pt x="87" y="88"/>
                    <a:pt x="88" y="86"/>
                    <a:pt x="88" y="83"/>
                  </a:cubicBezTo>
                  <a:cubicBezTo>
                    <a:pt x="88" y="81"/>
                    <a:pt x="91" y="79"/>
                    <a:pt x="91" y="78"/>
                  </a:cubicBezTo>
                  <a:cubicBezTo>
                    <a:pt x="92" y="76"/>
                    <a:pt x="95" y="73"/>
                    <a:pt x="95" y="73"/>
                  </a:cubicBezTo>
                  <a:cubicBezTo>
                    <a:pt x="95" y="73"/>
                    <a:pt x="95" y="66"/>
                    <a:pt x="94" y="65"/>
                  </a:cubicBezTo>
                  <a:cubicBezTo>
                    <a:pt x="94" y="64"/>
                    <a:pt x="94" y="62"/>
                    <a:pt x="95" y="60"/>
                  </a:cubicBezTo>
                  <a:cubicBezTo>
                    <a:pt x="95" y="58"/>
                    <a:pt x="97" y="57"/>
                    <a:pt x="97" y="55"/>
                  </a:cubicBezTo>
                  <a:cubicBezTo>
                    <a:pt x="97" y="52"/>
                    <a:pt x="96" y="52"/>
                    <a:pt x="97" y="50"/>
                  </a:cubicBezTo>
                  <a:cubicBezTo>
                    <a:pt x="97" y="47"/>
                    <a:pt x="96" y="47"/>
                    <a:pt x="98" y="47"/>
                  </a:cubicBezTo>
                  <a:cubicBezTo>
                    <a:pt x="99" y="47"/>
                    <a:pt x="98" y="45"/>
                    <a:pt x="99" y="44"/>
                  </a:cubicBezTo>
                  <a:cubicBezTo>
                    <a:pt x="100" y="43"/>
                    <a:pt x="101" y="43"/>
                    <a:pt x="101" y="43"/>
                  </a:cubicBezTo>
                  <a:cubicBezTo>
                    <a:pt x="104" y="43"/>
                    <a:pt x="104" y="43"/>
                    <a:pt x="104" y="43"/>
                  </a:cubicBezTo>
                  <a:lnTo>
                    <a:pt x="106" y="41"/>
                  </a:lnTo>
                  <a:close/>
                  <a:moveTo>
                    <a:pt x="68" y="95"/>
                  </a:moveTo>
                  <a:cubicBezTo>
                    <a:pt x="68" y="95"/>
                    <a:pt x="69" y="96"/>
                    <a:pt x="68" y="96"/>
                  </a:cubicBezTo>
                  <a:cubicBezTo>
                    <a:pt x="68" y="96"/>
                    <a:pt x="67" y="94"/>
                    <a:pt x="68" y="95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Freeform 37"/>
            <p:cNvSpPr>
              <a:spLocks/>
            </p:cNvSpPr>
            <p:nvPr/>
          </p:nvSpPr>
          <p:spPr bwMode="auto">
            <a:xfrm>
              <a:off x="6167438" y="4087813"/>
              <a:ext cx="55562" cy="109538"/>
            </a:xfrm>
            <a:custGeom>
              <a:avLst/>
              <a:gdLst>
                <a:gd name="T0" fmla="*/ 3 w 15"/>
                <a:gd name="T1" fmla="*/ 0 h 29"/>
                <a:gd name="T2" fmla="*/ 3 w 15"/>
                <a:gd name="T3" fmla="*/ 0 h 29"/>
                <a:gd name="T4" fmla="*/ 4 w 15"/>
                <a:gd name="T5" fmla="*/ 4 h 29"/>
                <a:gd name="T6" fmla="*/ 4 w 15"/>
                <a:gd name="T7" fmla="*/ 5 h 29"/>
                <a:gd name="T8" fmla="*/ 3 w 15"/>
                <a:gd name="T9" fmla="*/ 5 h 29"/>
                <a:gd name="T10" fmla="*/ 3 w 15"/>
                <a:gd name="T11" fmla="*/ 8 h 29"/>
                <a:gd name="T12" fmla="*/ 1 w 15"/>
                <a:gd name="T13" fmla="*/ 13 h 29"/>
                <a:gd name="T14" fmla="*/ 1 w 15"/>
                <a:gd name="T15" fmla="*/ 13 h 29"/>
                <a:gd name="T16" fmla="*/ 2 w 15"/>
                <a:gd name="T17" fmla="*/ 20 h 29"/>
                <a:gd name="T18" fmla="*/ 3 w 15"/>
                <a:gd name="T19" fmla="*/ 26 h 29"/>
                <a:gd name="T20" fmla="*/ 4 w 15"/>
                <a:gd name="T21" fmla="*/ 27 h 29"/>
                <a:gd name="T22" fmla="*/ 5 w 15"/>
                <a:gd name="T23" fmla="*/ 29 h 29"/>
                <a:gd name="T24" fmla="*/ 8 w 15"/>
                <a:gd name="T25" fmla="*/ 29 h 29"/>
                <a:gd name="T26" fmla="*/ 13 w 15"/>
                <a:gd name="T27" fmla="*/ 26 h 29"/>
                <a:gd name="T28" fmla="*/ 15 w 15"/>
                <a:gd name="T29" fmla="*/ 17 h 29"/>
                <a:gd name="T30" fmla="*/ 14 w 15"/>
                <a:gd name="T31" fmla="*/ 17 h 29"/>
                <a:gd name="T32" fmla="*/ 14 w 15"/>
                <a:gd name="T33" fmla="*/ 14 h 29"/>
                <a:gd name="T34" fmla="*/ 12 w 15"/>
                <a:gd name="T35" fmla="*/ 12 h 29"/>
                <a:gd name="T36" fmla="*/ 11 w 15"/>
                <a:gd name="T37" fmla="*/ 9 h 29"/>
                <a:gd name="T38" fmla="*/ 9 w 15"/>
                <a:gd name="T39" fmla="*/ 7 h 29"/>
                <a:gd name="T40" fmla="*/ 9 w 15"/>
                <a:gd name="T41" fmla="*/ 6 h 29"/>
                <a:gd name="T42" fmla="*/ 7 w 15"/>
                <a:gd name="T43" fmla="*/ 5 h 29"/>
                <a:gd name="T44" fmla="*/ 5 w 15"/>
                <a:gd name="T45" fmla="*/ 0 h 29"/>
                <a:gd name="T46" fmla="*/ 3 w 15"/>
                <a:gd name="T4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" h="2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6"/>
                    <a:pt x="3" y="8"/>
                    <a:pt x="3" y="8"/>
                  </a:cubicBezTo>
                  <a:cubicBezTo>
                    <a:pt x="3" y="9"/>
                    <a:pt x="2" y="11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5"/>
                    <a:pt x="2" y="17"/>
                    <a:pt x="2" y="20"/>
                  </a:cubicBezTo>
                  <a:cubicBezTo>
                    <a:pt x="3" y="22"/>
                    <a:pt x="2" y="24"/>
                    <a:pt x="3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8"/>
                    <a:pt x="5" y="29"/>
                  </a:cubicBezTo>
                  <a:cubicBezTo>
                    <a:pt x="7" y="29"/>
                    <a:pt x="6" y="29"/>
                    <a:pt x="8" y="29"/>
                  </a:cubicBezTo>
                  <a:cubicBezTo>
                    <a:pt x="9" y="29"/>
                    <a:pt x="13" y="27"/>
                    <a:pt x="13" y="26"/>
                  </a:cubicBezTo>
                  <a:cubicBezTo>
                    <a:pt x="15" y="24"/>
                    <a:pt x="15" y="21"/>
                    <a:pt x="15" y="17"/>
                  </a:cubicBezTo>
                  <a:cubicBezTo>
                    <a:pt x="15" y="17"/>
                    <a:pt x="14" y="17"/>
                    <a:pt x="14" y="17"/>
                  </a:cubicBezTo>
                  <a:cubicBezTo>
                    <a:pt x="14" y="16"/>
                    <a:pt x="14" y="15"/>
                    <a:pt x="14" y="14"/>
                  </a:cubicBezTo>
                  <a:cubicBezTo>
                    <a:pt x="14" y="13"/>
                    <a:pt x="12" y="12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1" y="9"/>
                    <a:pt x="9" y="8"/>
                    <a:pt x="9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4"/>
                    <a:pt x="5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0" name="Freeform 38"/>
            <p:cNvSpPr>
              <a:spLocks noEditPoints="1"/>
            </p:cNvSpPr>
            <p:nvPr/>
          </p:nvSpPr>
          <p:spPr bwMode="auto">
            <a:xfrm>
              <a:off x="3916363" y="3035301"/>
              <a:ext cx="536575" cy="512763"/>
            </a:xfrm>
            <a:custGeom>
              <a:avLst/>
              <a:gdLst>
                <a:gd name="T0" fmla="*/ 129 w 143"/>
                <a:gd name="T1" fmla="*/ 16 h 137"/>
                <a:gd name="T2" fmla="*/ 122 w 143"/>
                <a:gd name="T3" fmla="*/ 20 h 137"/>
                <a:gd name="T4" fmla="*/ 119 w 143"/>
                <a:gd name="T5" fmla="*/ 22 h 137"/>
                <a:gd name="T6" fmla="*/ 113 w 143"/>
                <a:gd name="T7" fmla="*/ 27 h 137"/>
                <a:gd name="T8" fmla="*/ 111 w 143"/>
                <a:gd name="T9" fmla="*/ 30 h 137"/>
                <a:gd name="T10" fmla="*/ 108 w 143"/>
                <a:gd name="T11" fmla="*/ 38 h 137"/>
                <a:gd name="T12" fmla="*/ 109 w 143"/>
                <a:gd name="T13" fmla="*/ 41 h 137"/>
                <a:gd name="T14" fmla="*/ 105 w 143"/>
                <a:gd name="T15" fmla="*/ 47 h 137"/>
                <a:gd name="T16" fmla="*/ 103 w 143"/>
                <a:gd name="T17" fmla="*/ 52 h 137"/>
                <a:gd name="T18" fmla="*/ 94 w 143"/>
                <a:gd name="T19" fmla="*/ 58 h 137"/>
                <a:gd name="T20" fmla="*/ 89 w 143"/>
                <a:gd name="T21" fmla="*/ 61 h 137"/>
                <a:gd name="T22" fmla="*/ 81 w 143"/>
                <a:gd name="T23" fmla="*/ 61 h 137"/>
                <a:gd name="T24" fmla="*/ 77 w 143"/>
                <a:gd name="T25" fmla="*/ 63 h 137"/>
                <a:gd name="T26" fmla="*/ 73 w 143"/>
                <a:gd name="T27" fmla="*/ 66 h 137"/>
                <a:gd name="T28" fmla="*/ 63 w 143"/>
                <a:gd name="T29" fmla="*/ 57 h 137"/>
                <a:gd name="T30" fmla="*/ 62 w 143"/>
                <a:gd name="T31" fmla="*/ 51 h 137"/>
                <a:gd name="T32" fmla="*/ 62 w 143"/>
                <a:gd name="T33" fmla="*/ 44 h 137"/>
                <a:gd name="T34" fmla="*/ 63 w 143"/>
                <a:gd name="T35" fmla="*/ 35 h 137"/>
                <a:gd name="T36" fmla="*/ 63 w 143"/>
                <a:gd name="T37" fmla="*/ 25 h 137"/>
                <a:gd name="T38" fmla="*/ 65 w 143"/>
                <a:gd name="T39" fmla="*/ 18 h 137"/>
                <a:gd name="T40" fmla="*/ 58 w 143"/>
                <a:gd name="T41" fmla="*/ 17 h 137"/>
                <a:gd name="T42" fmla="*/ 53 w 143"/>
                <a:gd name="T43" fmla="*/ 16 h 137"/>
                <a:gd name="T44" fmla="*/ 54 w 143"/>
                <a:gd name="T45" fmla="*/ 13 h 137"/>
                <a:gd name="T46" fmla="*/ 51 w 143"/>
                <a:gd name="T47" fmla="*/ 10 h 137"/>
                <a:gd name="T48" fmla="*/ 49 w 143"/>
                <a:gd name="T49" fmla="*/ 7 h 137"/>
                <a:gd name="T50" fmla="*/ 53 w 143"/>
                <a:gd name="T51" fmla="*/ 3 h 137"/>
                <a:gd name="T52" fmla="*/ 57 w 143"/>
                <a:gd name="T53" fmla="*/ 2 h 137"/>
                <a:gd name="T54" fmla="*/ 66 w 143"/>
                <a:gd name="T55" fmla="*/ 2 h 137"/>
                <a:gd name="T56" fmla="*/ 81 w 143"/>
                <a:gd name="T57" fmla="*/ 3 h 137"/>
                <a:gd name="T58" fmla="*/ 91 w 143"/>
                <a:gd name="T59" fmla="*/ 3 h 137"/>
                <a:gd name="T60" fmla="*/ 97 w 143"/>
                <a:gd name="T61" fmla="*/ 5 h 137"/>
                <a:gd name="T62" fmla="*/ 102 w 143"/>
                <a:gd name="T63" fmla="*/ 8 h 137"/>
                <a:gd name="T64" fmla="*/ 109 w 143"/>
                <a:gd name="T65" fmla="*/ 11 h 137"/>
                <a:gd name="T66" fmla="*/ 118 w 143"/>
                <a:gd name="T67" fmla="*/ 13 h 137"/>
                <a:gd name="T68" fmla="*/ 120 w 143"/>
                <a:gd name="T69" fmla="*/ 13 h 137"/>
                <a:gd name="T70" fmla="*/ 127 w 143"/>
                <a:gd name="T71" fmla="*/ 11 h 137"/>
                <a:gd name="T72" fmla="*/ 10 w 143"/>
                <a:gd name="T73" fmla="*/ 136 h 137"/>
                <a:gd name="T74" fmla="*/ 12 w 143"/>
                <a:gd name="T75" fmla="*/ 137 h 137"/>
                <a:gd name="T76" fmla="*/ 10 w 143"/>
                <a:gd name="T77" fmla="*/ 134 h 137"/>
                <a:gd name="T78" fmla="*/ 3 w 143"/>
                <a:gd name="T79" fmla="*/ 133 h 137"/>
                <a:gd name="T80" fmla="*/ 5 w 143"/>
                <a:gd name="T81" fmla="*/ 133 h 137"/>
                <a:gd name="T82" fmla="*/ 21 w 143"/>
                <a:gd name="T83" fmla="*/ 131 h 137"/>
                <a:gd name="T84" fmla="*/ 20 w 143"/>
                <a:gd name="T85" fmla="*/ 134 h 137"/>
                <a:gd name="T86" fmla="*/ 22 w 143"/>
                <a:gd name="T87" fmla="*/ 131 h 137"/>
                <a:gd name="T88" fmla="*/ 0 w 143"/>
                <a:gd name="T89" fmla="*/ 130 h 137"/>
                <a:gd name="T90" fmla="*/ 0 w 143"/>
                <a:gd name="T91" fmla="*/ 130 h 137"/>
                <a:gd name="T92" fmla="*/ 23 w 143"/>
                <a:gd name="T93" fmla="*/ 129 h 137"/>
                <a:gd name="T94" fmla="*/ 23 w 143"/>
                <a:gd name="T95" fmla="*/ 128 h 137"/>
                <a:gd name="T96" fmla="*/ 116 w 143"/>
                <a:gd name="T97" fmla="*/ 41 h 137"/>
                <a:gd name="T98" fmla="*/ 118 w 143"/>
                <a:gd name="T99" fmla="*/ 39 h 137"/>
                <a:gd name="T100" fmla="*/ 138 w 143"/>
                <a:gd name="T101" fmla="*/ 33 h 137"/>
                <a:gd name="T102" fmla="*/ 141 w 143"/>
                <a:gd name="T103" fmla="*/ 34 h 137"/>
                <a:gd name="T104" fmla="*/ 138 w 143"/>
                <a:gd name="T105" fmla="*/ 33 h 137"/>
                <a:gd name="T106" fmla="*/ 127 w 143"/>
                <a:gd name="T107" fmla="*/ 34 h 137"/>
                <a:gd name="T108" fmla="*/ 128 w 143"/>
                <a:gd name="T109" fmla="*/ 40 h 137"/>
                <a:gd name="T110" fmla="*/ 131 w 143"/>
                <a:gd name="T111" fmla="*/ 3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7">
                  <a:moveTo>
                    <a:pt x="127" y="11"/>
                  </a:moveTo>
                  <a:cubicBezTo>
                    <a:pt x="127" y="12"/>
                    <a:pt x="129" y="16"/>
                    <a:pt x="129" y="16"/>
                  </a:cubicBezTo>
                  <a:cubicBezTo>
                    <a:pt x="128" y="17"/>
                    <a:pt x="125" y="19"/>
                    <a:pt x="125" y="20"/>
                  </a:cubicBezTo>
                  <a:cubicBezTo>
                    <a:pt x="124" y="20"/>
                    <a:pt x="123" y="20"/>
                    <a:pt x="122" y="20"/>
                  </a:cubicBezTo>
                  <a:cubicBezTo>
                    <a:pt x="122" y="20"/>
                    <a:pt x="122" y="21"/>
                    <a:pt x="122" y="22"/>
                  </a:cubicBezTo>
                  <a:cubicBezTo>
                    <a:pt x="121" y="22"/>
                    <a:pt x="120" y="21"/>
                    <a:pt x="119" y="22"/>
                  </a:cubicBezTo>
                  <a:cubicBezTo>
                    <a:pt x="118" y="23"/>
                    <a:pt x="116" y="26"/>
                    <a:pt x="115" y="26"/>
                  </a:cubicBezTo>
                  <a:cubicBezTo>
                    <a:pt x="115" y="27"/>
                    <a:pt x="114" y="26"/>
                    <a:pt x="113" y="27"/>
                  </a:cubicBezTo>
                  <a:cubicBezTo>
                    <a:pt x="113" y="27"/>
                    <a:pt x="113" y="29"/>
                    <a:pt x="113" y="29"/>
                  </a:cubicBezTo>
                  <a:cubicBezTo>
                    <a:pt x="112" y="30"/>
                    <a:pt x="111" y="30"/>
                    <a:pt x="111" y="30"/>
                  </a:cubicBezTo>
                  <a:cubicBezTo>
                    <a:pt x="110" y="31"/>
                    <a:pt x="110" y="33"/>
                    <a:pt x="109" y="34"/>
                  </a:cubicBezTo>
                  <a:cubicBezTo>
                    <a:pt x="109" y="35"/>
                    <a:pt x="104" y="37"/>
                    <a:pt x="108" y="38"/>
                  </a:cubicBezTo>
                  <a:cubicBezTo>
                    <a:pt x="108" y="39"/>
                    <a:pt x="107" y="39"/>
                    <a:pt x="108" y="40"/>
                  </a:cubicBezTo>
                  <a:cubicBezTo>
                    <a:pt x="108" y="40"/>
                    <a:pt x="109" y="41"/>
                    <a:pt x="109" y="41"/>
                  </a:cubicBezTo>
                  <a:cubicBezTo>
                    <a:pt x="110" y="41"/>
                    <a:pt x="109" y="42"/>
                    <a:pt x="109" y="42"/>
                  </a:cubicBezTo>
                  <a:cubicBezTo>
                    <a:pt x="107" y="44"/>
                    <a:pt x="107" y="45"/>
                    <a:pt x="105" y="47"/>
                  </a:cubicBezTo>
                  <a:cubicBezTo>
                    <a:pt x="105" y="47"/>
                    <a:pt x="103" y="48"/>
                    <a:pt x="103" y="48"/>
                  </a:cubicBezTo>
                  <a:cubicBezTo>
                    <a:pt x="103" y="50"/>
                    <a:pt x="103" y="51"/>
                    <a:pt x="103" y="52"/>
                  </a:cubicBezTo>
                  <a:cubicBezTo>
                    <a:pt x="102" y="53"/>
                    <a:pt x="101" y="53"/>
                    <a:pt x="99" y="53"/>
                  </a:cubicBezTo>
                  <a:cubicBezTo>
                    <a:pt x="98" y="54"/>
                    <a:pt x="95" y="57"/>
                    <a:pt x="94" y="58"/>
                  </a:cubicBezTo>
                  <a:cubicBezTo>
                    <a:pt x="93" y="59"/>
                    <a:pt x="94" y="61"/>
                    <a:pt x="92" y="61"/>
                  </a:cubicBezTo>
                  <a:cubicBezTo>
                    <a:pt x="91" y="62"/>
                    <a:pt x="90" y="61"/>
                    <a:pt x="89" y="61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2" y="61"/>
                    <a:pt x="81" y="61"/>
                  </a:cubicBezTo>
                  <a:cubicBezTo>
                    <a:pt x="80" y="61"/>
                    <a:pt x="80" y="62"/>
                    <a:pt x="80" y="63"/>
                  </a:cubicBezTo>
                  <a:cubicBezTo>
                    <a:pt x="79" y="63"/>
                    <a:pt x="78" y="63"/>
                    <a:pt x="77" y="63"/>
                  </a:cubicBezTo>
                  <a:cubicBezTo>
                    <a:pt x="76" y="64"/>
                    <a:pt x="74" y="65"/>
                    <a:pt x="73" y="65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2" y="65"/>
                    <a:pt x="71" y="65"/>
                  </a:cubicBezTo>
                  <a:cubicBezTo>
                    <a:pt x="69" y="63"/>
                    <a:pt x="67" y="57"/>
                    <a:pt x="63" y="57"/>
                  </a:cubicBezTo>
                  <a:cubicBezTo>
                    <a:pt x="63" y="57"/>
                    <a:pt x="63" y="55"/>
                    <a:pt x="64" y="53"/>
                  </a:cubicBezTo>
                  <a:cubicBezTo>
                    <a:pt x="65" y="51"/>
                    <a:pt x="63" y="53"/>
                    <a:pt x="62" y="51"/>
                  </a:cubicBezTo>
                  <a:cubicBezTo>
                    <a:pt x="61" y="49"/>
                    <a:pt x="62" y="49"/>
                    <a:pt x="62" y="47"/>
                  </a:cubicBezTo>
                  <a:cubicBezTo>
                    <a:pt x="63" y="44"/>
                    <a:pt x="64" y="46"/>
                    <a:pt x="62" y="44"/>
                  </a:cubicBezTo>
                  <a:cubicBezTo>
                    <a:pt x="60" y="40"/>
                    <a:pt x="62" y="41"/>
                    <a:pt x="63" y="39"/>
                  </a:cubicBezTo>
                  <a:cubicBezTo>
                    <a:pt x="64" y="38"/>
                    <a:pt x="63" y="37"/>
                    <a:pt x="63" y="35"/>
                  </a:cubicBezTo>
                  <a:cubicBezTo>
                    <a:pt x="63" y="33"/>
                    <a:pt x="62" y="33"/>
                    <a:pt x="64" y="31"/>
                  </a:cubicBezTo>
                  <a:cubicBezTo>
                    <a:pt x="66" y="30"/>
                    <a:pt x="65" y="27"/>
                    <a:pt x="63" y="25"/>
                  </a:cubicBezTo>
                  <a:cubicBezTo>
                    <a:pt x="62" y="23"/>
                    <a:pt x="64" y="23"/>
                    <a:pt x="65" y="20"/>
                  </a:cubicBezTo>
                  <a:cubicBezTo>
                    <a:pt x="67" y="18"/>
                    <a:pt x="66" y="18"/>
                    <a:pt x="65" y="18"/>
                  </a:cubicBezTo>
                  <a:cubicBezTo>
                    <a:pt x="64" y="17"/>
                    <a:pt x="65" y="17"/>
                    <a:pt x="63" y="17"/>
                  </a:cubicBezTo>
                  <a:cubicBezTo>
                    <a:pt x="61" y="17"/>
                    <a:pt x="61" y="17"/>
                    <a:pt x="58" y="17"/>
                  </a:cubicBezTo>
                  <a:cubicBezTo>
                    <a:pt x="55" y="18"/>
                    <a:pt x="57" y="17"/>
                    <a:pt x="57" y="16"/>
                  </a:cubicBezTo>
                  <a:cubicBezTo>
                    <a:pt x="56" y="14"/>
                    <a:pt x="53" y="16"/>
                    <a:pt x="53" y="16"/>
                  </a:cubicBezTo>
                  <a:cubicBezTo>
                    <a:pt x="53" y="16"/>
                    <a:pt x="51" y="16"/>
                    <a:pt x="52" y="15"/>
                  </a:cubicBezTo>
                  <a:cubicBezTo>
                    <a:pt x="53" y="15"/>
                    <a:pt x="53" y="14"/>
                    <a:pt x="54" y="13"/>
                  </a:cubicBezTo>
                  <a:cubicBezTo>
                    <a:pt x="54" y="13"/>
                    <a:pt x="52" y="13"/>
                    <a:pt x="52" y="12"/>
                  </a:cubicBezTo>
                  <a:cubicBezTo>
                    <a:pt x="52" y="10"/>
                    <a:pt x="52" y="11"/>
                    <a:pt x="51" y="10"/>
                  </a:cubicBezTo>
                  <a:cubicBezTo>
                    <a:pt x="51" y="10"/>
                    <a:pt x="52" y="9"/>
                    <a:pt x="51" y="9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6"/>
                    <a:pt x="50" y="6"/>
                    <a:pt x="50" y="5"/>
                  </a:cubicBezTo>
                  <a:cubicBezTo>
                    <a:pt x="51" y="5"/>
                    <a:pt x="52" y="3"/>
                    <a:pt x="53" y="3"/>
                  </a:cubicBezTo>
                  <a:cubicBezTo>
                    <a:pt x="54" y="3"/>
                    <a:pt x="55" y="4"/>
                    <a:pt x="57" y="3"/>
                  </a:cubicBezTo>
                  <a:cubicBezTo>
                    <a:pt x="57" y="3"/>
                    <a:pt x="57" y="2"/>
                    <a:pt x="57" y="2"/>
                  </a:cubicBezTo>
                  <a:cubicBezTo>
                    <a:pt x="58" y="1"/>
                    <a:pt x="61" y="0"/>
                    <a:pt x="62" y="0"/>
                  </a:cubicBezTo>
                  <a:cubicBezTo>
                    <a:pt x="64" y="0"/>
                    <a:pt x="65" y="2"/>
                    <a:pt x="66" y="2"/>
                  </a:cubicBezTo>
                  <a:cubicBezTo>
                    <a:pt x="67" y="2"/>
                    <a:pt x="71" y="1"/>
                    <a:pt x="72" y="1"/>
                  </a:cubicBezTo>
                  <a:cubicBezTo>
                    <a:pt x="76" y="1"/>
                    <a:pt x="77" y="3"/>
                    <a:pt x="81" y="3"/>
                  </a:cubicBezTo>
                  <a:cubicBezTo>
                    <a:pt x="82" y="3"/>
                    <a:pt x="86" y="2"/>
                    <a:pt x="87" y="2"/>
                  </a:cubicBezTo>
                  <a:cubicBezTo>
                    <a:pt x="88" y="2"/>
                    <a:pt x="91" y="3"/>
                    <a:pt x="91" y="3"/>
                  </a:cubicBezTo>
                  <a:cubicBezTo>
                    <a:pt x="91" y="3"/>
                    <a:pt x="92" y="5"/>
                    <a:pt x="92" y="5"/>
                  </a:cubicBezTo>
                  <a:cubicBezTo>
                    <a:pt x="94" y="5"/>
                    <a:pt x="96" y="5"/>
                    <a:pt x="97" y="5"/>
                  </a:cubicBezTo>
                  <a:cubicBezTo>
                    <a:pt x="97" y="5"/>
                    <a:pt x="99" y="6"/>
                    <a:pt x="99" y="7"/>
                  </a:cubicBezTo>
                  <a:cubicBezTo>
                    <a:pt x="99" y="9"/>
                    <a:pt x="100" y="8"/>
                    <a:pt x="102" y="8"/>
                  </a:cubicBezTo>
                  <a:cubicBezTo>
                    <a:pt x="104" y="9"/>
                    <a:pt x="103" y="10"/>
                    <a:pt x="105" y="10"/>
                  </a:cubicBezTo>
                  <a:cubicBezTo>
                    <a:pt x="107" y="10"/>
                    <a:pt x="108" y="11"/>
                    <a:pt x="109" y="11"/>
                  </a:cubicBezTo>
                  <a:cubicBezTo>
                    <a:pt x="111" y="11"/>
                    <a:pt x="111" y="10"/>
                    <a:pt x="113" y="11"/>
                  </a:cubicBezTo>
                  <a:cubicBezTo>
                    <a:pt x="115" y="12"/>
                    <a:pt x="118" y="13"/>
                    <a:pt x="118" y="13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2" y="14"/>
                    <a:pt x="122" y="13"/>
                    <a:pt x="124" y="13"/>
                  </a:cubicBezTo>
                  <a:cubicBezTo>
                    <a:pt x="126" y="13"/>
                    <a:pt x="125" y="11"/>
                    <a:pt x="127" y="11"/>
                  </a:cubicBezTo>
                  <a:close/>
                  <a:moveTo>
                    <a:pt x="10" y="134"/>
                  </a:moveTo>
                  <a:cubicBezTo>
                    <a:pt x="11" y="135"/>
                    <a:pt x="10" y="136"/>
                    <a:pt x="10" y="136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11" y="137"/>
                    <a:pt x="12" y="137"/>
                    <a:pt x="12" y="137"/>
                  </a:cubicBezTo>
                  <a:cubicBezTo>
                    <a:pt x="12" y="137"/>
                    <a:pt x="12" y="136"/>
                    <a:pt x="12" y="136"/>
                  </a:cubicBezTo>
                  <a:cubicBezTo>
                    <a:pt x="14" y="135"/>
                    <a:pt x="10" y="134"/>
                    <a:pt x="10" y="134"/>
                  </a:cubicBezTo>
                  <a:close/>
                  <a:moveTo>
                    <a:pt x="5" y="132"/>
                  </a:moveTo>
                  <a:cubicBezTo>
                    <a:pt x="5" y="132"/>
                    <a:pt x="4" y="133"/>
                    <a:pt x="3" y="133"/>
                  </a:cubicBezTo>
                  <a:cubicBezTo>
                    <a:pt x="3" y="134"/>
                    <a:pt x="3" y="136"/>
                    <a:pt x="4" y="135"/>
                  </a:cubicBezTo>
                  <a:cubicBezTo>
                    <a:pt x="4" y="135"/>
                    <a:pt x="4" y="134"/>
                    <a:pt x="5" y="133"/>
                  </a:cubicBezTo>
                  <a:cubicBezTo>
                    <a:pt x="5" y="133"/>
                    <a:pt x="8" y="131"/>
                    <a:pt x="5" y="132"/>
                  </a:cubicBezTo>
                  <a:close/>
                  <a:moveTo>
                    <a:pt x="21" y="131"/>
                  </a:moveTo>
                  <a:cubicBezTo>
                    <a:pt x="20" y="132"/>
                    <a:pt x="21" y="133"/>
                    <a:pt x="21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18" y="135"/>
                    <a:pt x="20" y="135"/>
                    <a:pt x="21" y="135"/>
                  </a:cubicBezTo>
                  <a:cubicBezTo>
                    <a:pt x="21" y="134"/>
                    <a:pt x="22" y="132"/>
                    <a:pt x="22" y="131"/>
                  </a:cubicBezTo>
                  <a:cubicBezTo>
                    <a:pt x="22" y="131"/>
                    <a:pt x="21" y="131"/>
                    <a:pt x="21" y="131"/>
                  </a:cubicBezTo>
                  <a:close/>
                  <a:moveTo>
                    <a:pt x="0" y="130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0" y="130"/>
                    <a:pt x="0" y="130"/>
                    <a:pt x="0" y="130"/>
                  </a:cubicBezTo>
                  <a:close/>
                  <a:moveTo>
                    <a:pt x="23" y="128"/>
                  </a:moveTo>
                  <a:cubicBezTo>
                    <a:pt x="23" y="129"/>
                    <a:pt x="23" y="129"/>
                    <a:pt x="23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3" y="129"/>
                    <a:pt x="25" y="128"/>
                    <a:pt x="23" y="128"/>
                  </a:cubicBezTo>
                  <a:close/>
                  <a:moveTo>
                    <a:pt x="118" y="38"/>
                  </a:moveTo>
                  <a:cubicBezTo>
                    <a:pt x="117" y="39"/>
                    <a:pt x="115" y="42"/>
                    <a:pt x="116" y="41"/>
                  </a:cubicBezTo>
                  <a:cubicBezTo>
                    <a:pt x="116" y="41"/>
                    <a:pt x="117" y="41"/>
                    <a:pt x="117" y="41"/>
                  </a:cubicBezTo>
                  <a:cubicBezTo>
                    <a:pt x="117" y="40"/>
                    <a:pt x="118" y="40"/>
                    <a:pt x="118" y="39"/>
                  </a:cubicBezTo>
                  <a:cubicBezTo>
                    <a:pt x="118" y="39"/>
                    <a:pt x="118" y="38"/>
                    <a:pt x="118" y="38"/>
                  </a:cubicBezTo>
                  <a:close/>
                  <a:moveTo>
                    <a:pt x="138" y="33"/>
                  </a:moveTo>
                  <a:cubicBezTo>
                    <a:pt x="138" y="34"/>
                    <a:pt x="138" y="34"/>
                    <a:pt x="138" y="34"/>
                  </a:cubicBezTo>
                  <a:cubicBezTo>
                    <a:pt x="143" y="36"/>
                    <a:pt x="141" y="34"/>
                    <a:pt x="141" y="34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0" y="33"/>
                    <a:pt x="139" y="33"/>
                    <a:pt x="138" y="33"/>
                  </a:cubicBezTo>
                  <a:close/>
                  <a:moveTo>
                    <a:pt x="129" y="33"/>
                  </a:moveTo>
                  <a:cubicBezTo>
                    <a:pt x="129" y="33"/>
                    <a:pt x="128" y="34"/>
                    <a:pt x="127" y="34"/>
                  </a:cubicBezTo>
                  <a:cubicBezTo>
                    <a:pt x="128" y="35"/>
                    <a:pt x="127" y="39"/>
                    <a:pt x="128" y="38"/>
                  </a:cubicBezTo>
                  <a:cubicBezTo>
                    <a:pt x="128" y="38"/>
                    <a:pt x="128" y="40"/>
                    <a:pt x="128" y="40"/>
                  </a:cubicBezTo>
                  <a:cubicBezTo>
                    <a:pt x="128" y="40"/>
                    <a:pt x="129" y="40"/>
                    <a:pt x="129" y="40"/>
                  </a:cubicBezTo>
                  <a:cubicBezTo>
                    <a:pt x="130" y="39"/>
                    <a:pt x="130" y="38"/>
                    <a:pt x="131" y="38"/>
                  </a:cubicBezTo>
                  <a:cubicBezTo>
                    <a:pt x="133" y="35"/>
                    <a:pt x="131" y="36"/>
                    <a:pt x="129" y="33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1" name="Freeform 39"/>
            <p:cNvSpPr>
              <a:spLocks noEditPoints="1"/>
            </p:cNvSpPr>
            <p:nvPr/>
          </p:nvSpPr>
          <p:spPr bwMode="auto">
            <a:xfrm>
              <a:off x="7261225" y="3222626"/>
              <a:ext cx="79375" cy="160338"/>
            </a:xfrm>
            <a:custGeom>
              <a:avLst/>
              <a:gdLst>
                <a:gd name="T0" fmla="*/ 5 w 21"/>
                <a:gd name="T1" fmla="*/ 4 h 43"/>
                <a:gd name="T2" fmla="*/ 5 w 21"/>
                <a:gd name="T3" fmla="*/ 9 h 43"/>
                <a:gd name="T4" fmla="*/ 6 w 21"/>
                <a:gd name="T5" fmla="*/ 9 h 43"/>
                <a:gd name="T6" fmla="*/ 6 w 21"/>
                <a:gd name="T7" fmla="*/ 11 h 43"/>
                <a:gd name="T8" fmla="*/ 4 w 21"/>
                <a:gd name="T9" fmla="*/ 11 h 43"/>
                <a:gd name="T10" fmla="*/ 4 w 21"/>
                <a:gd name="T11" fmla="*/ 12 h 43"/>
                <a:gd name="T12" fmla="*/ 6 w 21"/>
                <a:gd name="T13" fmla="*/ 15 h 43"/>
                <a:gd name="T14" fmla="*/ 5 w 21"/>
                <a:gd name="T15" fmla="*/ 17 h 43"/>
                <a:gd name="T16" fmla="*/ 6 w 21"/>
                <a:gd name="T17" fmla="*/ 20 h 43"/>
                <a:gd name="T18" fmla="*/ 4 w 21"/>
                <a:gd name="T19" fmla="*/ 23 h 43"/>
                <a:gd name="T20" fmla="*/ 4 w 21"/>
                <a:gd name="T21" fmla="*/ 27 h 43"/>
                <a:gd name="T22" fmla="*/ 3 w 21"/>
                <a:gd name="T23" fmla="*/ 30 h 43"/>
                <a:gd name="T24" fmla="*/ 3 w 21"/>
                <a:gd name="T25" fmla="*/ 32 h 43"/>
                <a:gd name="T26" fmla="*/ 2 w 21"/>
                <a:gd name="T27" fmla="*/ 33 h 43"/>
                <a:gd name="T28" fmla="*/ 5 w 21"/>
                <a:gd name="T29" fmla="*/ 34 h 43"/>
                <a:gd name="T30" fmla="*/ 5 w 21"/>
                <a:gd name="T31" fmla="*/ 34 h 43"/>
                <a:gd name="T32" fmla="*/ 8 w 21"/>
                <a:gd name="T33" fmla="*/ 32 h 43"/>
                <a:gd name="T34" fmla="*/ 8 w 21"/>
                <a:gd name="T35" fmla="*/ 31 h 43"/>
                <a:gd name="T36" fmla="*/ 16 w 21"/>
                <a:gd name="T37" fmla="*/ 29 h 43"/>
                <a:gd name="T38" fmla="*/ 16 w 21"/>
                <a:gd name="T39" fmla="*/ 27 h 43"/>
                <a:gd name="T40" fmla="*/ 20 w 21"/>
                <a:gd name="T41" fmla="*/ 26 h 43"/>
                <a:gd name="T42" fmla="*/ 21 w 21"/>
                <a:gd name="T43" fmla="*/ 11 h 43"/>
                <a:gd name="T44" fmla="*/ 18 w 21"/>
                <a:gd name="T45" fmla="*/ 7 h 43"/>
                <a:gd name="T46" fmla="*/ 18 w 21"/>
                <a:gd name="T47" fmla="*/ 5 h 43"/>
                <a:gd name="T48" fmla="*/ 16 w 21"/>
                <a:gd name="T49" fmla="*/ 4 h 43"/>
                <a:gd name="T50" fmla="*/ 16 w 21"/>
                <a:gd name="T51" fmla="*/ 1 h 43"/>
                <a:gd name="T52" fmla="*/ 15 w 21"/>
                <a:gd name="T53" fmla="*/ 0 h 43"/>
                <a:gd name="T54" fmla="*/ 12 w 21"/>
                <a:gd name="T55" fmla="*/ 2 h 43"/>
                <a:gd name="T56" fmla="*/ 9 w 21"/>
                <a:gd name="T57" fmla="*/ 0 h 43"/>
                <a:gd name="T58" fmla="*/ 7 w 21"/>
                <a:gd name="T59" fmla="*/ 1 h 43"/>
                <a:gd name="T60" fmla="*/ 4 w 21"/>
                <a:gd name="T61" fmla="*/ 4 h 43"/>
                <a:gd name="T62" fmla="*/ 5 w 21"/>
                <a:gd name="T63" fmla="*/ 4 h 43"/>
                <a:gd name="T64" fmla="*/ 3 w 21"/>
                <a:gd name="T65" fmla="*/ 41 h 43"/>
                <a:gd name="T66" fmla="*/ 0 w 21"/>
                <a:gd name="T67" fmla="*/ 42 h 43"/>
                <a:gd name="T68" fmla="*/ 1 w 21"/>
                <a:gd name="T69" fmla="*/ 43 h 43"/>
                <a:gd name="T70" fmla="*/ 3 w 21"/>
                <a:gd name="T71" fmla="*/ 43 h 43"/>
                <a:gd name="T72" fmla="*/ 3 w 21"/>
                <a:gd name="T73" fmla="*/ 41 h 43"/>
                <a:gd name="T74" fmla="*/ 1 w 21"/>
                <a:gd name="T75" fmla="*/ 11 h 43"/>
                <a:gd name="T76" fmla="*/ 1 w 21"/>
                <a:gd name="T77" fmla="*/ 13 h 43"/>
                <a:gd name="T78" fmla="*/ 1 w 21"/>
                <a:gd name="T79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" h="43">
                  <a:moveTo>
                    <a:pt x="5" y="4"/>
                  </a:moveTo>
                  <a:cubicBezTo>
                    <a:pt x="5" y="6"/>
                    <a:pt x="5" y="7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6" y="10"/>
                    <a:pt x="6" y="11"/>
                  </a:cubicBezTo>
                  <a:cubicBezTo>
                    <a:pt x="6" y="11"/>
                    <a:pt x="4" y="11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4" y="13"/>
                    <a:pt x="6" y="14"/>
                    <a:pt x="6" y="15"/>
                  </a:cubicBezTo>
                  <a:cubicBezTo>
                    <a:pt x="6" y="15"/>
                    <a:pt x="4" y="16"/>
                    <a:pt x="5" y="17"/>
                  </a:cubicBezTo>
                  <a:cubicBezTo>
                    <a:pt x="5" y="17"/>
                    <a:pt x="6" y="20"/>
                    <a:pt x="6" y="20"/>
                  </a:cubicBezTo>
                  <a:cubicBezTo>
                    <a:pt x="7" y="21"/>
                    <a:pt x="4" y="23"/>
                    <a:pt x="4" y="23"/>
                  </a:cubicBezTo>
                  <a:cubicBezTo>
                    <a:pt x="3" y="25"/>
                    <a:pt x="4" y="26"/>
                    <a:pt x="4" y="27"/>
                  </a:cubicBezTo>
                  <a:cubicBezTo>
                    <a:pt x="4" y="28"/>
                    <a:pt x="3" y="29"/>
                    <a:pt x="3" y="30"/>
                  </a:cubicBezTo>
                  <a:cubicBezTo>
                    <a:pt x="2" y="31"/>
                    <a:pt x="3" y="31"/>
                    <a:pt x="3" y="32"/>
                  </a:cubicBezTo>
                  <a:cubicBezTo>
                    <a:pt x="3" y="32"/>
                    <a:pt x="2" y="32"/>
                    <a:pt x="2" y="33"/>
                  </a:cubicBezTo>
                  <a:cubicBezTo>
                    <a:pt x="3" y="34"/>
                    <a:pt x="3" y="35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4"/>
                    <a:pt x="7" y="33"/>
                    <a:pt x="8" y="32"/>
                  </a:cubicBezTo>
                  <a:cubicBezTo>
                    <a:pt x="8" y="32"/>
                    <a:pt x="8" y="31"/>
                    <a:pt x="8" y="31"/>
                  </a:cubicBezTo>
                  <a:cubicBezTo>
                    <a:pt x="10" y="29"/>
                    <a:pt x="13" y="29"/>
                    <a:pt x="16" y="29"/>
                  </a:cubicBezTo>
                  <a:cubicBezTo>
                    <a:pt x="16" y="28"/>
                    <a:pt x="16" y="27"/>
                    <a:pt x="16" y="27"/>
                  </a:cubicBezTo>
                  <a:cubicBezTo>
                    <a:pt x="17" y="26"/>
                    <a:pt x="19" y="27"/>
                    <a:pt x="20" y="26"/>
                  </a:cubicBezTo>
                  <a:cubicBezTo>
                    <a:pt x="21" y="25"/>
                    <a:pt x="21" y="12"/>
                    <a:pt x="21" y="11"/>
                  </a:cubicBezTo>
                  <a:cubicBezTo>
                    <a:pt x="21" y="9"/>
                    <a:pt x="18" y="8"/>
                    <a:pt x="18" y="7"/>
                  </a:cubicBezTo>
                  <a:cubicBezTo>
                    <a:pt x="18" y="7"/>
                    <a:pt x="18" y="6"/>
                    <a:pt x="18" y="5"/>
                  </a:cubicBezTo>
                  <a:cubicBezTo>
                    <a:pt x="17" y="4"/>
                    <a:pt x="16" y="5"/>
                    <a:pt x="16" y="4"/>
                  </a:cubicBezTo>
                  <a:cubicBezTo>
                    <a:pt x="15" y="3"/>
                    <a:pt x="16" y="3"/>
                    <a:pt x="16" y="1"/>
                  </a:cubicBezTo>
                  <a:cubicBezTo>
                    <a:pt x="16" y="1"/>
                    <a:pt x="16" y="1"/>
                    <a:pt x="15" y="0"/>
                  </a:cubicBezTo>
                  <a:cubicBezTo>
                    <a:pt x="15" y="0"/>
                    <a:pt x="14" y="1"/>
                    <a:pt x="12" y="2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5" y="4"/>
                  </a:lnTo>
                  <a:close/>
                  <a:moveTo>
                    <a:pt x="3" y="41"/>
                  </a:moveTo>
                  <a:cubicBezTo>
                    <a:pt x="2" y="41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1" y="43"/>
                    <a:pt x="2" y="43"/>
                    <a:pt x="3" y="43"/>
                  </a:cubicBezTo>
                  <a:cubicBezTo>
                    <a:pt x="3" y="42"/>
                    <a:pt x="4" y="40"/>
                    <a:pt x="3" y="41"/>
                  </a:cubicBezTo>
                  <a:close/>
                  <a:moveTo>
                    <a:pt x="1" y="11"/>
                  </a:moveTo>
                  <a:cubicBezTo>
                    <a:pt x="1" y="11"/>
                    <a:pt x="1" y="13"/>
                    <a:pt x="1" y="13"/>
                  </a:cubicBezTo>
                  <a:cubicBezTo>
                    <a:pt x="3" y="14"/>
                    <a:pt x="2" y="11"/>
                    <a:pt x="1" y="11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2" name="Freeform 40"/>
            <p:cNvSpPr>
              <a:spLocks noEditPoints="1"/>
            </p:cNvSpPr>
            <p:nvPr/>
          </p:nvSpPr>
          <p:spPr bwMode="auto">
            <a:xfrm>
              <a:off x="4703763" y="5014913"/>
              <a:ext cx="376237" cy="382588"/>
            </a:xfrm>
            <a:custGeom>
              <a:avLst/>
              <a:gdLst>
                <a:gd name="T0" fmla="*/ 19 w 100"/>
                <a:gd name="T1" fmla="*/ 50 h 102"/>
                <a:gd name="T2" fmla="*/ 12 w 100"/>
                <a:gd name="T3" fmla="*/ 54 h 102"/>
                <a:gd name="T4" fmla="*/ 6 w 100"/>
                <a:gd name="T5" fmla="*/ 52 h 102"/>
                <a:gd name="T6" fmla="*/ 3 w 100"/>
                <a:gd name="T7" fmla="*/ 50 h 102"/>
                <a:gd name="T8" fmla="*/ 2 w 100"/>
                <a:gd name="T9" fmla="*/ 57 h 102"/>
                <a:gd name="T10" fmla="*/ 3 w 100"/>
                <a:gd name="T11" fmla="*/ 59 h 102"/>
                <a:gd name="T12" fmla="*/ 5 w 100"/>
                <a:gd name="T13" fmla="*/ 67 h 102"/>
                <a:gd name="T14" fmla="*/ 9 w 100"/>
                <a:gd name="T15" fmla="*/ 75 h 102"/>
                <a:gd name="T16" fmla="*/ 9 w 100"/>
                <a:gd name="T17" fmla="*/ 85 h 102"/>
                <a:gd name="T18" fmla="*/ 6 w 100"/>
                <a:gd name="T19" fmla="*/ 85 h 102"/>
                <a:gd name="T20" fmla="*/ 8 w 100"/>
                <a:gd name="T21" fmla="*/ 88 h 102"/>
                <a:gd name="T22" fmla="*/ 7 w 100"/>
                <a:gd name="T23" fmla="*/ 90 h 102"/>
                <a:gd name="T24" fmla="*/ 7 w 100"/>
                <a:gd name="T25" fmla="*/ 91 h 102"/>
                <a:gd name="T26" fmla="*/ 8 w 100"/>
                <a:gd name="T27" fmla="*/ 96 h 102"/>
                <a:gd name="T28" fmla="*/ 11 w 100"/>
                <a:gd name="T29" fmla="*/ 99 h 102"/>
                <a:gd name="T30" fmla="*/ 13 w 100"/>
                <a:gd name="T31" fmla="*/ 99 h 102"/>
                <a:gd name="T32" fmla="*/ 20 w 100"/>
                <a:gd name="T33" fmla="*/ 102 h 102"/>
                <a:gd name="T34" fmla="*/ 26 w 100"/>
                <a:gd name="T35" fmla="*/ 99 h 102"/>
                <a:gd name="T36" fmla="*/ 33 w 100"/>
                <a:gd name="T37" fmla="*/ 99 h 102"/>
                <a:gd name="T38" fmla="*/ 35 w 100"/>
                <a:gd name="T39" fmla="*/ 96 h 102"/>
                <a:gd name="T40" fmla="*/ 38 w 100"/>
                <a:gd name="T41" fmla="*/ 95 h 102"/>
                <a:gd name="T42" fmla="*/ 41 w 100"/>
                <a:gd name="T43" fmla="*/ 96 h 102"/>
                <a:gd name="T44" fmla="*/ 52 w 100"/>
                <a:gd name="T45" fmla="*/ 97 h 102"/>
                <a:gd name="T46" fmla="*/ 58 w 100"/>
                <a:gd name="T47" fmla="*/ 95 h 102"/>
                <a:gd name="T48" fmla="*/ 61 w 100"/>
                <a:gd name="T49" fmla="*/ 94 h 102"/>
                <a:gd name="T50" fmla="*/ 66 w 100"/>
                <a:gd name="T51" fmla="*/ 92 h 102"/>
                <a:gd name="T52" fmla="*/ 71 w 100"/>
                <a:gd name="T53" fmla="*/ 86 h 102"/>
                <a:gd name="T54" fmla="*/ 75 w 100"/>
                <a:gd name="T55" fmla="*/ 82 h 102"/>
                <a:gd name="T56" fmla="*/ 79 w 100"/>
                <a:gd name="T57" fmla="*/ 78 h 102"/>
                <a:gd name="T58" fmla="*/ 82 w 100"/>
                <a:gd name="T59" fmla="*/ 74 h 102"/>
                <a:gd name="T60" fmla="*/ 87 w 100"/>
                <a:gd name="T61" fmla="*/ 68 h 102"/>
                <a:gd name="T62" fmla="*/ 90 w 100"/>
                <a:gd name="T63" fmla="*/ 62 h 102"/>
                <a:gd name="T64" fmla="*/ 97 w 100"/>
                <a:gd name="T65" fmla="*/ 47 h 102"/>
                <a:gd name="T66" fmla="*/ 100 w 100"/>
                <a:gd name="T67" fmla="*/ 35 h 102"/>
                <a:gd name="T68" fmla="*/ 96 w 100"/>
                <a:gd name="T69" fmla="*/ 39 h 102"/>
                <a:gd name="T70" fmla="*/ 90 w 100"/>
                <a:gd name="T71" fmla="*/ 36 h 102"/>
                <a:gd name="T72" fmla="*/ 91 w 100"/>
                <a:gd name="T73" fmla="*/ 29 h 102"/>
                <a:gd name="T74" fmla="*/ 93 w 100"/>
                <a:gd name="T75" fmla="*/ 26 h 102"/>
                <a:gd name="T76" fmla="*/ 94 w 100"/>
                <a:gd name="T77" fmla="*/ 16 h 102"/>
                <a:gd name="T78" fmla="*/ 94 w 100"/>
                <a:gd name="T79" fmla="*/ 2 h 102"/>
                <a:gd name="T80" fmla="*/ 88 w 100"/>
                <a:gd name="T81" fmla="*/ 0 h 102"/>
                <a:gd name="T82" fmla="*/ 81 w 100"/>
                <a:gd name="T83" fmla="*/ 0 h 102"/>
                <a:gd name="T84" fmla="*/ 74 w 100"/>
                <a:gd name="T85" fmla="*/ 5 h 102"/>
                <a:gd name="T86" fmla="*/ 64 w 100"/>
                <a:gd name="T87" fmla="*/ 12 h 102"/>
                <a:gd name="T88" fmla="*/ 58 w 100"/>
                <a:gd name="T89" fmla="*/ 20 h 102"/>
                <a:gd name="T90" fmla="*/ 54 w 100"/>
                <a:gd name="T91" fmla="*/ 29 h 102"/>
                <a:gd name="T92" fmla="*/ 46 w 100"/>
                <a:gd name="T93" fmla="*/ 28 h 102"/>
                <a:gd name="T94" fmla="*/ 41 w 100"/>
                <a:gd name="T95" fmla="*/ 30 h 102"/>
                <a:gd name="T96" fmla="*/ 29 w 100"/>
                <a:gd name="T97" fmla="*/ 38 h 102"/>
                <a:gd name="T98" fmla="*/ 24 w 100"/>
                <a:gd name="T99" fmla="*/ 35 h 102"/>
                <a:gd name="T100" fmla="*/ 19 w 100"/>
                <a:gd name="T101" fmla="*/ 26 h 102"/>
                <a:gd name="T102" fmla="*/ 71 w 100"/>
                <a:gd name="T103" fmla="*/ 64 h 102"/>
                <a:gd name="T104" fmla="*/ 76 w 100"/>
                <a:gd name="T105" fmla="*/ 62 h 102"/>
                <a:gd name="T106" fmla="*/ 73 w 100"/>
                <a:gd name="T107" fmla="*/ 57 h 102"/>
                <a:gd name="T108" fmla="*/ 68 w 100"/>
                <a:gd name="T109" fmla="*/ 58 h 102"/>
                <a:gd name="T110" fmla="*/ 65 w 100"/>
                <a:gd name="T111" fmla="*/ 62 h 102"/>
                <a:gd name="T112" fmla="*/ 68 w 100"/>
                <a:gd name="T113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102">
                  <a:moveTo>
                    <a:pt x="19" y="26"/>
                  </a:move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6" y="50"/>
                    <a:pt x="15" y="51"/>
                  </a:cubicBezTo>
                  <a:cubicBezTo>
                    <a:pt x="14" y="53"/>
                    <a:pt x="14" y="53"/>
                    <a:pt x="12" y="54"/>
                  </a:cubicBezTo>
                  <a:cubicBezTo>
                    <a:pt x="11" y="55"/>
                    <a:pt x="11" y="54"/>
                    <a:pt x="9" y="54"/>
                  </a:cubicBezTo>
                  <a:cubicBezTo>
                    <a:pt x="7" y="54"/>
                    <a:pt x="6" y="54"/>
                    <a:pt x="6" y="52"/>
                  </a:cubicBezTo>
                  <a:cubicBezTo>
                    <a:pt x="5" y="51"/>
                    <a:pt x="7" y="49"/>
                    <a:pt x="5" y="49"/>
                  </a:cubicBezTo>
                  <a:cubicBezTo>
                    <a:pt x="4" y="49"/>
                    <a:pt x="3" y="49"/>
                    <a:pt x="3" y="50"/>
                  </a:cubicBezTo>
                  <a:cubicBezTo>
                    <a:pt x="2" y="51"/>
                    <a:pt x="0" y="52"/>
                    <a:pt x="0" y="52"/>
                  </a:cubicBezTo>
                  <a:cubicBezTo>
                    <a:pt x="0" y="53"/>
                    <a:pt x="1" y="56"/>
                    <a:pt x="2" y="57"/>
                  </a:cubicBezTo>
                  <a:cubicBezTo>
                    <a:pt x="2" y="57"/>
                    <a:pt x="3" y="57"/>
                    <a:pt x="3" y="58"/>
                  </a:cubicBezTo>
                  <a:cubicBezTo>
                    <a:pt x="3" y="59"/>
                    <a:pt x="2" y="58"/>
                    <a:pt x="3" y="59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2"/>
                    <a:pt x="4" y="65"/>
                    <a:pt x="5" y="67"/>
                  </a:cubicBezTo>
                  <a:cubicBezTo>
                    <a:pt x="5" y="68"/>
                    <a:pt x="6" y="68"/>
                    <a:pt x="7" y="69"/>
                  </a:cubicBezTo>
                  <a:cubicBezTo>
                    <a:pt x="8" y="70"/>
                    <a:pt x="8" y="73"/>
                    <a:pt x="9" y="75"/>
                  </a:cubicBezTo>
                  <a:cubicBezTo>
                    <a:pt x="9" y="75"/>
                    <a:pt x="10" y="77"/>
                    <a:pt x="10" y="77"/>
                  </a:cubicBezTo>
                  <a:cubicBezTo>
                    <a:pt x="10" y="79"/>
                    <a:pt x="9" y="84"/>
                    <a:pt x="9" y="85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7" y="85"/>
                    <a:pt x="6" y="85"/>
                  </a:cubicBezTo>
                  <a:cubicBezTo>
                    <a:pt x="7" y="86"/>
                    <a:pt x="7" y="87"/>
                    <a:pt x="7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9"/>
                    <a:pt x="8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7" y="90"/>
                    <a:pt x="7" y="90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9" y="92"/>
                    <a:pt x="9" y="93"/>
                    <a:pt x="9" y="95"/>
                  </a:cubicBezTo>
                  <a:cubicBezTo>
                    <a:pt x="9" y="95"/>
                    <a:pt x="8" y="96"/>
                    <a:pt x="8" y="96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0" y="99"/>
                    <a:pt x="11" y="99"/>
                    <a:pt x="11" y="99"/>
                  </a:cubicBezTo>
                  <a:cubicBezTo>
                    <a:pt x="11" y="99"/>
                    <a:pt x="11" y="98"/>
                    <a:pt x="11" y="98"/>
                  </a:cubicBezTo>
                  <a:cubicBezTo>
                    <a:pt x="13" y="97"/>
                    <a:pt x="12" y="99"/>
                    <a:pt x="13" y="99"/>
                  </a:cubicBezTo>
                  <a:cubicBezTo>
                    <a:pt x="14" y="100"/>
                    <a:pt x="13" y="99"/>
                    <a:pt x="14" y="99"/>
                  </a:cubicBezTo>
                  <a:cubicBezTo>
                    <a:pt x="16" y="99"/>
                    <a:pt x="17" y="102"/>
                    <a:pt x="20" y="102"/>
                  </a:cubicBezTo>
                  <a:cubicBezTo>
                    <a:pt x="20" y="102"/>
                    <a:pt x="21" y="101"/>
                    <a:pt x="21" y="101"/>
                  </a:cubicBezTo>
                  <a:cubicBezTo>
                    <a:pt x="23" y="100"/>
                    <a:pt x="24" y="100"/>
                    <a:pt x="26" y="99"/>
                  </a:cubicBezTo>
                  <a:cubicBezTo>
                    <a:pt x="26" y="99"/>
                    <a:pt x="26" y="97"/>
                    <a:pt x="26" y="97"/>
                  </a:cubicBezTo>
                  <a:cubicBezTo>
                    <a:pt x="27" y="97"/>
                    <a:pt x="32" y="98"/>
                    <a:pt x="33" y="99"/>
                  </a:cubicBezTo>
                  <a:cubicBezTo>
                    <a:pt x="34" y="98"/>
                    <a:pt x="35" y="98"/>
                    <a:pt x="35" y="97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6" y="96"/>
                    <a:pt x="36" y="97"/>
                    <a:pt x="37" y="97"/>
                  </a:cubicBezTo>
                  <a:cubicBezTo>
                    <a:pt x="37" y="97"/>
                    <a:pt x="38" y="96"/>
                    <a:pt x="38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41" y="96"/>
                    <a:pt x="41" y="96"/>
                  </a:cubicBezTo>
                  <a:cubicBezTo>
                    <a:pt x="43" y="96"/>
                    <a:pt x="43" y="95"/>
                    <a:pt x="45" y="95"/>
                  </a:cubicBezTo>
                  <a:cubicBezTo>
                    <a:pt x="46" y="95"/>
                    <a:pt x="48" y="97"/>
                    <a:pt x="52" y="97"/>
                  </a:cubicBezTo>
                  <a:cubicBezTo>
                    <a:pt x="52" y="97"/>
                    <a:pt x="52" y="96"/>
                    <a:pt x="53" y="95"/>
                  </a:cubicBezTo>
                  <a:cubicBezTo>
                    <a:pt x="55" y="95"/>
                    <a:pt x="56" y="95"/>
                    <a:pt x="58" y="95"/>
                  </a:cubicBezTo>
                  <a:cubicBezTo>
                    <a:pt x="58" y="95"/>
                    <a:pt x="58" y="93"/>
                    <a:pt x="58" y="93"/>
                  </a:cubicBezTo>
                  <a:cubicBezTo>
                    <a:pt x="59" y="93"/>
                    <a:pt x="60" y="93"/>
                    <a:pt x="61" y="94"/>
                  </a:cubicBezTo>
                  <a:cubicBezTo>
                    <a:pt x="63" y="94"/>
                    <a:pt x="64" y="92"/>
                    <a:pt x="65" y="92"/>
                  </a:cubicBezTo>
                  <a:cubicBezTo>
                    <a:pt x="65" y="92"/>
                    <a:pt x="66" y="92"/>
                    <a:pt x="66" y="92"/>
                  </a:cubicBezTo>
                  <a:cubicBezTo>
                    <a:pt x="67" y="91"/>
                    <a:pt x="70" y="89"/>
                    <a:pt x="70" y="88"/>
                  </a:cubicBezTo>
                  <a:cubicBezTo>
                    <a:pt x="71" y="88"/>
                    <a:pt x="71" y="86"/>
                    <a:pt x="71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3" y="85"/>
                    <a:pt x="74" y="83"/>
                    <a:pt x="75" y="82"/>
                  </a:cubicBezTo>
                  <a:cubicBezTo>
                    <a:pt x="75" y="82"/>
                    <a:pt x="76" y="82"/>
                    <a:pt x="77" y="82"/>
                  </a:cubicBezTo>
                  <a:cubicBezTo>
                    <a:pt x="77" y="81"/>
                    <a:pt x="78" y="79"/>
                    <a:pt x="79" y="78"/>
                  </a:cubicBezTo>
                  <a:cubicBezTo>
                    <a:pt x="80" y="78"/>
                    <a:pt x="81" y="77"/>
                    <a:pt x="81" y="77"/>
                  </a:cubicBezTo>
                  <a:cubicBezTo>
                    <a:pt x="82" y="76"/>
                    <a:pt x="81" y="75"/>
                    <a:pt x="82" y="74"/>
                  </a:cubicBezTo>
                  <a:cubicBezTo>
                    <a:pt x="82" y="74"/>
                    <a:pt x="85" y="73"/>
                    <a:pt x="85" y="72"/>
                  </a:cubicBezTo>
                  <a:cubicBezTo>
                    <a:pt x="86" y="71"/>
                    <a:pt x="86" y="69"/>
                    <a:pt x="87" y="68"/>
                  </a:cubicBezTo>
                  <a:cubicBezTo>
                    <a:pt x="87" y="67"/>
                    <a:pt x="88" y="67"/>
                    <a:pt x="89" y="67"/>
                  </a:cubicBezTo>
                  <a:cubicBezTo>
                    <a:pt x="90" y="65"/>
                    <a:pt x="89" y="64"/>
                    <a:pt x="90" y="62"/>
                  </a:cubicBezTo>
                  <a:cubicBezTo>
                    <a:pt x="91" y="58"/>
                    <a:pt x="95" y="56"/>
                    <a:pt x="99" y="54"/>
                  </a:cubicBezTo>
                  <a:cubicBezTo>
                    <a:pt x="98" y="51"/>
                    <a:pt x="98" y="50"/>
                    <a:pt x="97" y="47"/>
                  </a:cubicBezTo>
                  <a:cubicBezTo>
                    <a:pt x="98" y="47"/>
                    <a:pt x="99" y="47"/>
                    <a:pt x="100" y="47"/>
                  </a:cubicBezTo>
                  <a:cubicBezTo>
                    <a:pt x="100" y="43"/>
                    <a:pt x="100" y="39"/>
                    <a:pt x="100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9"/>
                    <a:pt x="94" y="39"/>
                    <a:pt x="92" y="38"/>
                  </a:cubicBezTo>
                  <a:cubicBezTo>
                    <a:pt x="90" y="37"/>
                    <a:pt x="91" y="38"/>
                    <a:pt x="90" y="36"/>
                  </a:cubicBezTo>
                  <a:cubicBezTo>
                    <a:pt x="89" y="34"/>
                    <a:pt x="89" y="34"/>
                    <a:pt x="89" y="32"/>
                  </a:cubicBezTo>
                  <a:cubicBezTo>
                    <a:pt x="89" y="29"/>
                    <a:pt x="90" y="28"/>
                    <a:pt x="91" y="29"/>
                  </a:cubicBezTo>
                  <a:cubicBezTo>
                    <a:pt x="92" y="30"/>
                    <a:pt x="94" y="28"/>
                    <a:pt x="94" y="28"/>
                  </a:cubicBezTo>
                  <a:cubicBezTo>
                    <a:pt x="94" y="28"/>
                    <a:pt x="94" y="27"/>
                    <a:pt x="93" y="26"/>
                  </a:cubicBezTo>
                  <a:cubicBezTo>
                    <a:pt x="92" y="25"/>
                    <a:pt x="93" y="24"/>
                    <a:pt x="93" y="22"/>
                  </a:cubicBezTo>
                  <a:cubicBezTo>
                    <a:pt x="94" y="21"/>
                    <a:pt x="94" y="19"/>
                    <a:pt x="94" y="16"/>
                  </a:cubicBezTo>
                  <a:cubicBezTo>
                    <a:pt x="93" y="13"/>
                    <a:pt x="92" y="11"/>
                    <a:pt x="93" y="9"/>
                  </a:cubicBezTo>
                  <a:cubicBezTo>
                    <a:pt x="94" y="7"/>
                    <a:pt x="94" y="2"/>
                    <a:pt x="94" y="2"/>
                  </a:cubicBezTo>
                  <a:cubicBezTo>
                    <a:pt x="94" y="2"/>
                    <a:pt x="92" y="1"/>
                    <a:pt x="90" y="1"/>
                  </a:cubicBezTo>
                  <a:cubicBezTo>
                    <a:pt x="88" y="1"/>
                    <a:pt x="88" y="0"/>
                    <a:pt x="88" y="0"/>
                  </a:cubicBezTo>
                  <a:cubicBezTo>
                    <a:pt x="88" y="0"/>
                    <a:pt x="85" y="0"/>
                    <a:pt x="84" y="1"/>
                  </a:cubicBezTo>
                  <a:cubicBezTo>
                    <a:pt x="83" y="2"/>
                    <a:pt x="81" y="0"/>
                    <a:pt x="81" y="0"/>
                  </a:cubicBezTo>
                  <a:cubicBezTo>
                    <a:pt x="81" y="0"/>
                    <a:pt x="80" y="4"/>
                    <a:pt x="77" y="3"/>
                  </a:cubicBezTo>
                  <a:cubicBezTo>
                    <a:pt x="75" y="3"/>
                    <a:pt x="76" y="5"/>
                    <a:pt x="74" y="5"/>
                  </a:cubicBezTo>
                  <a:cubicBezTo>
                    <a:pt x="73" y="5"/>
                    <a:pt x="70" y="7"/>
                    <a:pt x="68" y="7"/>
                  </a:cubicBezTo>
                  <a:cubicBezTo>
                    <a:pt x="67" y="7"/>
                    <a:pt x="66" y="11"/>
                    <a:pt x="64" y="12"/>
                  </a:cubicBezTo>
                  <a:cubicBezTo>
                    <a:pt x="62" y="13"/>
                    <a:pt x="62" y="18"/>
                    <a:pt x="61" y="18"/>
                  </a:cubicBezTo>
                  <a:cubicBezTo>
                    <a:pt x="59" y="18"/>
                    <a:pt x="58" y="20"/>
                    <a:pt x="58" y="20"/>
                  </a:cubicBezTo>
                  <a:cubicBezTo>
                    <a:pt x="58" y="20"/>
                    <a:pt x="57" y="27"/>
                    <a:pt x="57" y="29"/>
                  </a:cubicBezTo>
                  <a:cubicBezTo>
                    <a:pt x="57" y="30"/>
                    <a:pt x="55" y="29"/>
                    <a:pt x="54" y="29"/>
                  </a:cubicBezTo>
                  <a:cubicBezTo>
                    <a:pt x="53" y="28"/>
                    <a:pt x="51" y="29"/>
                    <a:pt x="49" y="28"/>
                  </a:cubicBezTo>
                  <a:cubicBezTo>
                    <a:pt x="47" y="27"/>
                    <a:pt x="47" y="29"/>
                    <a:pt x="46" y="28"/>
                  </a:cubicBezTo>
                  <a:cubicBezTo>
                    <a:pt x="44" y="27"/>
                    <a:pt x="44" y="26"/>
                    <a:pt x="43" y="27"/>
                  </a:cubicBezTo>
                  <a:cubicBezTo>
                    <a:pt x="40" y="28"/>
                    <a:pt x="41" y="29"/>
                    <a:pt x="41" y="30"/>
                  </a:cubicBezTo>
                  <a:cubicBezTo>
                    <a:pt x="41" y="32"/>
                    <a:pt x="34" y="35"/>
                    <a:pt x="34" y="35"/>
                  </a:cubicBezTo>
                  <a:cubicBezTo>
                    <a:pt x="34" y="35"/>
                    <a:pt x="31" y="38"/>
                    <a:pt x="29" y="38"/>
                  </a:cubicBezTo>
                  <a:cubicBezTo>
                    <a:pt x="27" y="38"/>
                    <a:pt x="27" y="39"/>
                    <a:pt x="26" y="39"/>
                  </a:cubicBezTo>
                  <a:cubicBezTo>
                    <a:pt x="24" y="39"/>
                    <a:pt x="23" y="37"/>
                    <a:pt x="24" y="35"/>
                  </a:cubicBezTo>
                  <a:cubicBezTo>
                    <a:pt x="25" y="33"/>
                    <a:pt x="25" y="33"/>
                    <a:pt x="24" y="30"/>
                  </a:cubicBezTo>
                  <a:cubicBezTo>
                    <a:pt x="22" y="26"/>
                    <a:pt x="19" y="26"/>
                    <a:pt x="19" y="26"/>
                  </a:cubicBezTo>
                  <a:close/>
                  <a:moveTo>
                    <a:pt x="70" y="66"/>
                  </a:moveTo>
                  <a:cubicBezTo>
                    <a:pt x="71" y="65"/>
                    <a:pt x="71" y="65"/>
                    <a:pt x="71" y="64"/>
                  </a:cubicBezTo>
                  <a:cubicBezTo>
                    <a:pt x="72" y="64"/>
                    <a:pt x="73" y="64"/>
                    <a:pt x="73" y="63"/>
                  </a:cubicBezTo>
                  <a:cubicBezTo>
                    <a:pt x="74" y="63"/>
                    <a:pt x="75" y="63"/>
                    <a:pt x="76" y="62"/>
                  </a:cubicBezTo>
                  <a:cubicBezTo>
                    <a:pt x="77" y="61"/>
                    <a:pt x="76" y="61"/>
                    <a:pt x="75" y="59"/>
                  </a:cubicBezTo>
                  <a:cubicBezTo>
                    <a:pt x="75" y="58"/>
                    <a:pt x="74" y="58"/>
                    <a:pt x="73" y="57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2" y="56"/>
                    <a:pt x="69" y="57"/>
                    <a:pt x="68" y="58"/>
                  </a:cubicBezTo>
                  <a:cubicBezTo>
                    <a:pt x="67" y="60"/>
                    <a:pt x="67" y="60"/>
                    <a:pt x="66" y="60"/>
                  </a:cubicBezTo>
                  <a:cubicBezTo>
                    <a:pt x="65" y="60"/>
                    <a:pt x="64" y="62"/>
                    <a:pt x="65" y="62"/>
                  </a:cubicBezTo>
                  <a:cubicBezTo>
                    <a:pt x="65" y="62"/>
                    <a:pt x="65" y="63"/>
                    <a:pt x="66" y="64"/>
                  </a:cubicBezTo>
                  <a:cubicBezTo>
                    <a:pt x="67" y="66"/>
                    <a:pt x="66" y="67"/>
                    <a:pt x="68" y="67"/>
                  </a:cubicBezTo>
                  <a:cubicBezTo>
                    <a:pt x="70" y="67"/>
                    <a:pt x="69" y="66"/>
                    <a:pt x="70" y="66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3" name="Freeform 41"/>
            <p:cNvSpPr>
              <a:spLocks/>
            </p:cNvSpPr>
            <p:nvPr/>
          </p:nvSpPr>
          <p:spPr bwMode="auto">
            <a:xfrm>
              <a:off x="5289550" y="4024313"/>
              <a:ext cx="228600" cy="368300"/>
            </a:xfrm>
            <a:custGeom>
              <a:avLst/>
              <a:gdLst>
                <a:gd name="T0" fmla="*/ 5 w 61"/>
                <a:gd name="T1" fmla="*/ 97 h 98"/>
                <a:gd name="T2" fmla="*/ 7 w 61"/>
                <a:gd name="T3" fmla="*/ 94 h 98"/>
                <a:gd name="T4" fmla="*/ 6 w 61"/>
                <a:gd name="T5" fmla="*/ 94 h 98"/>
                <a:gd name="T6" fmla="*/ 9 w 61"/>
                <a:gd name="T7" fmla="*/ 92 h 98"/>
                <a:gd name="T8" fmla="*/ 9 w 61"/>
                <a:gd name="T9" fmla="*/ 91 h 98"/>
                <a:gd name="T10" fmla="*/ 12 w 61"/>
                <a:gd name="T11" fmla="*/ 89 h 98"/>
                <a:gd name="T12" fmla="*/ 13 w 61"/>
                <a:gd name="T13" fmla="*/ 86 h 98"/>
                <a:gd name="T14" fmla="*/ 15 w 61"/>
                <a:gd name="T15" fmla="*/ 85 h 98"/>
                <a:gd name="T16" fmla="*/ 18 w 61"/>
                <a:gd name="T17" fmla="*/ 81 h 98"/>
                <a:gd name="T18" fmla="*/ 25 w 61"/>
                <a:gd name="T19" fmla="*/ 77 h 98"/>
                <a:gd name="T20" fmla="*/ 26 w 61"/>
                <a:gd name="T21" fmla="*/ 75 h 98"/>
                <a:gd name="T22" fmla="*/ 32 w 61"/>
                <a:gd name="T23" fmla="*/ 70 h 98"/>
                <a:gd name="T24" fmla="*/ 32 w 61"/>
                <a:gd name="T25" fmla="*/ 68 h 98"/>
                <a:gd name="T26" fmla="*/ 34 w 61"/>
                <a:gd name="T27" fmla="*/ 68 h 98"/>
                <a:gd name="T28" fmla="*/ 36 w 61"/>
                <a:gd name="T29" fmla="*/ 65 h 98"/>
                <a:gd name="T30" fmla="*/ 37 w 61"/>
                <a:gd name="T31" fmla="*/ 61 h 98"/>
                <a:gd name="T32" fmla="*/ 41 w 61"/>
                <a:gd name="T33" fmla="*/ 59 h 98"/>
                <a:gd name="T34" fmla="*/ 41 w 61"/>
                <a:gd name="T35" fmla="*/ 57 h 98"/>
                <a:gd name="T36" fmla="*/ 43 w 61"/>
                <a:gd name="T37" fmla="*/ 53 h 98"/>
                <a:gd name="T38" fmla="*/ 45 w 61"/>
                <a:gd name="T39" fmla="*/ 52 h 98"/>
                <a:gd name="T40" fmla="*/ 45 w 61"/>
                <a:gd name="T41" fmla="*/ 48 h 98"/>
                <a:gd name="T42" fmla="*/ 48 w 61"/>
                <a:gd name="T43" fmla="*/ 45 h 98"/>
                <a:gd name="T44" fmla="*/ 48 w 61"/>
                <a:gd name="T45" fmla="*/ 42 h 98"/>
                <a:gd name="T46" fmla="*/ 50 w 61"/>
                <a:gd name="T47" fmla="*/ 37 h 98"/>
                <a:gd name="T48" fmla="*/ 51 w 61"/>
                <a:gd name="T49" fmla="*/ 33 h 98"/>
                <a:gd name="T50" fmla="*/ 52 w 61"/>
                <a:gd name="T51" fmla="*/ 32 h 98"/>
                <a:gd name="T52" fmla="*/ 52 w 61"/>
                <a:gd name="T53" fmla="*/ 30 h 98"/>
                <a:gd name="T54" fmla="*/ 56 w 61"/>
                <a:gd name="T55" fmla="*/ 25 h 98"/>
                <a:gd name="T56" fmla="*/ 56 w 61"/>
                <a:gd name="T57" fmla="*/ 21 h 98"/>
                <a:gd name="T58" fmla="*/ 57 w 61"/>
                <a:gd name="T59" fmla="*/ 21 h 98"/>
                <a:gd name="T60" fmla="*/ 57 w 61"/>
                <a:gd name="T61" fmla="*/ 18 h 98"/>
                <a:gd name="T62" fmla="*/ 59 w 61"/>
                <a:gd name="T63" fmla="*/ 13 h 98"/>
                <a:gd name="T64" fmla="*/ 61 w 61"/>
                <a:gd name="T65" fmla="*/ 1 h 98"/>
                <a:gd name="T66" fmla="*/ 58 w 61"/>
                <a:gd name="T67" fmla="*/ 0 h 98"/>
                <a:gd name="T68" fmla="*/ 57 w 61"/>
                <a:gd name="T69" fmla="*/ 2 h 98"/>
                <a:gd name="T70" fmla="*/ 51 w 61"/>
                <a:gd name="T71" fmla="*/ 4 h 98"/>
                <a:gd name="T72" fmla="*/ 44 w 61"/>
                <a:gd name="T73" fmla="*/ 4 h 98"/>
                <a:gd name="T74" fmla="*/ 42 w 61"/>
                <a:gd name="T75" fmla="*/ 6 h 98"/>
                <a:gd name="T76" fmla="*/ 37 w 61"/>
                <a:gd name="T77" fmla="*/ 7 h 98"/>
                <a:gd name="T78" fmla="*/ 36 w 61"/>
                <a:gd name="T79" fmla="*/ 8 h 98"/>
                <a:gd name="T80" fmla="*/ 33 w 61"/>
                <a:gd name="T81" fmla="*/ 9 h 98"/>
                <a:gd name="T82" fmla="*/ 32 w 61"/>
                <a:gd name="T83" fmla="*/ 10 h 98"/>
                <a:gd name="T84" fmla="*/ 29 w 61"/>
                <a:gd name="T85" fmla="*/ 9 h 98"/>
                <a:gd name="T86" fmla="*/ 18 w 61"/>
                <a:gd name="T87" fmla="*/ 10 h 98"/>
                <a:gd name="T88" fmla="*/ 18 w 61"/>
                <a:gd name="T89" fmla="*/ 10 h 98"/>
                <a:gd name="T90" fmla="*/ 12 w 61"/>
                <a:gd name="T91" fmla="*/ 3 h 98"/>
                <a:gd name="T92" fmla="*/ 9 w 61"/>
                <a:gd name="T93" fmla="*/ 7 h 98"/>
                <a:gd name="T94" fmla="*/ 7 w 61"/>
                <a:gd name="T95" fmla="*/ 10 h 98"/>
                <a:gd name="T96" fmla="*/ 10 w 61"/>
                <a:gd name="T97" fmla="*/ 13 h 98"/>
                <a:gd name="T98" fmla="*/ 12 w 61"/>
                <a:gd name="T99" fmla="*/ 17 h 98"/>
                <a:gd name="T100" fmla="*/ 16 w 61"/>
                <a:gd name="T101" fmla="*/ 20 h 98"/>
                <a:gd name="T102" fmla="*/ 32 w 61"/>
                <a:gd name="T103" fmla="*/ 28 h 98"/>
                <a:gd name="T104" fmla="*/ 41 w 61"/>
                <a:gd name="T105" fmla="*/ 28 h 98"/>
                <a:gd name="T106" fmla="*/ 25 w 61"/>
                <a:gd name="T107" fmla="*/ 53 h 98"/>
                <a:gd name="T108" fmla="*/ 17 w 61"/>
                <a:gd name="T109" fmla="*/ 53 h 98"/>
                <a:gd name="T110" fmla="*/ 14 w 61"/>
                <a:gd name="T111" fmla="*/ 55 h 98"/>
                <a:gd name="T112" fmla="*/ 8 w 61"/>
                <a:gd name="T113" fmla="*/ 55 h 98"/>
                <a:gd name="T114" fmla="*/ 7 w 61"/>
                <a:gd name="T115" fmla="*/ 56 h 98"/>
                <a:gd name="T116" fmla="*/ 3 w 61"/>
                <a:gd name="T117" fmla="*/ 65 h 98"/>
                <a:gd name="T118" fmla="*/ 0 w 61"/>
                <a:gd name="T119" fmla="*/ 67 h 98"/>
                <a:gd name="T120" fmla="*/ 0 w 61"/>
                <a:gd name="T121" fmla="*/ 93 h 98"/>
                <a:gd name="T122" fmla="*/ 5 w 61"/>
                <a:gd name="T123" fmla="*/ 98 h 98"/>
                <a:gd name="T124" fmla="*/ 5 w 61"/>
                <a:gd name="T125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98">
                  <a:moveTo>
                    <a:pt x="5" y="97"/>
                  </a:moveTo>
                  <a:cubicBezTo>
                    <a:pt x="6" y="96"/>
                    <a:pt x="6" y="95"/>
                    <a:pt x="7" y="94"/>
                  </a:cubicBezTo>
                  <a:cubicBezTo>
                    <a:pt x="7" y="94"/>
                    <a:pt x="6" y="95"/>
                    <a:pt x="6" y="94"/>
                  </a:cubicBezTo>
                  <a:cubicBezTo>
                    <a:pt x="7" y="93"/>
                    <a:pt x="9" y="93"/>
                    <a:pt x="9" y="92"/>
                  </a:cubicBezTo>
                  <a:cubicBezTo>
                    <a:pt x="9" y="92"/>
                    <a:pt x="9" y="91"/>
                    <a:pt x="9" y="91"/>
                  </a:cubicBezTo>
                  <a:cubicBezTo>
                    <a:pt x="10" y="90"/>
                    <a:pt x="11" y="89"/>
                    <a:pt x="12" y="89"/>
                  </a:cubicBezTo>
                  <a:cubicBezTo>
                    <a:pt x="12" y="88"/>
                    <a:pt x="12" y="87"/>
                    <a:pt x="13" y="86"/>
                  </a:cubicBezTo>
                  <a:cubicBezTo>
                    <a:pt x="13" y="86"/>
                    <a:pt x="14" y="85"/>
                    <a:pt x="15" y="85"/>
                  </a:cubicBezTo>
                  <a:cubicBezTo>
                    <a:pt x="16" y="84"/>
                    <a:pt x="17" y="82"/>
                    <a:pt x="18" y="81"/>
                  </a:cubicBezTo>
                  <a:cubicBezTo>
                    <a:pt x="20" y="79"/>
                    <a:pt x="23" y="78"/>
                    <a:pt x="25" y="77"/>
                  </a:cubicBezTo>
                  <a:cubicBezTo>
                    <a:pt x="25" y="77"/>
                    <a:pt x="25" y="75"/>
                    <a:pt x="26" y="75"/>
                  </a:cubicBezTo>
                  <a:cubicBezTo>
                    <a:pt x="27" y="73"/>
                    <a:pt x="31" y="72"/>
                    <a:pt x="32" y="70"/>
                  </a:cubicBezTo>
                  <a:cubicBezTo>
                    <a:pt x="32" y="69"/>
                    <a:pt x="32" y="68"/>
                    <a:pt x="32" y="68"/>
                  </a:cubicBezTo>
                  <a:cubicBezTo>
                    <a:pt x="33" y="67"/>
                    <a:pt x="33" y="68"/>
                    <a:pt x="34" y="68"/>
                  </a:cubicBezTo>
                  <a:cubicBezTo>
                    <a:pt x="34" y="68"/>
                    <a:pt x="36" y="65"/>
                    <a:pt x="36" y="65"/>
                  </a:cubicBezTo>
                  <a:cubicBezTo>
                    <a:pt x="37" y="64"/>
                    <a:pt x="36" y="62"/>
                    <a:pt x="37" y="61"/>
                  </a:cubicBezTo>
                  <a:cubicBezTo>
                    <a:pt x="38" y="60"/>
                    <a:pt x="40" y="61"/>
                    <a:pt x="41" y="59"/>
                  </a:cubicBezTo>
                  <a:cubicBezTo>
                    <a:pt x="41" y="59"/>
                    <a:pt x="41" y="58"/>
                    <a:pt x="41" y="57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2"/>
                    <a:pt x="45" y="52"/>
                    <a:pt x="45" y="52"/>
                  </a:cubicBezTo>
                  <a:cubicBezTo>
                    <a:pt x="45" y="51"/>
                    <a:pt x="44" y="49"/>
                    <a:pt x="45" y="48"/>
                  </a:cubicBezTo>
                  <a:cubicBezTo>
                    <a:pt x="45" y="47"/>
                    <a:pt x="47" y="46"/>
                    <a:pt x="48" y="45"/>
                  </a:cubicBezTo>
                  <a:cubicBezTo>
                    <a:pt x="48" y="44"/>
                    <a:pt x="48" y="43"/>
                    <a:pt x="48" y="42"/>
                  </a:cubicBezTo>
                  <a:cubicBezTo>
                    <a:pt x="48" y="41"/>
                    <a:pt x="49" y="39"/>
                    <a:pt x="50" y="37"/>
                  </a:cubicBezTo>
                  <a:cubicBezTo>
                    <a:pt x="50" y="35"/>
                    <a:pt x="50" y="34"/>
                    <a:pt x="51" y="33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1"/>
                    <a:pt x="51" y="31"/>
                    <a:pt x="52" y="30"/>
                  </a:cubicBezTo>
                  <a:cubicBezTo>
                    <a:pt x="53" y="29"/>
                    <a:pt x="56" y="26"/>
                    <a:pt x="56" y="25"/>
                  </a:cubicBezTo>
                  <a:cubicBezTo>
                    <a:pt x="56" y="24"/>
                    <a:pt x="56" y="23"/>
                    <a:pt x="56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0"/>
                    <a:pt x="57" y="19"/>
                    <a:pt x="57" y="18"/>
                  </a:cubicBezTo>
                  <a:cubicBezTo>
                    <a:pt x="58" y="17"/>
                    <a:pt x="59" y="14"/>
                    <a:pt x="59" y="13"/>
                  </a:cubicBezTo>
                  <a:cubicBezTo>
                    <a:pt x="60" y="9"/>
                    <a:pt x="60" y="4"/>
                    <a:pt x="61" y="1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58" y="0"/>
                    <a:pt x="57" y="2"/>
                    <a:pt x="57" y="2"/>
                  </a:cubicBezTo>
                  <a:cubicBezTo>
                    <a:pt x="56" y="2"/>
                    <a:pt x="51" y="4"/>
                    <a:pt x="51" y="4"/>
                  </a:cubicBezTo>
                  <a:cubicBezTo>
                    <a:pt x="48" y="5"/>
                    <a:pt x="46" y="3"/>
                    <a:pt x="44" y="4"/>
                  </a:cubicBezTo>
                  <a:cubicBezTo>
                    <a:pt x="43" y="4"/>
                    <a:pt x="43" y="6"/>
                    <a:pt x="42" y="6"/>
                  </a:cubicBezTo>
                  <a:cubicBezTo>
                    <a:pt x="40" y="6"/>
                    <a:pt x="39" y="6"/>
                    <a:pt x="37" y="7"/>
                  </a:cubicBezTo>
                  <a:cubicBezTo>
                    <a:pt x="37" y="7"/>
                    <a:pt x="37" y="8"/>
                    <a:pt x="36" y="8"/>
                  </a:cubicBezTo>
                  <a:cubicBezTo>
                    <a:pt x="35" y="9"/>
                    <a:pt x="34" y="9"/>
                    <a:pt x="33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0" y="10"/>
                    <a:pt x="30" y="9"/>
                    <a:pt x="29" y="9"/>
                  </a:cubicBezTo>
                  <a:cubicBezTo>
                    <a:pt x="25" y="8"/>
                    <a:pt x="22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5" y="8"/>
                    <a:pt x="13" y="6"/>
                    <a:pt x="12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9" y="12"/>
                    <a:pt x="10" y="13"/>
                  </a:cubicBezTo>
                  <a:cubicBezTo>
                    <a:pt x="11" y="15"/>
                    <a:pt x="10" y="16"/>
                    <a:pt x="12" y="17"/>
                  </a:cubicBezTo>
                  <a:cubicBezTo>
                    <a:pt x="13" y="18"/>
                    <a:pt x="13" y="19"/>
                    <a:pt x="16" y="20"/>
                  </a:cubicBezTo>
                  <a:cubicBezTo>
                    <a:pt x="18" y="21"/>
                    <a:pt x="32" y="28"/>
                    <a:pt x="32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5" y="98"/>
                    <a:pt x="5" y="98"/>
                    <a:pt x="5" y="98"/>
                  </a:cubicBezTo>
                  <a:lnTo>
                    <a:pt x="5" y="97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4" name="Freeform 42"/>
            <p:cNvSpPr>
              <a:spLocks noEditPoints="1"/>
            </p:cNvSpPr>
            <p:nvPr/>
          </p:nvSpPr>
          <p:spPr bwMode="auto">
            <a:xfrm>
              <a:off x="7959725" y="4575176"/>
              <a:ext cx="141287" cy="123825"/>
            </a:xfrm>
            <a:custGeom>
              <a:avLst/>
              <a:gdLst>
                <a:gd name="T0" fmla="*/ 31 w 38"/>
                <a:gd name="T1" fmla="*/ 28 h 33"/>
                <a:gd name="T2" fmla="*/ 31 w 38"/>
                <a:gd name="T3" fmla="*/ 30 h 33"/>
                <a:gd name="T4" fmla="*/ 36 w 38"/>
                <a:gd name="T5" fmla="*/ 32 h 33"/>
                <a:gd name="T6" fmla="*/ 36 w 38"/>
                <a:gd name="T7" fmla="*/ 32 h 33"/>
                <a:gd name="T8" fmla="*/ 35 w 38"/>
                <a:gd name="T9" fmla="*/ 31 h 33"/>
                <a:gd name="T10" fmla="*/ 31 w 38"/>
                <a:gd name="T11" fmla="*/ 28 h 33"/>
                <a:gd name="T12" fmla="*/ 20 w 38"/>
                <a:gd name="T13" fmla="*/ 20 h 33"/>
                <a:gd name="T14" fmla="*/ 20 w 38"/>
                <a:gd name="T15" fmla="*/ 23 h 33"/>
                <a:gd name="T16" fmla="*/ 27 w 38"/>
                <a:gd name="T17" fmla="*/ 24 h 33"/>
                <a:gd name="T18" fmla="*/ 26 w 38"/>
                <a:gd name="T19" fmla="*/ 23 h 33"/>
                <a:gd name="T20" fmla="*/ 20 w 38"/>
                <a:gd name="T21" fmla="*/ 20 h 33"/>
                <a:gd name="T22" fmla="*/ 26 w 38"/>
                <a:gd name="T23" fmla="*/ 14 h 33"/>
                <a:gd name="T24" fmla="*/ 27 w 38"/>
                <a:gd name="T25" fmla="*/ 19 h 33"/>
                <a:gd name="T26" fmla="*/ 29 w 38"/>
                <a:gd name="T27" fmla="*/ 20 h 33"/>
                <a:gd name="T28" fmla="*/ 29 w 38"/>
                <a:gd name="T29" fmla="*/ 21 h 33"/>
                <a:gd name="T30" fmla="*/ 31 w 38"/>
                <a:gd name="T31" fmla="*/ 21 h 33"/>
                <a:gd name="T32" fmla="*/ 27 w 38"/>
                <a:gd name="T33" fmla="*/ 14 h 33"/>
                <a:gd name="T34" fmla="*/ 26 w 38"/>
                <a:gd name="T35" fmla="*/ 14 h 33"/>
                <a:gd name="T36" fmla="*/ 6 w 38"/>
                <a:gd name="T37" fmla="*/ 9 h 33"/>
                <a:gd name="T38" fmla="*/ 7 w 38"/>
                <a:gd name="T39" fmla="*/ 14 h 33"/>
                <a:gd name="T40" fmla="*/ 9 w 38"/>
                <a:gd name="T41" fmla="*/ 14 h 33"/>
                <a:gd name="T42" fmla="*/ 8 w 38"/>
                <a:gd name="T43" fmla="*/ 10 h 33"/>
                <a:gd name="T44" fmla="*/ 6 w 38"/>
                <a:gd name="T45" fmla="*/ 9 h 33"/>
                <a:gd name="T46" fmla="*/ 13 w 38"/>
                <a:gd name="T47" fmla="*/ 6 h 33"/>
                <a:gd name="T48" fmla="*/ 12 w 38"/>
                <a:gd name="T49" fmla="*/ 8 h 33"/>
                <a:gd name="T50" fmla="*/ 20 w 38"/>
                <a:gd name="T51" fmla="*/ 13 h 33"/>
                <a:gd name="T52" fmla="*/ 20 w 38"/>
                <a:gd name="T53" fmla="*/ 12 h 33"/>
                <a:gd name="T54" fmla="*/ 18 w 38"/>
                <a:gd name="T55" fmla="*/ 10 h 33"/>
                <a:gd name="T56" fmla="*/ 17 w 38"/>
                <a:gd name="T57" fmla="*/ 8 h 33"/>
                <a:gd name="T58" fmla="*/ 13 w 38"/>
                <a:gd name="T59" fmla="*/ 6 h 33"/>
                <a:gd name="T60" fmla="*/ 0 w 38"/>
                <a:gd name="T61" fmla="*/ 0 h 33"/>
                <a:gd name="T62" fmla="*/ 6 w 38"/>
                <a:gd name="T63" fmla="*/ 5 h 33"/>
                <a:gd name="T64" fmla="*/ 5 w 38"/>
                <a:gd name="T65" fmla="*/ 4 h 33"/>
                <a:gd name="T66" fmla="*/ 0 w 38"/>
                <a:gd name="T6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33">
                  <a:moveTo>
                    <a:pt x="31" y="28"/>
                  </a:moveTo>
                  <a:cubicBezTo>
                    <a:pt x="31" y="29"/>
                    <a:pt x="30" y="29"/>
                    <a:pt x="31" y="30"/>
                  </a:cubicBezTo>
                  <a:cubicBezTo>
                    <a:pt x="32" y="32"/>
                    <a:pt x="38" y="33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5" y="31"/>
                  </a:cubicBezTo>
                  <a:cubicBezTo>
                    <a:pt x="34" y="30"/>
                    <a:pt x="33" y="29"/>
                    <a:pt x="31" y="28"/>
                  </a:cubicBezTo>
                  <a:close/>
                  <a:moveTo>
                    <a:pt x="20" y="20"/>
                  </a:moveTo>
                  <a:cubicBezTo>
                    <a:pt x="20" y="21"/>
                    <a:pt x="19" y="22"/>
                    <a:pt x="20" y="23"/>
                  </a:cubicBezTo>
                  <a:cubicBezTo>
                    <a:pt x="22" y="26"/>
                    <a:pt x="25" y="24"/>
                    <a:pt x="27" y="24"/>
                  </a:cubicBezTo>
                  <a:cubicBezTo>
                    <a:pt x="27" y="24"/>
                    <a:pt x="26" y="23"/>
                    <a:pt x="26" y="23"/>
                  </a:cubicBezTo>
                  <a:cubicBezTo>
                    <a:pt x="24" y="22"/>
                    <a:pt x="22" y="21"/>
                    <a:pt x="20" y="20"/>
                  </a:cubicBezTo>
                  <a:close/>
                  <a:moveTo>
                    <a:pt x="26" y="14"/>
                  </a:moveTo>
                  <a:cubicBezTo>
                    <a:pt x="27" y="16"/>
                    <a:pt x="27" y="17"/>
                    <a:pt x="27" y="19"/>
                  </a:cubicBezTo>
                  <a:cubicBezTo>
                    <a:pt x="27" y="19"/>
                    <a:pt x="29" y="20"/>
                    <a:pt x="29" y="2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1" y="21"/>
                  </a:cubicBezTo>
                  <a:cubicBezTo>
                    <a:pt x="30" y="18"/>
                    <a:pt x="28" y="17"/>
                    <a:pt x="27" y="14"/>
                  </a:cubicBezTo>
                  <a:lnTo>
                    <a:pt x="26" y="14"/>
                  </a:lnTo>
                  <a:close/>
                  <a:moveTo>
                    <a:pt x="6" y="9"/>
                  </a:moveTo>
                  <a:cubicBezTo>
                    <a:pt x="5" y="13"/>
                    <a:pt x="5" y="11"/>
                    <a:pt x="7" y="14"/>
                  </a:cubicBezTo>
                  <a:cubicBezTo>
                    <a:pt x="6" y="14"/>
                    <a:pt x="9" y="14"/>
                    <a:pt x="9" y="14"/>
                  </a:cubicBezTo>
                  <a:cubicBezTo>
                    <a:pt x="8" y="13"/>
                    <a:pt x="9" y="11"/>
                    <a:pt x="8" y="10"/>
                  </a:cubicBezTo>
                  <a:cubicBezTo>
                    <a:pt x="8" y="10"/>
                    <a:pt x="6" y="9"/>
                    <a:pt x="6" y="9"/>
                  </a:cubicBezTo>
                  <a:close/>
                  <a:moveTo>
                    <a:pt x="13" y="6"/>
                  </a:moveTo>
                  <a:cubicBezTo>
                    <a:pt x="13" y="6"/>
                    <a:pt x="13" y="7"/>
                    <a:pt x="12" y="8"/>
                  </a:cubicBezTo>
                  <a:cubicBezTo>
                    <a:pt x="15" y="10"/>
                    <a:pt x="17" y="11"/>
                    <a:pt x="20" y="13"/>
                  </a:cubicBezTo>
                  <a:cubicBezTo>
                    <a:pt x="20" y="13"/>
                    <a:pt x="20" y="12"/>
                    <a:pt x="20" y="12"/>
                  </a:cubicBezTo>
                  <a:cubicBezTo>
                    <a:pt x="20" y="12"/>
                    <a:pt x="18" y="11"/>
                    <a:pt x="18" y="10"/>
                  </a:cubicBezTo>
                  <a:cubicBezTo>
                    <a:pt x="18" y="10"/>
                    <a:pt x="18" y="8"/>
                    <a:pt x="17" y="8"/>
                  </a:cubicBezTo>
                  <a:cubicBezTo>
                    <a:pt x="17" y="8"/>
                    <a:pt x="13" y="6"/>
                    <a:pt x="13" y="6"/>
                  </a:cubicBezTo>
                  <a:close/>
                  <a:moveTo>
                    <a:pt x="0" y="0"/>
                  </a:moveTo>
                  <a:cubicBezTo>
                    <a:pt x="2" y="4"/>
                    <a:pt x="1" y="4"/>
                    <a:pt x="6" y="5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3" y="3"/>
                    <a:pt x="2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" name="Freeform 43"/>
            <p:cNvSpPr>
              <a:spLocks/>
            </p:cNvSpPr>
            <p:nvPr/>
          </p:nvSpPr>
          <p:spPr bwMode="auto">
            <a:xfrm>
              <a:off x="4621213" y="2917826"/>
              <a:ext cx="87312" cy="76200"/>
            </a:xfrm>
            <a:custGeom>
              <a:avLst/>
              <a:gdLst>
                <a:gd name="T0" fmla="*/ 4 w 23"/>
                <a:gd name="T1" fmla="*/ 15 h 20"/>
                <a:gd name="T2" fmla="*/ 4 w 23"/>
                <a:gd name="T3" fmla="*/ 17 h 20"/>
                <a:gd name="T4" fmla="*/ 3 w 23"/>
                <a:gd name="T5" fmla="*/ 19 h 20"/>
                <a:gd name="T6" fmla="*/ 3 w 23"/>
                <a:gd name="T7" fmla="*/ 20 h 20"/>
                <a:gd name="T8" fmla="*/ 11 w 23"/>
                <a:gd name="T9" fmla="*/ 17 h 20"/>
                <a:gd name="T10" fmla="*/ 11 w 23"/>
                <a:gd name="T11" fmla="*/ 14 h 20"/>
                <a:gd name="T12" fmla="*/ 14 w 23"/>
                <a:gd name="T13" fmla="*/ 15 h 20"/>
                <a:gd name="T14" fmla="*/ 16 w 23"/>
                <a:gd name="T15" fmla="*/ 9 h 20"/>
                <a:gd name="T16" fmla="*/ 18 w 23"/>
                <a:gd name="T17" fmla="*/ 8 h 20"/>
                <a:gd name="T18" fmla="*/ 21 w 23"/>
                <a:gd name="T19" fmla="*/ 6 h 20"/>
                <a:gd name="T20" fmla="*/ 22 w 23"/>
                <a:gd name="T21" fmla="*/ 5 h 20"/>
                <a:gd name="T22" fmla="*/ 23 w 23"/>
                <a:gd name="T23" fmla="*/ 2 h 20"/>
                <a:gd name="T24" fmla="*/ 21 w 23"/>
                <a:gd name="T25" fmla="*/ 0 h 20"/>
                <a:gd name="T26" fmla="*/ 19 w 23"/>
                <a:gd name="T27" fmla="*/ 1 h 20"/>
                <a:gd name="T28" fmla="*/ 15 w 23"/>
                <a:gd name="T29" fmla="*/ 1 h 20"/>
                <a:gd name="T30" fmla="*/ 12 w 23"/>
                <a:gd name="T31" fmla="*/ 2 h 20"/>
                <a:gd name="T32" fmla="*/ 7 w 23"/>
                <a:gd name="T33" fmla="*/ 4 h 20"/>
                <a:gd name="T34" fmla="*/ 5 w 23"/>
                <a:gd name="T35" fmla="*/ 4 h 20"/>
                <a:gd name="T36" fmla="*/ 3 w 23"/>
                <a:gd name="T37" fmla="*/ 5 h 20"/>
                <a:gd name="T38" fmla="*/ 2 w 23"/>
                <a:gd name="T39" fmla="*/ 9 h 20"/>
                <a:gd name="T40" fmla="*/ 4 w 23"/>
                <a:gd name="T41" fmla="*/ 12 h 20"/>
                <a:gd name="T42" fmla="*/ 4 w 23"/>
                <a:gd name="T43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0">
                  <a:moveTo>
                    <a:pt x="4" y="15"/>
                  </a:moveTo>
                  <a:cubicBezTo>
                    <a:pt x="4" y="16"/>
                    <a:pt x="5" y="17"/>
                    <a:pt x="4" y="17"/>
                  </a:cubicBezTo>
                  <a:cubicBezTo>
                    <a:pt x="4" y="17"/>
                    <a:pt x="2" y="20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10" y="19"/>
                    <a:pt x="11" y="17"/>
                  </a:cubicBezTo>
                  <a:cubicBezTo>
                    <a:pt x="11" y="16"/>
                    <a:pt x="11" y="16"/>
                    <a:pt x="11" y="14"/>
                  </a:cubicBezTo>
                  <a:cubicBezTo>
                    <a:pt x="11" y="11"/>
                    <a:pt x="12" y="15"/>
                    <a:pt x="14" y="15"/>
                  </a:cubicBezTo>
                  <a:cubicBezTo>
                    <a:pt x="15" y="15"/>
                    <a:pt x="16" y="11"/>
                    <a:pt x="16" y="9"/>
                  </a:cubicBezTo>
                  <a:cubicBezTo>
                    <a:pt x="17" y="7"/>
                    <a:pt x="17" y="8"/>
                    <a:pt x="18" y="8"/>
                  </a:cubicBezTo>
                  <a:cubicBezTo>
                    <a:pt x="20" y="8"/>
                    <a:pt x="21" y="8"/>
                    <a:pt x="21" y="6"/>
                  </a:cubicBezTo>
                  <a:cubicBezTo>
                    <a:pt x="21" y="5"/>
                    <a:pt x="22" y="5"/>
                    <a:pt x="22" y="5"/>
                  </a:cubicBezTo>
                  <a:cubicBezTo>
                    <a:pt x="22" y="5"/>
                    <a:pt x="23" y="4"/>
                    <a:pt x="23" y="2"/>
                  </a:cubicBezTo>
                  <a:cubicBezTo>
                    <a:pt x="23" y="1"/>
                    <a:pt x="21" y="0"/>
                    <a:pt x="21" y="0"/>
                  </a:cubicBezTo>
                  <a:cubicBezTo>
                    <a:pt x="21" y="0"/>
                    <a:pt x="21" y="0"/>
                    <a:pt x="19" y="1"/>
                  </a:cubicBezTo>
                  <a:cubicBezTo>
                    <a:pt x="18" y="2"/>
                    <a:pt x="16" y="1"/>
                    <a:pt x="15" y="1"/>
                  </a:cubicBezTo>
                  <a:cubicBezTo>
                    <a:pt x="13" y="1"/>
                    <a:pt x="13" y="1"/>
                    <a:pt x="12" y="2"/>
                  </a:cubicBezTo>
                  <a:cubicBezTo>
                    <a:pt x="11" y="4"/>
                    <a:pt x="10" y="4"/>
                    <a:pt x="7" y="4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6"/>
                    <a:pt x="3" y="5"/>
                    <a:pt x="3" y="5"/>
                  </a:cubicBezTo>
                  <a:cubicBezTo>
                    <a:pt x="3" y="5"/>
                    <a:pt x="0" y="9"/>
                    <a:pt x="2" y="9"/>
                  </a:cubicBezTo>
                  <a:cubicBezTo>
                    <a:pt x="4" y="9"/>
                    <a:pt x="4" y="10"/>
                    <a:pt x="4" y="12"/>
                  </a:cubicBezTo>
                  <a:cubicBezTo>
                    <a:pt x="4" y="13"/>
                    <a:pt x="2" y="14"/>
                    <a:pt x="4" y="15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" name="Freeform 44"/>
            <p:cNvSpPr>
              <a:spLocks/>
            </p:cNvSpPr>
            <p:nvPr/>
          </p:nvSpPr>
          <p:spPr bwMode="auto">
            <a:xfrm>
              <a:off x="4703763" y="2820988"/>
              <a:ext cx="176212" cy="77788"/>
            </a:xfrm>
            <a:custGeom>
              <a:avLst/>
              <a:gdLst>
                <a:gd name="T0" fmla="*/ 47 w 47"/>
                <a:gd name="T1" fmla="*/ 12 h 21"/>
                <a:gd name="T2" fmla="*/ 44 w 47"/>
                <a:gd name="T3" fmla="*/ 13 h 21"/>
                <a:gd name="T4" fmla="*/ 44 w 47"/>
                <a:gd name="T5" fmla="*/ 16 h 21"/>
                <a:gd name="T6" fmla="*/ 40 w 47"/>
                <a:gd name="T7" fmla="*/ 15 h 21"/>
                <a:gd name="T8" fmla="*/ 36 w 47"/>
                <a:gd name="T9" fmla="*/ 15 h 21"/>
                <a:gd name="T10" fmla="*/ 31 w 47"/>
                <a:gd name="T11" fmla="*/ 16 h 21"/>
                <a:gd name="T12" fmla="*/ 28 w 47"/>
                <a:gd name="T13" fmla="*/ 17 h 21"/>
                <a:gd name="T14" fmla="*/ 25 w 47"/>
                <a:gd name="T15" fmla="*/ 17 h 21"/>
                <a:gd name="T16" fmla="*/ 21 w 47"/>
                <a:gd name="T17" fmla="*/ 17 h 21"/>
                <a:gd name="T18" fmla="*/ 17 w 47"/>
                <a:gd name="T19" fmla="*/ 18 h 21"/>
                <a:gd name="T20" fmla="*/ 18 w 47"/>
                <a:gd name="T21" fmla="*/ 20 h 21"/>
                <a:gd name="T22" fmla="*/ 14 w 47"/>
                <a:gd name="T23" fmla="*/ 20 h 21"/>
                <a:gd name="T24" fmla="*/ 9 w 47"/>
                <a:gd name="T25" fmla="*/ 19 h 21"/>
                <a:gd name="T26" fmla="*/ 5 w 47"/>
                <a:gd name="T27" fmla="*/ 17 h 21"/>
                <a:gd name="T28" fmla="*/ 3 w 47"/>
                <a:gd name="T29" fmla="*/ 15 h 21"/>
                <a:gd name="T30" fmla="*/ 3 w 47"/>
                <a:gd name="T31" fmla="*/ 11 h 21"/>
                <a:gd name="T32" fmla="*/ 6 w 47"/>
                <a:gd name="T33" fmla="*/ 8 h 21"/>
                <a:gd name="T34" fmla="*/ 8 w 47"/>
                <a:gd name="T35" fmla="*/ 5 h 21"/>
                <a:gd name="T36" fmla="*/ 11 w 47"/>
                <a:gd name="T37" fmla="*/ 4 h 21"/>
                <a:gd name="T38" fmla="*/ 13 w 47"/>
                <a:gd name="T39" fmla="*/ 4 h 21"/>
                <a:gd name="T40" fmla="*/ 17 w 47"/>
                <a:gd name="T41" fmla="*/ 4 h 21"/>
                <a:gd name="T42" fmla="*/ 21 w 47"/>
                <a:gd name="T43" fmla="*/ 6 h 21"/>
                <a:gd name="T44" fmla="*/ 25 w 47"/>
                <a:gd name="T45" fmla="*/ 6 h 21"/>
                <a:gd name="T46" fmla="*/ 29 w 47"/>
                <a:gd name="T47" fmla="*/ 4 h 21"/>
                <a:gd name="T48" fmla="*/ 35 w 47"/>
                <a:gd name="T49" fmla="*/ 2 h 21"/>
                <a:gd name="T50" fmla="*/ 39 w 47"/>
                <a:gd name="T51" fmla="*/ 4 h 21"/>
                <a:gd name="T52" fmla="*/ 42 w 47"/>
                <a:gd name="T53" fmla="*/ 7 h 21"/>
                <a:gd name="T54" fmla="*/ 44 w 47"/>
                <a:gd name="T55" fmla="*/ 9 h 21"/>
                <a:gd name="T56" fmla="*/ 47 w 47"/>
                <a:gd name="T5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21">
                  <a:moveTo>
                    <a:pt x="47" y="12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2" y="16"/>
                    <a:pt x="40" y="15"/>
                  </a:cubicBezTo>
                  <a:cubicBezTo>
                    <a:pt x="39" y="14"/>
                    <a:pt x="39" y="15"/>
                    <a:pt x="36" y="15"/>
                  </a:cubicBezTo>
                  <a:cubicBezTo>
                    <a:pt x="33" y="15"/>
                    <a:pt x="33" y="15"/>
                    <a:pt x="31" y="16"/>
                  </a:cubicBezTo>
                  <a:cubicBezTo>
                    <a:pt x="28" y="16"/>
                    <a:pt x="28" y="17"/>
                    <a:pt x="28" y="17"/>
                  </a:cubicBezTo>
                  <a:cubicBezTo>
                    <a:pt x="28" y="17"/>
                    <a:pt x="27" y="18"/>
                    <a:pt x="25" y="17"/>
                  </a:cubicBezTo>
                  <a:cubicBezTo>
                    <a:pt x="24" y="15"/>
                    <a:pt x="24" y="16"/>
                    <a:pt x="21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1"/>
                    <a:pt x="14" y="20"/>
                  </a:cubicBezTo>
                  <a:cubicBezTo>
                    <a:pt x="11" y="19"/>
                    <a:pt x="11" y="19"/>
                    <a:pt x="9" y="19"/>
                  </a:cubicBezTo>
                  <a:cubicBezTo>
                    <a:pt x="7" y="19"/>
                    <a:pt x="5" y="17"/>
                    <a:pt x="5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4"/>
                    <a:pt x="3" y="11"/>
                    <a:pt x="3" y="11"/>
                  </a:cubicBezTo>
                  <a:cubicBezTo>
                    <a:pt x="3" y="11"/>
                    <a:pt x="4" y="8"/>
                    <a:pt x="6" y="8"/>
                  </a:cubicBezTo>
                  <a:cubicBezTo>
                    <a:pt x="7" y="8"/>
                    <a:pt x="6" y="5"/>
                    <a:pt x="8" y="5"/>
                  </a:cubicBezTo>
                  <a:cubicBezTo>
                    <a:pt x="9" y="5"/>
                    <a:pt x="11" y="4"/>
                    <a:pt x="11" y="4"/>
                  </a:cubicBezTo>
                  <a:cubicBezTo>
                    <a:pt x="11" y="4"/>
                    <a:pt x="10" y="4"/>
                    <a:pt x="13" y="4"/>
                  </a:cubicBezTo>
                  <a:cubicBezTo>
                    <a:pt x="16" y="4"/>
                    <a:pt x="15" y="3"/>
                    <a:pt x="17" y="4"/>
                  </a:cubicBezTo>
                  <a:cubicBezTo>
                    <a:pt x="19" y="5"/>
                    <a:pt x="19" y="5"/>
                    <a:pt x="21" y="6"/>
                  </a:cubicBezTo>
                  <a:cubicBezTo>
                    <a:pt x="23" y="7"/>
                    <a:pt x="24" y="8"/>
                    <a:pt x="25" y="6"/>
                  </a:cubicBezTo>
                  <a:cubicBezTo>
                    <a:pt x="26" y="4"/>
                    <a:pt x="27" y="5"/>
                    <a:pt x="29" y="4"/>
                  </a:cubicBezTo>
                  <a:cubicBezTo>
                    <a:pt x="31" y="4"/>
                    <a:pt x="33" y="0"/>
                    <a:pt x="35" y="2"/>
                  </a:cubicBezTo>
                  <a:cubicBezTo>
                    <a:pt x="37" y="3"/>
                    <a:pt x="38" y="4"/>
                    <a:pt x="39" y="4"/>
                  </a:cubicBezTo>
                  <a:cubicBezTo>
                    <a:pt x="41" y="4"/>
                    <a:pt x="41" y="6"/>
                    <a:pt x="42" y="7"/>
                  </a:cubicBezTo>
                  <a:cubicBezTo>
                    <a:pt x="44" y="8"/>
                    <a:pt x="43" y="8"/>
                    <a:pt x="44" y="9"/>
                  </a:cubicBezTo>
                  <a:cubicBezTo>
                    <a:pt x="45" y="11"/>
                    <a:pt x="47" y="12"/>
                    <a:pt x="47" y="12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" name="Freeform 45"/>
            <p:cNvSpPr>
              <a:spLocks/>
            </p:cNvSpPr>
            <p:nvPr/>
          </p:nvSpPr>
          <p:spPr bwMode="auto">
            <a:xfrm>
              <a:off x="3995738" y="4065588"/>
              <a:ext cx="85725" cy="101600"/>
            </a:xfrm>
            <a:custGeom>
              <a:avLst/>
              <a:gdLst>
                <a:gd name="T0" fmla="*/ 2 w 23"/>
                <a:gd name="T1" fmla="*/ 9 h 27"/>
                <a:gd name="T2" fmla="*/ 4 w 23"/>
                <a:gd name="T3" fmla="*/ 16 h 27"/>
                <a:gd name="T4" fmla="*/ 3 w 23"/>
                <a:gd name="T5" fmla="*/ 17 h 27"/>
                <a:gd name="T6" fmla="*/ 5 w 23"/>
                <a:gd name="T7" fmla="*/ 18 h 27"/>
                <a:gd name="T8" fmla="*/ 5 w 23"/>
                <a:gd name="T9" fmla="*/ 23 h 27"/>
                <a:gd name="T10" fmla="*/ 6 w 23"/>
                <a:gd name="T11" fmla="*/ 22 h 27"/>
                <a:gd name="T12" fmla="*/ 7 w 23"/>
                <a:gd name="T13" fmla="*/ 21 h 27"/>
                <a:gd name="T14" fmla="*/ 10 w 23"/>
                <a:gd name="T15" fmla="*/ 26 h 27"/>
                <a:gd name="T16" fmla="*/ 14 w 23"/>
                <a:gd name="T17" fmla="*/ 27 h 27"/>
                <a:gd name="T18" fmla="*/ 16 w 23"/>
                <a:gd name="T19" fmla="*/ 23 h 27"/>
                <a:gd name="T20" fmla="*/ 19 w 23"/>
                <a:gd name="T21" fmla="*/ 18 h 27"/>
                <a:gd name="T22" fmla="*/ 21 w 23"/>
                <a:gd name="T23" fmla="*/ 16 h 27"/>
                <a:gd name="T24" fmla="*/ 23 w 23"/>
                <a:gd name="T25" fmla="*/ 14 h 27"/>
                <a:gd name="T26" fmla="*/ 20 w 23"/>
                <a:gd name="T27" fmla="*/ 14 h 27"/>
                <a:gd name="T28" fmla="*/ 21 w 23"/>
                <a:gd name="T29" fmla="*/ 10 h 27"/>
                <a:gd name="T30" fmla="*/ 20 w 23"/>
                <a:gd name="T31" fmla="*/ 7 h 27"/>
                <a:gd name="T32" fmla="*/ 17 w 23"/>
                <a:gd name="T33" fmla="*/ 4 h 27"/>
                <a:gd name="T34" fmla="*/ 16 w 23"/>
                <a:gd name="T35" fmla="*/ 1 h 27"/>
                <a:gd name="T36" fmla="*/ 12 w 23"/>
                <a:gd name="T37" fmla="*/ 1 h 27"/>
                <a:gd name="T38" fmla="*/ 7 w 23"/>
                <a:gd name="T39" fmla="*/ 2 h 27"/>
                <a:gd name="T40" fmla="*/ 6 w 23"/>
                <a:gd name="T41" fmla="*/ 7 h 27"/>
                <a:gd name="T42" fmla="*/ 4 w 23"/>
                <a:gd name="T43" fmla="*/ 9 h 27"/>
                <a:gd name="T44" fmla="*/ 2 w 23"/>
                <a:gd name="T4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7">
                  <a:moveTo>
                    <a:pt x="2" y="9"/>
                  </a:moveTo>
                  <a:cubicBezTo>
                    <a:pt x="0" y="10"/>
                    <a:pt x="3" y="15"/>
                    <a:pt x="4" y="16"/>
                  </a:cubicBezTo>
                  <a:cubicBezTo>
                    <a:pt x="3" y="16"/>
                    <a:pt x="2" y="17"/>
                    <a:pt x="3" y="17"/>
                  </a:cubicBezTo>
                  <a:cubicBezTo>
                    <a:pt x="3" y="17"/>
                    <a:pt x="5" y="18"/>
                    <a:pt x="5" y="18"/>
                  </a:cubicBezTo>
                  <a:cubicBezTo>
                    <a:pt x="6" y="18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1"/>
                    <a:pt x="7" y="21"/>
                  </a:cubicBezTo>
                  <a:cubicBezTo>
                    <a:pt x="8" y="23"/>
                    <a:pt x="8" y="26"/>
                    <a:pt x="10" y="26"/>
                  </a:cubicBezTo>
                  <a:cubicBezTo>
                    <a:pt x="12" y="27"/>
                    <a:pt x="13" y="27"/>
                    <a:pt x="14" y="27"/>
                  </a:cubicBezTo>
                  <a:cubicBezTo>
                    <a:pt x="14" y="27"/>
                    <a:pt x="14" y="25"/>
                    <a:pt x="16" y="23"/>
                  </a:cubicBezTo>
                  <a:cubicBezTo>
                    <a:pt x="17" y="21"/>
                    <a:pt x="19" y="18"/>
                    <a:pt x="19" y="18"/>
                  </a:cubicBezTo>
                  <a:cubicBezTo>
                    <a:pt x="19" y="18"/>
                    <a:pt x="20" y="16"/>
                    <a:pt x="21" y="16"/>
                  </a:cubicBezTo>
                  <a:cubicBezTo>
                    <a:pt x="23" y="16"/>
                    <a:pt x="23" y="14"/>
                    <a:pt x="23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2"/>
                    <a:pt x="21" y="10"/>
                  </a:cubicBezTo>
                  <a:cubicBezTo>
                    <a:pt x="20" y="9"/>
                    <a:pt x="20" y="9"/>
                    <a:pt x="20" y="7"/>
                  </a:cubicBezTo>
                  <a:cubicBezTo>
                    <a:pt x="19" y="5"/>
                    <a:pt x="17" y="6"/>
                    <a:pt x="17" y="4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4" y="1"/>
                    <a:pt x="14" y="2"/>
                    <a:pt x="12" y="1"/>
                  </a:cubicBezTo>
                  <a:cubicBezTo>
                    <a:pt x="10" y="0"/>
                    <a:pt x="8" y="0"/>
                    <a:pt x="7" y="2"/>
                  </a:cubicBezTo>
                  <a:cubicBezTo>
                    <a:pt x="7" y="4"/>
                    <a:pt x="7" y="6"/>
                    <a:pt x="6" y="7"/>
                  </a:cubicBezTo>
                  <a:cubicBezTo>
                    <a:pt x="4" y="7"/>
                    <a:pt x="5" y="9"/>
                    <a:pt x="4" y="9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8" name="Freeform 46"/>
            <p:cNvSpPr>
              <a:spLocks/>
            </p:cNvSpPr>
            <p:nvPr/>
          </p:nvSpPr>
          <p:spPr bwMode="auto">
            <a:xfrm>
              <a:off x="3913188" y="3863976"/>
              <a:ext cx="134937" cy="138113"/>
            </a:xfrm>
            <a:custGeom>
              <a:avLst/>
              <a:gdLst>
                <a:gd name="T0" fmla="*/ 5 w 36"/>
                <a:gd name="T1" fmla="*/ 5 h 37"/>
                <a:gd name="T2" fmla="*/ 4 w 36"/>
                <a:gd name="T3" fmla="*/ 8 h 37"/>
                <a:gd name="T4" fmla="*/ 5 w 36"/>
                <a:gd name="T5" fmla="*/ 13 h 37"/>
                <a:gd name="T6" fmla="*/ 3 w 36"/>
                <a:gd name="T7" fmla="*/ 17 h 37"/>
                <a:gd name="T8" fmla="*/ 1 w 36"/>
                <a:gd name="T9" fmla="*/ 17 h 37"/>
                <a:gd name="T10" fmla="*/ 1 w 36"/>
                <a:gd name="T11" fmla="*/ 19 h 37"/>
                <a:gd name="T12" fmla="*/ 0 w 36"/>
                <a:gd name="T13" fmla="*/ 20 h 37"/>
                <a:gd name="T14" fmla="*/ 1 w 36"/>
                <a:gd name="T15" fmla="*/ 21 h 37"/>
                <a:gd name="T16" fmla="*/ 2 w 36"/>
                <a:gd name="T17" fmla="*/ 27 h 37"/>
                <a:gd name="T18" fmla="*/ 4 w 36"/>
                <a:gd name="T19" fmla="*/ 28 h 37"/>
                <a:gd name="T20" fmla="*/ 7 w 36"/>
                <a:gd name="T21" fmla="*/ 27 h 37"/>
                <a:gd name="T22" fmla="*/ 10 w 36"/>
                <a:gd name="T23" fmla="*/ 27 h 37"/>
                <a:gd name="T24" fmla="*/ 12 w 36"/>
                <a:gd name="T25" fmla="*/ 26 h 37"/>
                <a:gd name="T26" fmla="*/ 17 w 36"/>
                <a:gd name="T27" fmla="*/ 26 h 37"/>
                <a:gd name="T28" fmla="*/ 22 w 36"/>
                <a:gd name="T29" fmla="*/ 26 h 37"/>
                <a:gd name="T30" fmla="*/ 24 w 36"/>
                <a:gd name="T31" fmla="*/ 27 h 37"/>
                <a:gd name="T32" fmla="*/ 21 w 36"/>
                <a:gd name="T33" fmla="*/ 30 h 37"/>
                <a:gd name="T34" fmla="*/ 12 w 36"/>
                <a:gd name="T35" fmla="*/ 30 h 37"/>
                <a:gd name="T36" fmla="*/ 9 w 36"/>
                <a:gd name="T37" fmla="*/ 32 h 37"/>
                <a:gd name="T38" fmla="*/ 4 w 36"/>
                <a:gd name="T39" fmla="*/ 32 h 37"/>
                <a:gd name="T40" fmla="*/ 4 w 36"/>
                <a:gd name="T41" fmla="*/ 33 h 37"/>
                <a:gd name="T42" fmla="*/ 5 w 36"/>
                <a:gd name="T43" fmla="*/ 34 h 37"/>
                <a:gd name="T44" fmla="*/ 6 w 36"/>
                <a:gd name="T45" fmla="*/ 37 h 37"/>
                <a:gd name="T46" fmla="*/ 9 w 36"/>
                <a:gd name="T47" fmla="*/ 37 h 37"/>
                <a:gd name="T48" fmla="*/ 12 w 36"/>
                <a:gd name="T49" fmla="*/ 34 h 37"/>
                <a:gd name="T50" fmla="*/ 22 w 36"/>
                <a:gd name="T51" fmla="*/ 35 h 37"/>
                <a:gd name="T52" fmla="*/ 26 w 36"/>
                <a:gd name="T53" fmla="*/ 35 h 37"/>
                <a:gd name="T54" fmla="*/ 30 w 36"/>
                <a:gd name="T55" fmla="*/ 36 h 37"/>
                <a:gd name="T56" fmla="*/ 36 w 36"/>
                <a:gd name="T57" fmla="*/ 35 h 37"/>
                <a:gd name="T58" fmla="*/ 35 w 36"/>
                <a:gd name="T59" fmla="*/ 31 h 37"/>
                <a:gd name="T60" fmla="*/ 33 w 36"/>
                <a:gd name="T61" fmla="*/ 28 h 37"/>
                <a:gd name="T62" fmla="*/ 32 w 36"/>
                <a:gd name="T63" fmla="*/ 26 h 37"/>
                <a:gd name="T64" fmla="*/ 33 w 36"/>
                <a:gd name="T65" fmla="*/ 20 h 37"/>
                <a:gd name="T66" fmla="*/ 33 w 36"/>
                <a:gd name="T67" fmla="*/ 17 h 37"/>
                <a:gd name="T68" fmla="*/ 31 w 36"/>
                <a:gd name="T69" fmla="*/ 14 h 37"/>
                <a:gd name="T70" fmla="*/ 28 w 36"/>
                <a:gd name="T71" fmla="*/ 13 h 37"/>
                <a:gd name="T72" fmla="*/ 27 w 36"/>
                <a:gd name="T73" fmla="*/ 9 h 37"/>
                <a:gd name="T74" fmla="*/ 23 w 36"/>
                <a:gd name="T75" fmla="*/ 7 h 37"/>
                <a:gd name="T76" fmla="*/ 22 w 36"/>
                <a:gd name="T77" fmla="*/ 4 h 37"/>
                <a:gd name="T78" fmla="*/ 18 w 36"/>
                <a:gd name="T79" fmla="*/ 2 h 37"/>
                <a:gd name="T80" fmla="*/ 14 w 36"/>
                <a:gd name="T81" fmla="*/ 2 h 37"/>
                <a:gd name="T82" fmla="*/ 10 w 36"/>
                <a:gd name="T83" fmla="*/ 2 h 37"/>
                <a:gd name="T84" fmla="*/ 8 w 36"/>
                <a:gd name="T85" fmla="*/ 4 h 37"/>
                <a:gd name="T86" fmla="*/ 5 w 36"/>
                <a:gd name="T87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" h="37">
                  <a:moveTo>
                    <a:pt x="5" y="5"/>
                  </a:moveTo>
                  <a:cubicBezTo>
                    <a:pt x="5" y="6"/>
                    <a:pt x="4" y="7"/>
                    <a:pt x="4" y="8"/>
                  </a:cubicBezTo>
                  <a:cubicBezTo>
                    <a:pt x="4" y="10"/>
                    <a:pt x="5" y="11"/>
                    <a:pt x="5" y="13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6"/>
                    <a:pt x="1" y="17"/>
                  </a:cubicBezTo>
                  <a:cubicBezTo>
                    <a:pt x="1" y="18"/>
                    <a:pt x="2" y="19"/>
                    <a:pt x="1" y="19"/>
                  </a:cubicBezTo>
                  <a:cubicBezTo>
                    <a:pt x="1" y="20"/>
                    <a:pt x="0" y="19"/>
                    <a:pt x="0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3"/>
                    <a:pt x="2" y="25"/>
                    <a:pt x="2" y="27"/>
                  </a:cubicBezTo>
                  <a:cubicBezTo>
                    <a:pt x="3" y="28"/>
                    <a:pt x="3" y="27"/>
                    <a:pt x="4" y="28"/>
                  </a:cubicBezTo>
                  <a:cubicBezTo>
                    <a:pt x="4" y="28"/>
                    <a:pt x="5" y="27"/>
                    <a:pt x="7" y="27"/>
                  </a:cubicBezTo>
                  <a:cubicBezTo>
                    <a:pt x="8" y="27"/>
                    <a:pt x="8" y="28"/>
                    <a:pt x="10" y="27"/>
                  </a:cubicBezTo>
                  <a:cubicBezTo>
                    <a:pt x="11" y="26"/>
                    <a:pt x="10" y="25"/>
                    <a:pt x="12" y="26"/>
                  </a:cubicBezTo>
                  <a:cubicBezTo>
                    <a:pt x="13" y="27"/>
                    <a:pt x="16" y="26"/>
                    <a:pt x="17" y="26"/>
                  </a:cubicBezTo>
                  <a:cubicBezTo>
                    <a:pt x="19" y="26"/>
                    <a:pt x="20" y="26"/>
                    <a:pt x="22" y="26"/>
                  </a:cubicBezTo>
                  <a:cubicBezTo>
                    <a:pt x="23" y="26"/>
                    <a:pt x="24" y="25"/>
                    <a:pt x="24" y="27"/>
                  </a:cubicBezTo>
                  <a:cubicBezTo>
                    <a:pt x="24" y="29"/>
                    <a:pt x="23" y="30"/>
                    <a:pt x="21" y="30"/>
                  </a:cubicBezTo>
                  <a:cubicBezTo>
                    <a:pt x="20" y="30"/>
                    <a:pt x="14" y="30"/>
                    <a:pt x="12" y="30"/>
                  </a:cubicBezTo>
                  <a:cubicBezTo>
                    <a:pt x="10" y="30"/>
                    <a:pt x="9" y="32"/>
                    <a:pt x="9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4"/>
                    <a:pt x="5" y="34"/>
                  </a:cubicBezTo>
                  <a:cubicBezTo>
                    <a:pt x="2" y="35"/>
                    <a:pt x="5" y="37"/>
                    <a:pt x="6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20" y="34"/>
                    <a:pt x="22" y="35"/>
                  </a:cubicBezTo>
                  <a:cubicBezTo>
                    <a:pt x="23" y="35"/>
                    <a:pt x="24" y="36"/>
                    <a:pt x="26" y="35"/>
                  </a:cubicBezTo>
                  <a:cubicBezTo>
                    <a:pt x="27" y="35"/>
                    <a:pt x="28" y="35"/>
                    <a:pt x="30" y="36"/>
                  </a:cubicBezTo>
                  <a:cubicBezTo>
                    <a:pt x="31" y="37"/>
                    <a:pt x="36" y="35"/>
                    <a:pt x="36" y="35"/>
                  </a:cubicBezTo>
                  <a:cubicBezTo>
                    <a:pt x="36" y="35"/>
                    <a:pt x="35" y="32"/>
                    <a:pt x="35" y="31"/>
                  </a:cubicBezTo>
                  <a:cubicBezTo>
                    <a:pt x="35" y="30"/>
                    <a:pt x="34" y="29"/>
                    <a:pt x="33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2" y="26"/>
                    <a:pt x="34" y="21"/>
                    <a:pt x="33" y="20"/>
                  </a:cubicBezTo>
                  <a:cubicBezTo>
                    <a:pt x="32" y="20"/>
                    <a:pt x="33" y="17"/>
                    <a:pt x="33" y="17"/>
                  </a:cubicBezTo>
                  <a:cubicBezTo>
                    <a:pt x="33" y="17"/>
                    <a:pt x="31" y="15"/>
                    <a:pt x="31" y="14"/>
                  </a:cubicBezTo>
                  <a:cubicBezTo>
                    <a:pt x="31" y="13"/>
                    <a:pt x="28" y="15"/>
                    <a:pt x="28" y="13"/>
                  </a:cubicBezTo>
                  <a:cubicBezTo>
                    <a:pt x="27" y="11"/>
                    <a:pt x="28" y="9"/>
                    <a:pt x="27" y="9"/>
                  </a:cubicBezTo>
                  <a:cubicBezTo>
                    <a:pt x="25" y="8"/>
                    <a:pt x="23" y="9"/>
                    <a:pt x="23" y="7"/>
                  </a:cubicBezTo>
                  <a:cubicBezTo>
                    <a:pt x="23" y="5"/>
                    <a:pt x="23" y="4"/>
                    <a:pt x="22" y="4"/>
                  </a:cubicBezTo>
                  <a:cubicBezTo>
                    <a:pt x="20" y="3"/>
                    <a:pt x="20" y="1"/>
                    <a:pt x="18" y="2"/>
                  </a:cubicBezTo>
                  <a:cubicBezTo>
                    <a:pt x="15" y="2"/>
                    <a:pt x="16" y="2"/>
                    <a:pt x="14" y="2"/>
                  </a:cubicBezTo>
                  <a:cubicBezTo>
                    <a:pt x="12" y="2"/>
                    <a:pt x="11" y="0"/>
                    <a:pt x="10" y="2"/>
                  </a:cubicBezTo>
                  <a:cubicBezTo>
                    <a:pt x="10" y="3"/>
                    <a:pt x="8" y="4"/>
                    <a:pt x="8" y="4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9" name="Freeform 47"/>
            <p:cNvSpPr>
              <a:spLocks/>
            </p:cNvSpPr>
            <p:nvPr/>
          </p:nvSpPr>
          <p:spPr bwMode="auto">
            <a:xfrm>
              <a:off x="5132388" y="3421063"/>
              <a:ext cx="493712" cy="476250"/>
            </a:xfrm>
            <a:custGeom>
              <a:avLst/>
              <a:gdLst>
                <a:gd name="T0" fmla="*/ 52 w 132"/>
                <a:gd name="T1" fmla="*/ 119 h 127"/>
                <a:gd name="T2" fmla="*/ 54 w 132"/>
                <a:gd name="T3" fmla="*/ 116 h 127"/>
                <a:gd name="T4" fmla="*/ 57 w 132"/>
                <a:gd name="T5" fmla="*/ 116 h 127"/>
                <a:gd name="T6" fmla="*/ 72 w 132"/>
                <a:gd name="T7" fmla="*/ 119 h 127"/>
                <a:gd name="T8" fmla="*/ 77 w 132"/>
                <a:gd name="T9" fmla="*/ 123 h 127"/>
                <a:gd name="T10" fmla="*/ 107 w 132"/>
                <a:gd name="T11" fmla="*/ 105 h 127"/>
                <a:gd name="T12" fmla="*/ 132 w 132"/>
                <a:gd name="T13" fmla="*/ 77 h 127"/>
                <a:gd name="T14" fmla="*/ 125 w 132"/>
                <a:gd name="T15" fmla="*/ 73 h 127"/>
                <a:gd name="T16" fmla="*/ 104 w 132"/>
                <a:gd name="T17" fmla="*/ 62 h 127"/>
                <a:gd name="T18" fmla="*/ 101 w 132"/>
                <a:gd name="T19" fmla="*/ 56 h 127"/>
                <a:gd name="T20" fmla="*/ 98 w 132"/>
                <a:gd name="T21" fmla="*/ 54 h 127"/>
                <a:gd name="T22" fmla="*/ 96 w 132"/>
                <a:gd name="T23" fmla="*/ 52 h 127"/>
                <a:gd name="T24" fmla="*/ 96 w 132"/>
                <a:gd name="T25" fmla="*/ 47 h 127"/>
                <a:gd name="T26" fmla="*/ 95 w 132"/>
                <a:gd name="T27" fmla="*/ 43 h 127"/>
                <a:gd name="T28" fmla="*/ 91 w 132"/>
                <a:gd name="T29" fmla="*/ 39 h 127"/>
                <a:gd name="T30" fmla="*/ 89 w 132"/>
                <a:gd name="T31" fmla="*/ 35 h 127"/>
                <a:gd name="T32" fmla="*/ 87 w 132"/>
                <a:gd name="T33" fmla="*/ 33 h 127"/>
                <a:gd name="T34" fmla="*/ 85 w 132"/>
                <a:gd name="T35" fmla="*/ 27 h 127"/>
                <a:gd name="T36" fmla="*/ 84 w 132"/>
                <a:gd name="T37" fmla="*/ 25 h 127"/>
                <a:gd name="T38" fmla="*/ 78 w 132"/>
                <a:gd name="T39" fmla="*/ 22 h 127"/>
                <a:gd name="T40" fmla="*/ 58 w 132"/>
                <a:gd name="T41" fmla="*/ 19 h 127"/>
                <a:gd name="T42" fmla="*/ 53 w 132"/>
                <a:gd name="T43" fmla="*/ 12 h 127"/>
                <a:gd name="T44" fmla="*/ 48 w 132"/>
                <a:gd name="T45" fmla="*/ 10 h 127"/>
                <a:gd name="T46" fmla="*/ 30 w 132"/>
                <a:gd name="T47" fmla="*/ 2 h 127"/>
                <a:gd name="T48" fmla="*/ 21 w 132"/>
                <a:gd name="T49" fmla="*/ 11 h 127"/>
                <a:gd name="T50" fmla="*/ 16 w 132"/>
                <a:gd name="T51" fmla="*/ 17 h 127"/>
                <a:gd name="T52" fmla="*/ 9 w 132"/>
                <a:gd name="T53" fmla="*/ 23 h 127"/>
                <a:gd name="T54" fmla="*/ 1 w 132"/>
                <a:gd name="T55" fmla="*/ 27 h 127"/>
                <a:gd name="T56" fmla="*/ 1 w 132"/>
                <a:gd name="T57" fmla="*/ 29 h 127"/>
                <a:gd name="T58" fmla="*/ 3 w 132"/>
                <a:gd name="T59" fmla="*/ 31 h 127"/>
                <a:gd name="T60" fmla="*/ 8 w 132"/>
                <a:gd name="T61" fmla="*/ 39 h 127"/>
                <a:gd name="T62" fmla="*/ 11 w 132"/>
                <a:gd name="T63" fmla="*/ 43 h 127"/>
                <a:gd name="T64" fmla="*/ 12 w 132"/>
                <a:gd name="T65" fmla="*/ 46 h 127"/>
                <a:gd name="T66" fmla="*/ 15 w 132"/>
                <a:gd name="T67" fmla="*/ 49 h 127"/>
                <a:gd name="T68" fmla="*/ 19 w 132"/>
                <a:gd name="T69" fmla="*/ 59 h 127"/>
                <a:gd name="T70" fmla="*/ 25 w 132"/>
                <a:gd name="T71" fmla="*/ 65 h 127"/>
                <a:gd name="T72" fmla="*/ 25 w 132"/>
                <a:gd name="T73" fmla="*/ 79 h 127"/>
                <a:gd name="T74" fmla="*/ 27 w 132"/>
                <a:gd name="T75" fmla="*/ 81 h 127"/>
                <a:gd name="T76" fmla="*/ 30 w 132"/>
                <a:gd name="T77" fmla="*/ 92 h 127"/>
                <a:gd name="T78" fmla="*/ 31 w 132"/>
                <a:gd name="T79" fmla="*/ 94 h 127"/>
                <a:gd name="T80" fmla="*/ 35 w 132"/>
                <a:gd name="T81" fmla="*/ 97 h 127"/>
                <a:gd name="T82" fmla="*/ 40 w 132"/>
                <a:gd name="T83" fmla="*/ 103 h 127"/>
                <a:gd name="T84" fmla="*/ 43 w 132"/>
                <a:gd name="T85" fmla="*/ 109 h 127"/>
                <a:gd name="T86" fmla="*/ 46 w 132"/>
                <a:gd name="T87" fmla="*/ 114 h 127"/>
                <a:gd name="T88" fmla="*/ 50 w 132"/>
                <a:gd name="T89" fmla="*/ 12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2" h="127">
                  <a:moveTo>
                    <a:pt x="50" y="121"/>
                  </a:moveTo>
                  <a:cubicBezTo>
                    <a:pt x="50" y="121"/>
                    <a:pt x="52" y="120"/>
                    <a:pt x="52" y="119"/>
                  </a:cubicBezTo>
                  <a:cubicBezTo>
                    <a:pt x="52" y="118"/>
                    <a:pt x="53" y="119"/>
                    <a:pt x="53" y="117"/>
                  </a:cubicBezTo>
                  <a:cubicBezTo>
                    <a:pt x="53" y="116"/>
                    <a:pt x="53" y="116"/>
                    <a:pt x="54" y="116"/>
                  </a:cubicBezTo>
                  <a:cubicBezTo>
                    <a:pt x="54" y="115"/>
                    <a:pt x="54" y="114"/>
                    <a:pt x="55" y="114"/>
                  </a:cubicBezTo>
                  <a:cubicBezTo>
                    <a:pt x="58" y="113"/>
                    <a:pt x="56" y="115"/>
                    <a:pt x="57" y="116"/>
                  </a:cubicBezTo>
                  <a:cubicBezTo>
                    <a:pt x="59" y="117"/>
                    <a:pt x="59" y="116"/>
                    <a:pt x="61" y="116"/>
                  </a:cubicBezTo>
                  <a:cubicBezTo>
                    <a:pt x="63" y="116"/>
                    <a:pt x="72" y="119"/>
                    <a:pt x="72" y="119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7"/>
                    <a:pt x="77" y="123"/>
                    <a:pt x="77" y="123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7" y="105"/>
                    <a:pt x="124" y="97"/>
                    <a:pt x="127" y="96"/>
                  </a:cubicBezTo>
                  <a:cubicBezTo>
                    <a:pt x="129" y="95"/>
                    <a:pt x="131" y="78"/>
                    <a:pt x="132" y="77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7" y="72"/>
                    <a:pt x="127" y="73"/>
                    <a:pt x="125" y="73"/>
                  </a:cubicBezTo>
                  <a:cubicBezTo>
                    <a:pt x="124" y="72"/>
                    <a:pt x="105" y="69"/>
                    <a:pt x="105" y="6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1" y="59"/>
                    <a:pt x="101" y="59"/>
                    <a:pt x="101" y="59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3"/>
                    <a:pt x="97" y="53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6" y="53"/>
                    <a:pt x="96" y="48"/>
                    <a:pt x="96" y="47"/>
                  </a:cubicBezTo>
                  <a:cubicBezTo>
                    <a:pt x="96" y="47"/>
                    <a:pt x="97" y="44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4" y="41"/>
                    <a:pt x="93" y="40"/>
                  </a:cubicBezTo>
                  <a:cubicBezTo>
                    <a:pt x="92" y="39"/>
                    <a:pt x="91" y="39"/>
                    <a:pt x="91" y="39"/>
                  </a:cubicBezTo>
                  <a:cubicBezTo>
                    <a:pt x="90" y="38"/>
                    <a:pt x="90" y="35"/>
                    <a:pt x="91" y="35"/>
                  </a:cubicBezTo>
                  <a:cubicBezTo>
                    <a:pt x="90" y="35"/>
                    <a:pt x="89" y="35"/>
                    <a:pt x="89" y="35"/>
                  </a:cubicBezTo>
                  <a:cubicBezTo>
                    <a:pt x="89" y="34"/>
                    <a:pt x="89" y="33"/>
                    <a:pt x="89" y="33"/>
                  </a:cubicBezTo>
                  <a:cubicBezTo>
                    <a:pt x="89" y="33"/>
                    <a:pt x="87" y="33"/>
                    <a:pt x="87" y="33"/>
                  </a:cubicBezTo>
                  <a:cubicBezTo>
                    <a:pt x="87" y="32"/>
                    <a:pt x="87" y="32"/>
                    <a:pt x="87" y="31"/>
                  </a:cubicBezTo>
                  <a:cubicBezTo>
                    <a:pt x="87" y="30"/>
                    <a:pt x="85" y="28"/>
                    <a:pt x="85" y="27"/>
                  </a:cubicBezTo>
                  <a:cubicBezTo>
                    <a:pt x="85" y="26"/>
                    <a:pt x="85" y="26"/>
                    <a:pt x="85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18" y="13"/>
                    <a:pt x="18" y="14"/>
                  </a:cubicBezTo>
                  <a:cubicBezTo>
                    <a:pt x="18" y="16"/>
                    <a:pt x="16" y="16"/>
                    <a:pt x="16" y="17"/>
                  </a:cubicBezTo>
                  <a:cubicBezTo>
                    <a:pt x="15" y="19"/>
                    <a:pt x="13" y="20"/>
                    <a:pt x="13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9"/>
                    <a:pt x="1" y="29"/>
                  </a:cubicBezTo>
                  <a:cubicBezTo>
                    <a:pt x="0" y="28"/>
                    <a:pt x="0" y="30"/>
                    <a:pt x="0" y="30"/>
                  </a:cubicBezTo>
                  <a:cubicBezTo>
                    <a:pt x="2" y="31"/>
                    <a:pt x="2" y="30"/>
                    <a:pt x="3" y="31"/>
                  </a:cubicBezTo>
                  <a:cubicBezTo>
                    <a:pt x="3" y="31"/>
                    <a:pt x="5" y="30"/>
                    <a:pt x="6" y="34"/>
                  </a:cubicBezTo>
                  <a:cubicBezTo>
                    <a:pt x="7" y="35"/>
                    <a:pt x="7" y="38"/>
                    <a:pt x="8" y="39"/>
                  </a:cubicBezTo>
                  <a:cubicBezTo>
                    <a:pt x="9" y="40"/>
                    <a:pt x="10" y="40"/>
                    <a:pt x="11" y="41"/>
                  </a:cubicBezTo>
                  <a:cubicBezTo>
                    <a:pt x="11" y="42"/>
                    <a:pt x="10" y="43"/>
                    <a:pt x="11" y="43"/>
                  </a:cubicBezTo>
                  <a:cubicBezTo>
                    <a:pt x="11" y="44"/>
                    <a:pt x="12" y="44"/>
                    <a:pt x="12" y="44"/>
                  </a:cubicBezTo>
                  <a:cubicBezTo>
                    <a:pt x="13" y="45"/>
                    <a:pt x="12" y="46"/>
                    <a:pt x="12" y="46"/>
                  </a:cubicBezTo>
                  <a:cubicBezTo>
                    <a:pt x="13" y="47"/>
                    <a:pt x="15" y="47"/>
                    <a:pt x="15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8" y="52"/>
                    <a:pt x="17" y="56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5" y="64"/>
                    <a:pt x="25" y="65"/>
                  </a:cubicBezTo>
                  <a:cubicBezTo>
                    <a:pt x="26" y="67"/>
                    <a:pt x="28" y="76"/>
                    <a:pt x="27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6" y="79"/>
                    <a:pt x="25" y="81"/>
                    <a:pt x="25" y="81"/>
                  </a:cubicBezTo>
                  <a:cubicBezTo>
                    <a:pt x="26" y="81"/>
                    <a:pt x="27" y="81"/>
                    <a:pt x="27" y="81"/>
                  </a:cubicBezTo>
                  <a:cubicBezTo>
                    <a:pt x="28" y="84"/>
                    <a:pt x="28" y="87"/>
                    <a:pt x="28" y="90"/>
                  </a:cubicBezTo>
                  <a:cubicBezTo>
                    <a:pt x="28" y="90"/>
                    <a:pt x="30" y="92"/>
                    <a:pt x="30" y="92"/>
                  </a:cubicBez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1" y="94"/>
                    <a:pt x="31" y="94"/>
                  </a:cubicBezTo>
                  <a:cubicBezTo>
                    <a:pt x="32" y="95"/>
                    <a:pt x="32" y="97"/>
                    <a:pt x="33" y="97"/>
                  </a:cubicBezTo>
                  <a:cubicBezTo>
                    <a:pt x="34" y="97"/>
                    <a:pt x="34" y="97"/>
                    <a:pt x="35" y="97"/>
                  </a:cubicBezTo>
                  <a:cubicBezTo>
                    <a:pt x="35" y="97"/>
                    <a:pt x="38" y="99"/>
                    <a:pt x="38" y="100"/>
                  </a:cubicBezTo>
                  <a:cubicBezTo>
                    <a:pt x="39" y="101"/>
                    <a:pt x="40" y="102"/>
                    <a:pt x="40" y="103"/>
                  </a:cubicBezTo>
                  <a:cubicBezTo>
                    <a:pt x="40" y="104"/>
                    <a:pt x="40" y="104"/>
                    <a:pt x="40" y="105"/>
                  </a:cubicBezTo>
                  <a:cubicBezTo>
                    <a:pt x="41" y="106"/>
                    <a:pt x="42" y="107"/>
                    <a:pt x="43" y="109"/>
                  </a:cubicBezTo>
                  <a:cubicBezTo>
                    <a:pt x="43" y="111"/>
                    <a:pt x="42" y="111"/>
                    <a:pt x="43" y="112"/>
                  </a:cubicBezTo>
                  <a:cubicBezTo>
                    <a:pt x="43" y="113"/>
                    <a:pt x="45" y="114"/>
                    <a:pt x="46" y="114"/>
                  </a:cubicBezTo>
                  <a:cubicBezTo>
                    <a:pt x="46" y="115"/>
                    <a:pt x="46" y="117"/>
                    <a:pt x="47" y="118"/>
                  </a:cubicBezTo>
                  <a:cubicBezTo>
                    <a:pt x="48" y="119"/>
                    <a:pt x="49" y="120"/>
                    <a:pt x="50" y="121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0" name="Freeform 48"/>
            <p:cNvSpPr>
              <a:spLocks/>
            </p:cNvSpPr>
            <p:nvPr/>
          </p:nvSpPr>
          <p:spPr bwMode="auto">
            <a:xfrm>
              <a:off x="4989513" y="4418013"/>
              <a:ext cx="55562" cy="49213"/>
            </a:xfrm>
            <a:custGeom>
              <a:avLst/>
              <a:gdLst>
                <a:gd name="T0" fmla="*/ 1 w 15"/>
                <a:gd name="T1" fmla="*/ 6 h 13"/>
                <a:gd name="T2" fmla="*/ 1 w 15"/>
                <a:gd name="T3" fmla="*/ 6 h 13"/>
                <a:gd name="T4" fmla="*/ 0 w 15"/>
                <a:gd name="T5" fmla="*/ 8 h 13"/>
                <a:gd name="T6" fmla="*/ 3 w 15"/>
                <a:gd name="T7" fmla="*/ 10 h 13"/>
                <a:gd name="T8" fmla="*/ 6 w 15"/>
                <a:gd name="T9" fmla="*/ 10 h 13"/>
                <a:gd name="T10" fmla="*/ 8 w 15"/>
                <a:gd name="T11" fmla="*/ 12 h 13"/>
                <a:gd name="T12" fmla="*/ 10 w 15"/>
                <a:gd name="T13" fmla="*/ 9 h 13"/>
                <a:gd name="T14" fmla="*/ 15 w 15"/>
                <a:gd name="T15" fmla="*/ 10 h 13"/>
                <a:gd name="T16" fmla="*/ 15 w 15"/>
                <a:gd name="T17" fmla="*/ 8 h 13"/>
                <a:gd name="T18" fmla="*/ 15 w 15"/>
                <a:gd name="T19" fmla="*/ 4 h 13"/>
                <a:gd name="T20" fmla="*/ 13 w 15"/>
                <a:gd name="T21" fmla="*/ 0 h 13"/>
                <a:gd name="T22" fmla="*/ 10 w 15"/>
                <a:gd name="T23" fmla="*/ 2 h 13"/>
                <a:gd name="T24" fmla="*/ 7 w 15"/>
                <a:gd name="T25" fmla="*/ 2 h 13"/>
                <a:gd name="T26" fmla="*/ 3 w 15"/>
                <a:gd name="T27" fmla="*/ 0 h 13"/>
                <a:gd name="T28" fmla="*/ 3 w 15"/>
                <a:gd name="T29" fmla="*/ 1 h 13"/>
                <a:gd name="T30" fmla="*/ 3 w 15"/>
                <a:gd name="T31" fmla="*/ 5 h 13"/>
                <a:gd name="T32" fmla="*/ 1 w 15"/>
                <a:gd name="T3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3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3" y="10"/>
                    <a:pt x="3" y="10"/>
                  </a:cubicBezTo>
                  <a:cubicBezTo>
                    <a:pt x="3" y="10"/>
                    <a:pt x="4" y="8"/>
                    <a:pt x="6" y="10"/>
                  </a:cubicBezTo>
                  <a:cubicBezTo>
                    <a:pt x="7" y="11"/>
                    <a:pt x="6" y="13"/>
                    <a:pt x="8" y="12"/>
                  </a:cubicBezTo>
                  <a:cubicBezTo>
                    <a:pt x="10" y="10"/>
                    <a:pt x="9" y="8"/>
                    <a:pt x="10" y="9"/>
                  </a:cubicBezTo>
                  <a:cubicBezTo>
                    <a:pt x="12" y="9"/>
                    <a:pt x="15" y="10"/>
                    <a:pt x="15" y="10"/>
                  </a:cubicBezTo>
                  <a:cubicBezTo>
                    <a:pt x="15" y="10"/>
                    <a:pt x="15" y="9"/>
                    <a:pt x="15" y="8"/>
                  </a:cubicBezTo>
                  <a:cubicBezTo>
                    <a:pt x="15" y="6"/>
                    <a:pt x="15" y="4"/>
                    <a:pt x="1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1" y="1"/>
                    <a:pt x="10" y="2"/>
                  </a:cubicBezTo>
                  <a:cubicBezTo>
                    <a:pt x="9" y="3"/>
                    <a:pt x="8" y="3"/>
                    <a:pt x="7" y="2"/>
                  </a:cubicBezTo>
                  <a:cubicBezTo>
                    <a:pt x="5" y="1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5" y="2"/>
                    <a:pt x="4" y="3"/>
                    <a:pt x="3" y="5"/>
                  </a:cubicBezTo>
                  <a:cubicBezTo>
                    <a:pt x="2" y="5"/>
                    <a:pt x="1" y="6"/>
                    <a:pt x="1" y="6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1" name="Freeform 51"/>
            <p:cNvSpPr>
              <a:spLocks/>
            </p:cNvSpPr>
            <p:nvPr/>
          </p:nvSpPr>
          <p:spPr bwMode="auto">
            <a:xfrm>
              <a:off x="4816475" y="2876551"/>
              <a:ext cx="203200" cy="161925"/>
            </a:xfrm>
            <a:custGeom>
              <a:avLst/>
              <a:gdLst>
                <a:gd name="T0" fmla="*/ 54 w 54"/>
                <a:gd name="T1" fmla="*/ 29 h 43"/>
                <a:gd name="T2" fmla="*/ 50 w 54"/>
                <a:gd name="T3" fmla="*/ 29 h 43"/>
                <a:gd name="T4" fmla="*/ 48 w 54"/>
                <a:gd name="T5" fmla="*/ 28 h 43"/>
                <a:gd name="T6" fmla="*/ 47 w 54"/>
                <a:gd name="T7" fmla="*/ 28 h 43"/>
                <a:gd name="T8" fmla="*/ 45 w 54"/>
                <a:gd name="T9" fmla="*/ 27 h 43"/>
                <a:gd name="T10" fmla="*/ 45 w 54"/>
                <a:gd name="T11" fmla="*/ 24 h 43"/>
                <a:gd name="T12" fmla="*/ 45 w 54"/>
                <a:gd name="T13" fmla="*/ 20 h 43"/>
                <a:gd name="T14" fmla="*/ 45 w 54"/>
                <a:gd name="T15" fmla="*/ 17 h 43"/>
                <a:gd name="T16" fmla="*/ 44 w 54"/>
                <a:gd name="T17" fmla="*/ 13 h 43"/>
                <a:gd name="T18" fmla="*/ 42 w 54"/>
                <a:gd name="T19" fmla="*/ 9 h 43"/>
                <a:gd name="T20" fmla="*/ 39 w 54"/>
                <a:gd name="T21" fmla="*/ 5 h 43"/>
                <a:gd name="T22" fmla="*/ 35 w 54"/>
                <a:gd name="T23" fmla="*/ 0 h 43"/>
                <a:gd name="T24" fmla="*/ 33 w 54"/>
                <a:gd name="T25" fmla="*/ 2 h 43"/>
                <a:gd name="T26" fmla="*/ 30 w 54"/>
                <a:gd name="T27" fmla="*/ 4 h 43"/>
                <a:gd name="T28" fmla="*/ 27 w 54"/>
                <a:gd name="T29" fmla="*/ 6 h 43"/>
                <a:gd name="T30" fmla="*/ 24 w 54"/>
                <a:gd name="T31" fmla="*/ 5 h 43"/>
                <a:gd name="T32" fmla="*/ 20 w 54"/>
                <a:gd name="T33" fmla="*/ 4 h 43"/>
                <a:gd name="T34" fmla="*/ 16 w 54"/>
                <a:gd name="T35" fmla="*/ 3 h 43"/>
                <a:gd name="T36" fmla="*/ 14 w 54"/>
                <a:gd name="T37" fmla="*/ 1 h 43"/>
                <a:gd name="T38" fmla="*/ 13 w 54"/>
                <a:gd name="T39" fmla="*/ 7 h 43"/>
                <a:gd name="T40" fmla="*/ 9 w 54"/>
                <a:gd name="T41" fmla="*/ 11 h 43"/>
                <a:gd name="T42" fmla="*/ 6 w 54"/>
                <a:gd name="T43" fmla="*/ 22 h 43"/>
                <a:gd name="T44" fmla="*/ 2 w 54"/>
                <a:gd name="T45" fmla="*/ 25 h 43"/>
                <a:gd name="T46" fmla="*/ 0 w 54"/>
                <a:gd name="T47" fmla="*/ 25 h 43"/>
                <a:gd name="T48" fmla="*/ 3 w 54"/>
                <a:gd name="T49" fmla="*/ 30 h 43"/>
                <a:gd name="T50" fmla="*/ 4 w 54"/>
                <a:gd name="T51" fmla="*/ 32 h 43"/>
                <a:gd name="T52" fmla="*/ 6 w 54"/>
                <a:gd name="T53" fmla="*/ 34 h 43"/>
                <a:gd name="T54" fmla="*/ 9 w 54"/>
                <a:gd name="T55" fmla="*/ 33 h 43"/>
                <a:gd name="T56" fmla="*/ 13 w 54"/>
                <a:gd name="T57" fmla="*/ 34 h 43"/>
                <a:gd name="T58" fmla="*/ 12 w 54"/>
                <a:gd name="T59" fmla="*/ 35 h 43"/>
                <a:gd name="T60" fmla="*/ 12 w 54"/>
                <a:gd name="T61" fmla="*/ 37 h 43"/>
                <a:gd name="T62" fmla="*/ 15 w 54"/>
                <a:gd name="T63" fmla="*/ 39 h 43"/>
                <a:gd name="T64" fmla="*/ 17 w 54"/>
                <a:gd name="T65" fmla="*/ 40 h 43"/>
                <a:gd name="T66" fmla="*/ 19 w 54"/>
                <a:gd name="T67" fmla="*/ 43 h 43"/>
                <a:gd name="T68" fmla="*/ 23 w 54"/>
                <a:gd name="T69" fmla="*/ 42 h 43"/>
                <a:gd name="T70" fmla="*/ 28 w 54"/>
                <a:gd name="T71" fmla="*/ 42 h 43"/>
                <a:gd name="T72" fmla="*/ 32 w 54"/>
                <a:gd name="T73" fmla="*/ 40 h 43"/>
                <a:gd name="T74" fmla="*/ 36 w 54"/>
                <a:gd name="T75" fmla="*/ 38 h 43"/>
                <a:gd name="T76" fmla="*/ 40 w 54"/>
                <a:gd name="T77" fmla="*/ 40 h 43"/>
                <a:gd name="T78" fmla="*/ 45 w 54"/>
                <a:gd name="T79" fmla="*/ 39 h 43"/>
                <a:gd name="T80" fmla="*/ 47 w 54"/>
                <a:gd name="T81" fmla="*/ 40 h 43"/>
                <a:gd name="T82" fmla="*/ 49 w 54"/>
                <a:gd name="T83" fmla="*/ 39 h 43"/>
                <a:gd name="T84" fmla="*/ 49 w 54"/>
                <a:gd name="T85" fmla="*/ 37 h 43"/>
                <a:gd name="T86" fmla="*/ 50 w 54"/>
                <a:gd name="T87" fmla="*/ 36 h 43"/>
                <a:gd name="T88" fmla="*/ 51 w 54"/>
                <a:gd name="T89" fmla="*/ 37 h 43"/>
                <a:gd name="T90" fmla="*/ 52 w 54"/>
                <a:gd name="T91" fmla="*/ 36 h 43"/>
                <a:gd name="T92" fmla="*/ 52 w 54"/>
                <a:gd name="T93" fmla="*/ 31 h 43"/>
                <a:gd name="T94" fmla="*/ 53 w 54"/>
                <a:gd name="T95" fmla="*/ 30 h 43"/>
                <a:gd name="T96" fmla="*/ 52 w 54"/>
                <a:gd name="T97" fmla="*/ 30 h 43"/>
                <a:gd name="T98" fmla="*/ 52 w 54"/>
                <a:gd name="T99" fmla="*/ 29 h 43"/>
                <a:gd name="T100" fmla="*/ 54 w 54"/>
                <a:gd name="T101" fmla="*/ 29 h 43"/>
                <a:gd name="T102" fmla="*/ 54 w 54"/>
                <a:gd name="T103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43">
                  <a:moveTo>
                    <a:pt x="54" y="29"/>
                  </a:moveTo>
                  <a:cubicBezTo>
                    <a:pt x="54" y="29"/>
                    <a:pt x="51" y="27"/>
                    <a:pt x="50" y="29"/>
                  </a:cubicBezTo>
                  <a:cubicBezTo>
                    <a:pt x="50" y="30"/>
                    <a:pt x="48" y="28"/>
                    <a:pt x="48" y="28"/>
                  </a:cubicBezTo>
                  <a:cubicBezTo>
                    <a:pt x="48" y="28"/>
                    <a:pt x="47" y="28"/>
                    <a:pt x="47" y="28"/>
                  </a:cubicBezTo>
                  <a:cubicBezTo>
                    <a:pt x="46" y="28"/>
                    <a:pt x="46" y="27"/>
                    <a:pt x="45" y="27"/>
                  </a:cubicBezTo>
                  <a:cubicBezTo>
                    <a:pt x="44" y="26"/>
                    <a:pt x="46" y="24"/>
                    <a:pt x="45" y="24"/>
                  </a:cubicBezTo>
                  <a:cubicBezTo>
                    <a:pt x="44" y="23"/>
                    <a:pt x="45" y="21"/>
                    <a:pt x="45" y="20"/>
                  </a:cubicBezTo>
                  <a:cubicBezTo>
                    <a:pt x="44" y="18"/>
                    <a:pt x="46" y="18"/>
                    <a:pt x="45" y="17"/>
                  </a:cubicBezTo>
                  <a:cubicBezTo>
                    <a:pt x="43" y="16"/>
                    <a:pt x="45" y="15"/>
                    <a:pt x="44" y="13"/>
                  </a:cubicBezTo>
                  <a:cubicBezTo>
                    <a:pt x="44" y="12"/>
                    <a:pt x="44" y="11"/>
                    <a:pt x="42" y="9"/>
                  </a:cubicBezTo>
                  <a:cubicBezTo>
                    <a:pt x="40" y="7"/>
                    <a:pt x="40" y="7"/>
                    <a:pt x="39" y="5"/>
                  </a:cubicBezTo>
                  <a:cubicBezTo>
                    <a:pt x="38" y="2"/>
                    <a:pt x="35" y="0"/>
                    <a:pt x="35" y="0"/>
                  </a:cubicBezTo>
                  <a:cubicBezTo>
                    <a:pt x="35" y="0"/>
                    <a:pt x="33" y="1"/>
                    <a:pt x="33" y="2"/>
                  </a:cubicBezTo>
                  <a:cubicBezTo>
                    <a:pt x="32" y="4"/>
                    <a:pt x="31" y="4"/>
                    <a:pt x="30" y="4"/>
                  </a:cubicBezTo>
                  <a:cubicBezTo>
                    <a:pt x="28" y="4"/>
                    <a:pt x="28" y="5"/>
                    <a:pt x="27" y="6"/>
                  </a:cubicBezTo>
                  <a:cubicBezTo>
                    <a:pt x="25" y="7"/>
                    <a:pt x="25" y="7"/>
                    <a:pt x="24" y="5"/>
                  </a:cubicBezTo>
                  <a:cubicBezTo>
                    <a:pt x="23" y="4"/>
                    <a:pt x="22" y="4"/>
                    <a:pt x="20" y="4"/>
                  </a:cubicBezTo>
                  <a:cubicBezTo>
                    <a:pt x="18" y="4"/>
                    <a:pt x="17" y="4"/>
                    <a:pt x="16" y="3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1"/>
                    <a:pt x="13" y="6"/>
                    <a:pt x="13" y="7"/>
                  </a:cubicBezTo>
                  <a:cubicBezTo>
                    <a:pt x="13" y="9"/>
                    <a:pt x="12" y="9"/>
                    <a:pt x="9" y="11"/>
                  </a:cubicBezTo>
                  <a:cubicBezTo>
                    <a:pt x="7" y="13"/>
                    <a:pt x="8" y="18"/>
                    <a:pt x="6" y="22"/>
                  </a:cubicBezTo>
                  <a:cubicBezTo>
                    <a:pt x="4" y="26"/>
                    <a:pt x="2" y="25"/>
                    <a:pt x="2" y="25"/>
                  </a:cubicBezTo>
                  <a:cubicBezTo>
                    <a:pt x="2" y="25"/>
                    <a:pt x="1" y="25"/>
                    <a:pt x="0" y="25"/>
                  </a:cubicBezTo>
                  <a:cubicBezTo>
                    <a:pt x="0" y="25"/>
                    <a:pt x="3" y="28"/>
                    <a:pt x="3" y="30"/>
                  </a:cubicBezTo>
                  <a:cubicBezTo>
                    <a:pt x="3" y="31"/>
                    <a:pt x="2" y="32"/>
                    <a:pt x="4" y="32"/>
                  </a:cubicBezTo>
                  <a:cubicBezTo>
                    <a:pt x="5" y="32"/>
                    <a:pt x="5" y="32"/>
                    <a:pt x="6" y="34"/>
                  </a:cubicBezTo>
                  <a:cubicBezTo>
                    <a:pt x="8" y="35"/>
                    <a:pt x="8" y="34"/>
                    <a:pt x="9" y="33"/>
                  </a:cubicBezTo>
                  <a:cubicBezTo>
                    <a:pt x="9" y="32"/>
                    <a:pt x="11" y="33"/>
                    <a:pt x="13" y="34"/>
                  </a:cubicBezTo>
                  <a:cubicBezTo>
                    <a:pt x="15" y="35"/>
                    <a:pt x="14" y="35"/>
                    <a:pt x="12" y="35"/>
                  </a:cubicBezTo>
                  <a:cubicBezTo>
                    <a:pt x="10" y="35"/>
                    <a:pt x="11" y="36"/>
                    <a:pt x="12" y="37"/>
                  </a:cubicBezTo>
                  <a:cubicBezTo>
                    <a:pt x="13" y="38"/>
                    <a:pt x="15" y="39"/>
                    <a:pt x="15" y="39"/>
                  </a:cubicBezTo>
                  <a:cubicBezTo>
                    <a:pt x="15" y="39"/>
                    <a:pt x="19" y="39"/>
                    <a:pt x="17" y="40"/>
                  </a:cubicBezTo>
                  <a:cubicBezTo>
                    <a:pt x="16" y="41"/>
                    <a:pt x="16" y="43"/>
                    <a:pt x="19" y="43"/>
                  </a:cubicBezTo>
                  <a:cubicBezTo>
                    <a:pt x="22" y="43"/>
                    <a:pt x="20" y="41"/>
                    <a:pt x="23" y="42"/>
                  </a:cubicBezTo>
                  <a:cubicBezTo>
                    <a:pt x="25" y="43"/>
                    <a:pt x="25" y="43"/>
                    <a:pt x="28" y="42"/>
                  </a:cubicBezTo>
                  <a:cubicBezTo>
                    <a:pt x="31" y="41"/>
                    <a:pt x="31" y="42"/>
                    <a:pt x="32" y="40"/>
                  </a:cubicBezTo>
                  <a:cubicBezTo>
                    <a:pt x="34" y="39"/>
                    <a:pt x="34" y="38"/>
                    <a:pt x="36" y="38"/>
                  </a:cubicBezTo>
                  <a:cubicBezTo>
                    <a:pt x="37" y="38"/>
                    <a:pt x="37" y="41"/>
                    <a:pt x="40" y="40"/>
                  </a:cubicBezTo>
                  <a:cubicBezTo>
                    <a:pt x="43" y="38"/>
                    <a:pt x="43" y="38"/>
                    <a:pt x="45" y="39"/>
                  </a:cubicBezTo>
                  <a:cubicBezTo>
                    <a:pt x="46" y="39"/>
                    <a:pt x="47" y="40"/>
                    <a:pt x="47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0" y="38"/>
                    <a:pt x="49" y="38"/>
                    <a:pt x="49" y="37"/>
                  </a:cubicBezTo>
                  <a:cubicBezTo>
                    <a:pt x="49" y="37"/>
                    <a:pt x="50" y="37"/>
                    <a:pt x="50" y="36"/>
                  </a:cubicBezTo>
                  <a:cubicBezTo>
                    <a:pt x="50" y="36"/>
                    <a:pt x="51" y="36"/>
                    <a:pt x="51" y="37"/>
                  </a:cubicBezTo>
                  <a:cubicBezTo>
                    <a:pt x="52" y="36"/>
                    <a:pt x="51" y="36"/>
                    <a:pt x="52" y="36"/>
                  </a:cubicBezTo>
                  <a:cubicBezTo>
                    <a:pt x="53" y="34"/>
                    <a:pt x="52" y="33"/>
                    <a:pt x="52" y="31"/>
                  </a:cubicBezTo>
                  <a:cubicBezTo>
                    <a:pt x="52" y="31"/>
                    <a:pt x="53" y="31"/>
                    <a:pt x="53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29"/>
                    <a:pt x="52" y="29"/>
                  </a:cubicBezTo>
                  <a:cubicBezTo>
                    <a:pt x="52" y="29"/>
                    <a:pt x="53" y="29"/>
                    <a:pt x="54" y="29"/>
                  </a:cubicBezTo>
                  <a:cubicBezTo>
                    <a:pt x="54" y="30"/>
                    <a:pt x="54" y="29"/>
                    <a:pt x="54" y="29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2" name="Freeform 52"/>
            <p:cNvSpPr>
              <a:spLocks/>
            </p:cNvSpPr>
            <p:nvPr/>
          </p:nvSpPr>
          <p:spPr bwMode="auto">
            <a:xfrm>
              <a:off x="5499100" y="3600451"/>
              <a:ext cx="22225" cy="30163"/>
            </a:xfrm>
            <a:custGeom>
              <a:avLst/>
              <a:gdLst>
                <a:gd name="T0" fmla="*/ 0 w 6"/>
                <a:gd name="T1" fmla="*/ 6 h 8"/>
                <a:gd name="T2" fmla="*/ 0 w 6"/>
                <a:gd name="T3" fmla="*/ 4 h 8"/>
                <a:gd name="T4" fmla="*/ 4 w 6"/>
                <a:gd name="T5" fmla="*/ 0 h 8"/>
                <a:gd name="T6" fmla="*/ 5 w 6"/>
                <a:gd name="T7" fmla="*/ 0 h 8"/>
                <a:gd name="T8" fmla="*/ 5 w 6"/>
                <a:gd name="T9" fmla="*/ 8 h 8"/>
                <a:gd name="T10" fmla="*/ 3 w 6"/>
                <a:gd name="T11" fmla="*/ 8 h 8"/>
                <a:gd name="T12" fmla="*/ 0 w 6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0" y="6"/>
                  </a:moveTo>
                  <a:cubicBezTo>
                    <a:pt x="0" y="5"/>
                    <a:pt x="0" y="5"/>
                    <a:pt x="0" y="4"/>
                  </a:cubicBezTo>
                  <a:cubicBezTo>
                    <a:pt x="3" y="3"/>
                    <a:pt x="3" y="3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2"/>
                    <a:pt x="6" y="5"/>
                    <a:pt x="5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3" name="Freeform 53"/>
            <p:cNvSpPr>
              <a:spLocks/>
            </p:cNvSpPr>
            <p:nvPr/>
          </p:nvSpPr>
          <p:spPr bwMode="auto">
            <a:xfrm>
              <a:off x="2757488" y="3814763"/>
              <a:ext cx="41275" cy="22225"/>
            </a:xfrm>
            <a:custGeom>
              <a:avLst/>
              <a:gdLst>
                <a:gd name="T0" fmla="*/ 1 w 11"/>
                <a:gd name="T1" fmla="*/ 1 h 6"/>
                <a:gd name="T2" fmla="*/ 0 w 11"/>
                <a:gd name="T3" fmla="*/ 3 h 6"/>
                <a:gd name="T4" fmla="*/ 2 w 11"/>
                <a:gd name="T5" fmla="*/ 5 h 6"/>
                <a:gd name="T6" fmla="*/ 8 w 11"/>
                <a:gd name="T7" fmla="*/ 3 h 6"/>
                <a:gd name="T8" fmla="*/ 1 w 11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" y="1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4"/>
                    <a:pt x="2" y="5"/>
                  </a:cubicBezTo>
                  <a:cubicBezTo>
                    <a:pt x="5" y="6"/>
                    <a:pt x="7" y="4"/>
                    <a:pt x="8" y="3"/>
                  </a:cubicBezTo>
                  <a:cubicBezTo>
                    <a:pt x="11" y="0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4" name="Freeform 54"/>
            <p:cNvSpPr>
              <a:spLocks/>
            </p:cNvSpPr>
            <p:nvPr/>
          </p:nvSpPr>
          <p:spPr bwMode="auto">
            <a:xfrm>
              <a:off x="4097338" y="3087688"/>
              <a:ext cx="71437" cy="168275"/>
            </a:xfrm>
            <a:custGeom>
              <a:avLst/>
              <a:gdLst>
                <a:gd name="T0" fmla="*/ 15 w 19"/>
                <a:gd name="T1" fmla="*/ 43 h 45"/>
                <a:gd name="T2" fmla="*/ 16 w 19"/>
                <a:gd name="T3" fmla="*/ 39 h 45"/>
                <a:gd name="T4" fmla="*/ 14 w 19"/>
                <a:gd name="T5" fmla="*/ 37 h 45"/>
                <a:gd name="T6" fmla="*/ 14 w 19"/>
                <a:gd name="T7" fmla="*/ 33 h 45"/>
                <a:gd name="T8" fmla="*/ 14 w 19"/>
                <a:gd name="T9" fmla="*/ 30 h 45"/>
                <a:gd name="T10" fmla="*/ 15 w 19"/>
                <a:gd name="T11" fmla="*/ 25 h 45"/>
                <a:gd name="T12" fmla="*/ 15 w 19"/>
                <a:gd name="T13" fmla="*/ 21 h 45"/>
                <a:gd name="T14" fmla="*/ 16 w 19"/>
                <a:gd name="T15" fmla="*/ 17 h 45"/>
                <a:gd name="T16" fmla="*/ 15 w 19"/>
                <a:gd name="T17" fmla="*/ 11 h 45"/>
                <a:gd name="T18" fmla="*/ 17 w 19"/>
                <a:gd name="T19" fmla="*/ 6 h 45"/>
                <a:gd name="T20" fmla="*/ 17 w 19"/>
                <a:gd name="T21" fmla="*/ 4 h 45"/>
                <a:gd name="T22" fmla="*/ 15 w 19"/>
                <a:gd name="T23" fmla="*/ 3 h 45"/>
                <a:gd name="T24" fmla="*/ 10 w 19"/>
                <a:gd name="T25" fmla="*/ 3 h 45"/>
                <a:gd name="T26" fmla="*/ 9 w 19"/>
                <a:gd name="T27" fmla="*/ 2 h 45"/>
                <a:gd name="T28" fmla="*/ 5 w 19"/>
                <a:gd name="T29" fmla="*/ 3 h 45"/>
                <a:gd name="T30" fmla="*/ 6 w 19"/>
                <a:gd name="T31" fmla="*/ 15 h 45"/>
                <a:gd name="T32" fmla="*/ 4 w 19"/>
                <a:gd name="T33" fmla="*/ 17 h 45"/>
                <a:gd name="T34" fmla="*/ 4 w 19"/>
                <a:gd name="T35" fmla="*/ 19 h 45"/>
                <a:gd name="T36" fmla="*/ 3 w 19"/>
                <a:gd name="T37" fmla="*/ 21 h 45"/>
                <a:gd name="T38" fmla="*/ 3 w 19"/>
                <a:gd name="T39" fmla="*/ 23 h 45"/>
                <a:gd name="T40" fmla="*/ 1 w 19"/>
                <a:gd name="T41" fmla="*/ 23 h 45"/>
                <a:gd name="T42" fmla="*/ 1 w 19"/>
                <a:gd name="T43" fmla="*/ 27 h 45"/>
                <a:gd name="T44" fmla="*/ 2 w 19"/>
                <a:gd name="T45" fmla="*/ 30 h 45"/>
                <a:gd name="T46" fmla="*/ 3 w 19"/>
                <a:gd name="T47" fmla="*/ 28 h 45"/>
                <a:gd name="T48" fmla="*/ 3 w 19"/>
                <a:gd name="T49" fmla="*/ 30 h 45"/>
                <a:gd name="T50" fmla="*/ 2 w 19"/>
                <a:gd name="T51" fmla="*/ 31 h 45"/>
                <a:gd name="T52" fmla="*/ 2 w 19"/>
                <a:gd name="T53" fmla="*/ 32 h 45"/>
                <a:gd name="T54" fmla="*/ 3 w 19"/>
                <a:gd name="T55" fmla="*/ 32 h 45"/>
                <a:gd name="T56" fmla="*/ 4 w 19"/>
                <a:gd name="T57" fmla="*/ 36 h 45"/>
                <a:gd name="T58" fmla="*/ 4 w 19"/>
                <a:gd name="T59" fmla="*/ 37 h 45"/>
                <a:gd name="T60" fmla="*/ 3 w 19"/>
                <a:gd name="T61" fmla="*/ 44 h 45"/>
                <a:gd name="T62" fmla="*/ 9 w 19"/>
                <a:gd name="T63" fmla="*/ 44 h 45"/>
                <a:gd name="T64" fmla="*/ 11 w 19"/>
                <a:gd name="T65" fmla="*/ 45 h 45"/>
                <a:gd name="T66" fmla="*/ 15 w 19"/>
                <a:gd name="T67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45">
                  <a:moveTo>
                    <a:pt x="15" y="43"/>
                  </a:moveTo>
                  <a:cubicBezTo>
                    <a:pt x="15" y="43"/>
                    <a:pt x="15" y="41"/>
                    <a:pt x="16" y="39"/>
                  </a:cubicBezTo>
                  <a:cubicBezTo>
                    <a:pt x="17" y="37"/>
                    <a:pt x="15" y="39"/>
                    <a:pt x="14" y="37"/>
                  </a:cubicBezTo>
                  <a:cubicBezTo>
                    <a:pt x="13" y="35"/>
                    <a:pt x="14" y="35"/>
                    <a:pt x="14" y="33"/>
                  </a:cubicBezTo>
                  <a:cubicBezTo>
                    <a:pt x="15" y="30"/>
                    <a:pt x="16" y="32"/>
                    <a:pt x="14" y="30"/>
                  </a:cubicBezTo>
                  <a:cubicBezTo>
                    <a:pt x="12" y="26"/>
                    <a:pt x="14" y="27"/>
                    <a:pt x="15" y="25"/>
                  </a:cubicBezTo>
                  <a:cubicBezTo>
                    <a:pt x="16" y="24"/>
                    <a:pt x="15" y="23"/>
                    <a:pt x="15" y="21"/>
                  </a:cubicBezTo>
                  <a:cubicBezTo>
                    <a:pt x="15" y="19"/>
                    <a:pt x="14" y="19"/>
                    <a:pt x="16" y="17"/>
                  </a:cubicBezTo>
                  <a:cubicBezTo>
                    <a:pt x="18" y="16"/>
                    <a:pt x="17" y="13"/>
                    <a:pt x="15" y="11"/>
                  </a:cubicBezTo>
                  <a:cubicBezTo>
                    <a:pt x="14" y="9"/>
                    <a:pt x="16" y="9"/>
                    <a:pt x="17" y="6"/>
                  </a:cubicBezTo>
                  <a:cubicBezTo>
                    <a:pt x="19" y="4"/>
                    <a:pt x="18" y="4"/>
                    <a:pt x="17" y="4"/>
                  </a:cubicBezTo>
                  <a:cubicBezTo>
                    <a:pt x="16" y="3"/>
                    <a:pt x="17" y="3"/>
                    <a:pt x="15" y="3"/>
                  </a:cubicBezTo>
                  <a:cubicBezTo>
                    <a:pt x="13" y="3"/>
                    <a:pt x="13" y="3"/>
                    <a:pt x="10" y="3"/>
                  </a:cubicBezTo>
                  <a:cubicBezTo>
                    <a:pt x="7" y="4"/>
                    <a:pt x="9" y="3"/>
                    <a:pt x="9" y="2"/>
                  </a:cubicBezTo>
                  <a:cubicBezTo>
                    <a:pt x="8" y="0"/>
                    <a:pt x="5" y="3"/>
                    <a:pt x="5" y="3"/>
                  </a:cubicBezTo>
                  <a:cubicBezTo>
                    <a:pt x="6" y="5"/>
                    <a:pt x="7" y="12"/>
                    <a:pt x="6" y="15"/>
                  </a:cubicBezTo>
                  <a:cubicBezTo>
                    <a:pt x="6" y="15"/>
                    <a:pt x="4" y="16"/>
                    <a:pt x="4" y="17"/>
                  </a:cubicBezTo>
                  <a:cubicBezTo>
                    <a:pt x="4" y="17"/>
                    <a:pt x="5" y="18"/>
                    <a:pt x="4" y="19"/>
                  </a:cubicBezTo>
                  <a:cubicBezTo>
                    <a:pt x="4" y="19"/>
                    <a:pt x="3" y="21"/>
                    <a:pt x="3" y="21"/>
                  </a:cubicBezTo>
                  <a:cubicBezTo>
                    <a:pt x="3" y="21"/>
                    <a:pt x="3" y="22"/>
                    <a:pt x="3" y="23"/>
                  </a:cubicBezTo>
                  <a:cubicBezTo>
                    <a:pt x="3" y="23"/>
                    <a:pt x="1" y="23"/>
                    <a:pt x="1" y="23"/>
                  </a:cubicBezTo>
                  <a:cubicBezTo>
                    <a:pt x="1" y="24"/>
                    <a:pt x="3" y="26"/>
                    <a:pt x="1" y="27"/>
                  </a:cubicBezTo>
                  <a:cubicBezTo>
                    <a:pt x="0" y="27"/>
                    <a:pt x="2" y="30"/>
                    <a:pt x="2" y="30"/>
                  </a:cubicBezTo>
                  <a:cubicBezTo>
                    <a:pt x="1" y="30"/>
                    <a:pt x="3" y="28"/>
                    <a:pt x="3" y="28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3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4" y="33"/>
                    <a:pt x="3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9"/>
                    <a:pt x="3" y="41"/>
                    <a:pt x="3" y="44"/>
                  </a:cubicBezTo>
                  <a:cubicBezTo>
                    <a:pt x="5" y="43"/>
                    <a:pt x="7" y="43"/>
                    <a:pt x="9" y="44"/>
                  </a:cubicBezTo>
                  <a:cubicBezTo>
                    <a:pt x="10" y="44"/>
                    <a:pt x="9" y="45"/>
                    <a:pt x="11" y="45"/>
                  </a:cubicBezTo>
                  <a:cubicBezTo>
                    <a:pt x="12" y="45"/>
                    <a:pt x="14" y="43"/>
                    <a:pt x="15" y="43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5" name="Freeform 55"/>
            <p:cNvSpPr>
              <a:spLocks/>
            </p:cNvSpPr>
            <p:nvPr/>
          </p:nvSpPr>
          <p:spPr bwMode="auto">
            <a:xfrm>
              <a:off x="4648200" y="2655888"/>
              <a:ext cx="258762" cy="209550"/>
            </a:xfrm>
            <a:custGeom>
              <a:avLst/>
              <a:gdLst>
                <a:gd name="T0" fmla="*/ 35 w 69"/>
                <a:gd name="T1" fmla="*/ 4 h 56"/>
                <a:gd name="T2" fmla="*/ 34 w 69"/>
                <a:gd name="T3" fmla="*/ 2 h 56"/>
                <a:gd name="T4" fmla="*/ 32 w 69"/>
                <a:gd name="T5" fmla="*/ 3 h 56"/>
                <a:gd name="T6" fmla="*/ 30 w 69"/>
                <a:gd name="T7" fmla="*/ 4 h 56"/>
                <a:gd name="T8" fmla="*/ 28 w 69"/>
                <a:gd name="T9" fmla="*/ 3 h 56"/>
                <a:gd name="T10" fmla="*/ 28 w 69"/>
                <a:gd name="T11" fmla="*/ 2 h 56"/>
                <a:gd name="T12" fmla="*/ 29 w 69"/>
                <a:gd name="T13" fmla="*/ 2 h 56"/>
                <a:gd name="T14" fmla="*/ 30 w 69"/>
                <a:gd name="T15" fmla="*/ 2 h 56"/>
                <a:gd name="T16" fmla="*/ 28 w 69"/>
                <a:gd name="T17" fmla="*/ 0 h 56"/>
                <a:gd name="T18" fmla="*/ 21 w 69"/>
                <a:gd name="T19" fmla="*/ 1 h 56"/>
                <a:gd name="T20" fmla="*/ 19 w 69"/>
                <a:gd name="T21" fmla="*/ 3 h 56"/>
                <a:gd name="T22" fmla="*/ 17 w 69"/>
                <a:gd name="T23" fmla="*/ 3 h 56"/>
                <a:gd name="T24" fmla="*/ 14 w 69"/>
                <a:gd name="T25" fmla="*/ 5 h 56"/>
                <a:gd name="T26" fmla="*/ 12 w 69"/>
                <a:gd name="T27" fmla="*/ 5 h 56"/>
                <a:gd name="T28" fmla="*/ 11 w 69"/>
                <a:gd name="T29" fmla="*/ 6 h 56"/>
                <a:gd name="T30" fmla="*/ 5 w 69"/>
                <a:gd name="T31" fmla="*/ 7 h 56"/>
                <a:gd name="T32" fmla="*/ 2 w 69"/>
                <a:gd name="T33" fmla="*/ 7 h 56"/>
                <a:gd name="T34" fmla="*/ 1 w 69"/>
                <a:gd name="T35" fmla="*/ 14 h 56"/>
                <a:gd name="T36" fmla="*/ 2 w 69"/>
                <a:gd name="T37" fmla="*/ 19 h 56"/>
                <a:gd name="T38" fmla="*/ 2 w 69"/>
                <a:gd name="T39" fmla="*/ 23 h 56"/>
                <a:gd name="T40" fmla="*/ 3 w 69"/>
                <a:gd name="T41" fmla="*/ 27 h 56"/>
                <a:gd name="T42" fmla="*/ 4 w 69"/>
                <a:gd name="T43" fmla="*/ 35 h 56"/>
                <a:gd name="T44" fmla="*/ 6 w 69"/>
                <a:gd name="T45" fmla="*/ 36 h 56"/>
                <a:gd name="T46" fmla="*/ 9 w 69"/>
                <a:gd name="T47" fmla="*/ 36 h 56"/>
                <a:gd name="T48" fmla="*/ 12 w 69"/>
                <a:gd name="T49" fmla="*/ 38 h 56"/>
                <a:gd name="T50" fmla="*/ 16 w 69"/>
                <a:gd name="T51" fmla="*/ 41 h 56"/>
                <a:gd name="T52" fmla="*/ 20 w 69"/>
                <a:gd name="T53" fmla="*/ 41 h 56"/>
                <a:gd name="T54" fmla="*/ 24 w 69"/>
                <a:gd name="T55" fmla="*/ 44 h 56"/>
                <a:gd name="T56" fmla="*/ 26 w 69"/>
                <a:gd name="T57" fmla="*/ 48 h 56"/>
                <a:gd name="T58" fmla="*/ 28 w 69"/>
                <a:gd name="T59" fmla="*/ 48 h 56"/>
                <a:gd name="T60" fmla="*/ 32 w 69"/>
                <a:gd name="T61" fmla="*/ 48 h 56"/>
                <a:gd name="T62" fmla="*/ 36 w 69"/>
                <a:gd name="T63" fmla="*/ 50 h 56"/>
                <a:gd name="T64" fmla="*/ 40 w 69"/>
                <a:gd name="T65" fmla="*/ 50 h 56"/>
                <a:gd name="T66" fmla="*/ 44 w 69"/>
                <a:gd name="T67" fmla="*/ 48 h 56"/>
                <a:gd name="T68" fmla="*/ 50 w 69"/>
                <a:gd name="T69" fmla="*/ 46 h 56"/>
                <a:gd name="T70" fmla="*/ 54 w 69"/>
                <a:gd name="T71" fmla="*/ 48 h 56"/>
                <a:gd name="T72" fmla="*/ 57 w 69"/>
                <a:gd name="T73" fmla="*/ 51 h 56"/>
                <a:gd name="T74" fmla="*/ 59 w 69"/>
                <a:gd name="T75" fmla="*/ 53 h 56"/>
                <a:gd name="T76" fmla="*/ 62 w 69"/>
                <a:gd name="T77" fmla="*/ 56 h 56"/>
                <a:gd name="T78" fmla="*/ 65 w 69"/>
                <a:gd name="T79" fmla="*/ 54 h 56"/>
                <a:gd name="T80" fmla="*/ 64 w 69"/>
                <a:gd name="T81" fmla="*/ 49 h 56"/>
                <a:gd name="T82" fmla="*/ 66 w 69"/>
                <a:gd name="T83" fmla="*/ 46 h 56"/>
                <a:gd name="T84" fmla="*/ 68 w 69"/>
                <a:gd name="T85" fmla="*/ 42 h 56"/>
                <a:gd name="T86" fmla="*/ 66 w 69"/>
                <a:gd name="T87" fmla="*/ 37 h 56"/>
                <a:gd name="T88" fmla="*/ 67 w 69"/>
                <a:gd name="T89" fmla="*/ 32 h 56"/>
                <a:gd name="T90" fmla="*/ 67 w 69"/>
                <a:gd name="T91" fmla="*/ 30 h 56"/>
                <a:gd name="T92" fmla="*/ 67 w 69"/>
                <a:gd name="T93" fmla="*/ 26 h 56"/>
                <a:gd name="T94" fmla="*/ 66 w 69"/>
                <a:gd name="T95" fmla="*/ 21 h 56"/>
                <a:gd name="T96" fmla="*/ 68 w 69"/>
                <a:gd name="T97" fmla="*/ 15 h 56"/>
                <a:gd name="T98" fmla="*/ 66 w 69"/>
                <a:gd name="T99" fmla="*/ 10 h 56"/>
                <a:gd name="T100" fmla="*/ 65 w 69"/>
                <a:gd name="T101" fmla="*/ 8 h 56"/>
                <a:gd name="T102" fmla="*/ 57 w 69"/>
                <a:gd name="T103" fmla="*/ 7 h 56"/>
                <a:gd name="T104" fmla="*/ 54 w 69"/>
                <a:gd name="T105" fmla="*/ 8 h 56"/>
                <a:gd name="T106" fmla="*/ 51 w 69"/>
                <a:gd name="T107" fmla="*/ 8 h 56"/>
                <a:gd name="T108" fmla="*/ 42 w 69"/>
                <a:gd name="T109" fmla="*/ 7 h 56"/>
                <a:gd name="T110" fmla="*/ 35 w 69"/>
                <a:gd name="T111" fmla="*/ 3 h 56"/>
                <a:gd name="T112" fmla="*/ 35 w 69"/>
                <a:gd name="T113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" h="56">
                  <a:moveTo>
                    <a:pt x="35" y="4"/>
                  </a:moveTo>
                  <a:cubicBezTo>
                    <a:pt x="33" y="4"/>
                    <a:pt x="34" y="2"/>
                    <a:pt x="34" y="2"/>
                  </a:cubicBezTo>
                  <a:cubicBezTo>
                    <a:pt x="33" y="2"/>
                    <a:pt x="33" y="2"/>
                    <a:pt x="32" y="3"/>
                  </a:cubicBezTo>
                  <a:cubicBezTo>
                    <a:pt x="31" y="3"/>
                    <a:pt x="31" y="4"/>
                    <a:pt x="30" y="4"/>
                  </a:cubicBezTo>
                  <a:cubicBezTo>
                    <a:pt x="28" y="4"/>
                    <a:pt x="29" y="3"/>
                    <a:pt x="28" y="3"/>
                  </a:cubicBezTo>
                  <a:cubicBezTo>
                    <a:pt x="28" y="3"/>
                    <a:pt x="28" y="2"/>
                    <a:pt x="28" y="2"/>
                  </a:cubicBezTo>
                  <a:cubicBezTo>
                    <a:pt x="28" y="2"/>
                    <a:pt x="30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31" y="1"/>
                    <a:pt x="28" y="0"/>
                    <a:pt x="28" y="0"/>
                  </a:cubicBezTo>
                  <a:cubicBezTo>
                    <a:pt x="27" y="0"/>
                    <a:pt x="22" y="1"/>
                    <a:pt x="21" y="1"/>
                  </a:cubicBezTo>
                  <a:cubicBezTo>
                    <a:pt x="21" y="1"/>
                    <a:pt x="20" y="3"/>
                    <a:pt x="19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5" y="5"/>
                    <a:pt x="14" y="5"/>
                  </a:cubicBezTo>
                  <a:cubicBezTo>
                    <a:pt x="13" y="6"/>
                    <a:pt x="13" y="5"/>
                    <a:pt x="12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6"/>
                    <a:pt x="6" y="7"/>
                    <a:pt x="5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2" y="13"/>
                    <a:pt x="1" y="14"/>
                  </a:cubicBezTo>
                  <a:cubicBezTo>
                    <a:pt x="0" y="16"/>
                    <a:pt x="2" y="19"/>
                    <a:pt x="2" y="19"/>
                  </a:cubicBezTo>
                  <a:cubicBezTo>
                    <a:pt x="2" y="19"/>
                    <a:pt x="2" y="21"/>
                    <a:pt x="2" y="23"/>
                  </a:cubicBezTo>
                  <a:cubicBezTo>
                    <a:pt x="2" y="25"/>
                    <a:pt x="3" y="25"/>
                    <a:pt x="3" y="27"/>
                  </a:cubicBezTo>
                  <a:cubicBezTo>
                    <a:pt x="3" y="28"/>
                    <a:pt x="4" y="35"/>
                    <a:pt x="4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7" y="36"/>
                    <a:pt x="9" y="36"/>
                  </a:cubicBezTo>
                  <a:cubicBezTo>
                    <a:pt x="10" y="36"/>
                    <a:pt x="10" y="39"/>
                    <a:pt x="12" y="38"/>
                  </a:cubicBezTo>
                  <a:cubicBezTo>
                    <a:pt x="13" y="37"/>
                    <a:pt x="14" y="39"/>
                    <a:pt x="16" y="41"/>
                  </a:cubicBezTo>
                  <a:cubicBezTo>
                    <a:pt x="18" y="42"/>
                    <a:pt x="19" y="42"/>
                    <a:pt x="20" y="41"/>
                  </a:cubicBezTo>
                  <a:cubicBezTo>
                    <a:pt x="22" y="40"/>
                    <a:pt x="23" y="45"/>
                    <a:pt x="24" y="44"/>
                  </a:cubicBezTo>
                  <a:cubicBezTo>
                    <a:pt x="25" y="43"/>
                    <a:pt x="26" y="48"/>
                    <a:pt x="26" y="48"/>
                  </a:cubicBezTo>
                  <a:cubicBezTo>
                    <a:pt x="26" y="48"/>
                    <a:pt x="25" y="48"/>
                    <a:pt x="28" y="48"/>
                  </a:cubicBezTo>
                  <a:cubicBezTo>
                    <a:pt x="31" y="48"/>
                    <a:pt x="30" y="47"/>
                    <a:pt x="32" y="48"/>
                  </a:cubicBezTo>
                  <a:cubicBezTo>
                    <a:pt x="34" y="49"/>
                    <a:pt x="34" y="49"/>
                    <a:pt x="36" y="50"/>
                  </a:cubicBezTo>
                  <a:cubicBezTo>
                    <a:pt x="38" y="51"/>
                    <a:pt x="39" y="52"/>
                    <a:pt x="40" y="50"/>
                  </a:cubicBezTo>
                  <a:cubicBezTo>
                    <a:pt x="41" y="48"/>
                    <a:pt x="42" y="49"/>
                    <a:pt x="44" y="48"/>
                  </a:cubicBezTo>
                  <a:cubicBezTo>
                    <a:pt x="46" y="48"/>
                    <a:pt x="48" y="44"/>
                    <a:pt x="50" y="46"/>
                  </a:cubicBezTo>
                  <a:cubicBezTo>
                    <a:pt x="52" y="47"/>
                    <a:pt x="53" y="48"/>
                    <a:pt x="54" y="48"/>
                  </a:cubicBezTo>
                  <a:cubicBezTo>
                    <a:pt x="56" y="48"/>
                    <a:pt x="56" y="50"/>
                    <a:pt x="57" y="51"/>
                  </a:cubicBezTo>
                  <a:cubicBezTo>
                    <a:pt x="59" y="52"/>
                    <a:pt x="58" y="52"/>
                    <a:pt x="59" y="53"/>
                  </a:cubicBezTo>
                  <a:cubicBezTo>
                    <a:pt x="60" y="55"/>
                    <a:pt x="62" y="56"/>
                    <a:pt x="62" y="56"/>
                  </a:cubicBezTo>
                  <a:cubicBezTo>
                    <a:pt x="62" y="56"/>
                    <a:pt x="66" y="55"/>
                    <a:pt x="65" y="54"/>
                  </a:cubicBezTo>
                  <a:cubicBezTo>
                    <a:pt x="65" y="52"/>
                    <a:pt x="63" y="51"/>
                    <a:pt x="64" y="49"/>
                  </a:cubicBezTo>
                  <a:cubicBezTo>
                    <a:pt x="65" y="48"/>
                    <a:pt x="66" y="47"/>
                    <a:pt x="66" y="46"/>
                  </a:cubicBezTo>
                  <a:cubicBezTo>
                    <a:pt x="67" y="44"/>
                    <a:pt x="68" y="42"/>
                    <a:pt x="68" y="42"/>
                  </a:cubicBezTo>
                  <a:cubicBezTo>
                    <a:pt x="68" y="42"/>
                    <a:pt x="65" y="38"/>
                    <a:pt x="66" y="37"/>
                  </a:cubicBezTo>
                  <a:cubicBezTo>
                    <a:pt x="66" y="35"/>
                    <a:pt x="67" y="34"/>
                    <a:pt x="67" y="32"/>
                  </a:cubicBezTo>
                  <a:cubicBezTo>
                    <a:pt x="66" y="30"/>
                    <a:pt x="68" y="31"/>
                    <a:pt x="67" y="30"/>
                  </a:cubicBezTo>
                  <a:cubicBezTo>
                    <a:pt x="66" y="29"/>
                    <a:pt x="65" y="27"/>
                    <a:pt x="67" y="26"/>
                  </a:cubicBezTo>
                  <a:cubicBezTo>
                    <a:pt x="67" y="26"/>
                    <a:pt x="66" y="22"/>
                    <a:pt x="66" y="21"/>
                  </a:cubicBezTo>
                  <a:cubicBezTo>
                    <a:pt x="66" y="19"/>
                    <a:pt x="69" y="17"/>
                    <a:pt x="68" y="15"/>
                  </a:cubicBezTo>
                  <a:cubicBezTo>
                    <a:pt x="66" y="14"/>
                    <a:pt x="66" y="10"/>
                    <a:pt x="66" y="10"/>
                  </a:cubicBezTo>
                  <a:cubicBezTo>
                    <a:pt x="66" y="10"/>
                    <a:pt x="67" y="9"/>
                    <a:pt x="65" y="8"/>
                  </a:cubicBezTo>
                  <a:cubicBezTo>
                    <a:pt x="63" y="7"/>
                    <a:pt x="57" y="7"/>
                    <a:pt x="57" y="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3" y="8"/>
                    <a:pt x="51" y="8"/>
                  </a:cubicBezTo>
                  <a:cubicBezTo>
                    <a:pt x="48" y="8"/>
                    <a:pt x="47" y="8"/>
                    <a:pt x="42" y="7"/>
                  </a:cubicBezTo>
                  <a:cubicBezTo>
                    <a:pt x="37" y="6"/>
                    <a:pt x="35" y="3"/>
                    <a:pt x="35" y="3"/>
                  </a:cubicBezTo>
                  <a:cubicBezTo>
                    <a:pt x="35" y="3"/>
                    <a:pt x="35" y="4"/>
                    <a:pt x="35" y="4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6" name="Freeform 56"/>
            <p:cNvSpPr>
              <a:spLocks noEditPoints="1"/>
            </p:cNvSpPr>
            <p:nvPr/>
          </p:nvSpPr>
          <p:spPr bwMode="auto">
            <a:xfrm>
              <a:off x="7043738" y="3817938"/>
              <a:ext cx="222250" cy="390525"/>
            </a:xfrm>
            <a:custGeom>
              <a:avLst/>
              <a:gdLst>
                <a:gd name="T0" fmla="*/ 50 w 59"/>
                <a:gd name="T1" fmla="*/ 78 h 104"/>
                <a:gd name="T2" fmla="*/ 44 w 59"/>
                <a:gd name="T3" fmla="*/ 83 h 104"/>
                <a:gd name="T4" fmla="*/ 39 w 59"/>
                <a:gd name="T5" fmla="*/ 80 h 104"/>
                <a:gd name="T6" fmla="*/ 36 w 59"/>
                <a:gd name="T7" fmla="*/ 84 h 104"/>
                <a:gd name="T8" fmla="*/ 30 w 59"/>
                <a:gd name="T9" fmla="*/ 92 h 104"/>
                <a:gd name="T10" fmla="*/ 35 w 59"/>
                <a:gd name="T11" fmla="*/ 90 h 104"/>
                <a:gd name="T12" fmla="*/ 44 w 59"/>
                <a:gd name="T13" fmla="*/ 92 h 104"/>
                <a:gd name="T14" fmla="*/ 51 w 59"/>
                <a:gd name="T15" fmla="*/ 101 h 104"/>
                <a:gd name="T16" fmla="*/ 54 w 59"/>
                <a:gd name="T17" fmla="*/ 98 h 104"/>
                <a:gd name="T18" fmla="*/ 58 w 59"/>
                <a:gd name="T19" fmla="*/ 87 h 104"/>
                <a:gd name="T20" fmla="*/ 53 w 59"/>
                <a:gd name="T21" fmla="*/ 74 h 104"/>
                <a:gd name="T22" fmla="*/ 48 w 59"/>
                <a:gd name="T23" fmla="*/ 71 h 104"/>
                <a:gd name="T24" fmla="*/ 35 w 59"/>
                <a:gd name="T25" fmla="*/ 65 h 104"/>
                <a:gd name="T26" fmla="*/ 37 w 59"/>
                <a:gd name="T27" fmla="*/ 67 h 104"/>
                <a:gd name="T28" fmla="*/ 38 w 59"/>
                <a:gd name="T29" fmla="*/ 68 h 104"/>
                <a:gd name="T30" fmla="*/ 38 w 59"/>
                <a:gd name="T31" fmla="*/ 62 h 104"/>
                <a:gd name="T32" fmla="*/ 41 w 59"/>
                <a:gd name="T33" fmla="*/ 70 h 104"/>
                <a:gd name="T34" fmla="*/ 43 w 59"/>
                <a:gd name="T35" fmla="*/ 61 h 104"/>
                <a:gd name="T36" fmla="*/ 12 w 59"/>
                <a:gd name="T37" fmla="*/ 67 h 104"/>
                <a:gd name="T38" fmla="*/ 6 w 59"/>
                <a:gd name="T39" fmla="*/ 75 h 104"/>
                <a:gd name="T40" fmla="*/ 0 w 59"/>
                <a:gd name="T41" fmla="*/ 82 h 104"/>
                <a:gd name="T42" fmla="*/ 11 w 59"/>
                <a:gd name="T43" fmla="*/ 72 h 104"/>
                <a:gd name="T44" fmla="*/ 16 w 59"/>
                <a:gd name="T45" fmla="*/ 66 h 104"/>
                <a:gd name="T46" fmla="*/ 47 w 59"/>
                <a:gd name="T47" fmla="*/ 61 h 104"/>
                <a:gd name="T48" fmla="*/ 49 w 59"/>
                <a:gd name="T49" fmla="*/ 65 h 104"/>
                <a:gd name="T50" fmla="*/ 53 w 59"/>
                <a:gd name="T51" fmla="*/ 68 h 104"/>
                <a:gd name="T52" fmla="*/ 52 w 59"/>
                <a:gd name="T53" fmla="*/ 61 h 104"/>
                <a:gd name="T54" fmla="*/ 29 w 59"/>
                <a:gd name="T55" fmla="*/ 66 h 104"/>
                <a:gd name="T56" fmla="*/ 37 w 59"/>
                <a:gd name="T57" fmla="*/ 61 h 104"/>
                <a:gd name="T58" fmla="*/ 39 w 59"/>
                <a:gd name="T59" fmla="*/ 53 h 104"/>
                <a:gd name="T60" fmla="*/ 17 w 59"/>
                <a:gd name="T61" fmla="*/ 52 h 104"/>
                <a:gd name="T62" fmla="*/ 30 w 59"/>
                <a:gd name="T63" fmla="*/ 50 h 104"/>
                <a:gd name="T64" fmla="*/ 48 w 59"/>
                <a:gd name="T65" fmla="*/ 48 h 104"/>
                <a:gd name="T66" fmla="*/ 50 w 59"/>
                <a:gd name="T67" fmla="*/ 58 h 104"/>
                <a:gd name="T68" fmla="*/ 52 w 59"/>
                <a:gd name="T69" fmla="*/ 56 h 104"/>
                <a:gd name="T70" fmla="*/ 51 w 59"/>
                <a:gd name="T71" fmla="*/ 48 h 104"/>
                <a:gd name="T72" fmla="*/ 22 w 59"/>
                <a:gd name="T73" fmla="*/ 43 h 104"/>
                <a:gd name="T74" fmla="*/ 22 w 59"/>
                <a:gd name="T75" fmla="*/ 41 h 104"/>
                <a:gd name="T76" fmla="*/ 24 w 59"/>
                <a:gd name="T77" fmla="*/ 1 h 104"/>
                <a:gd name="T78" fmla="*/ 22 w 59"/>
                <a:gd name="T79" fmla="*/ 16 h 104"/>
                <a:gd name="T80" fmla="*/ 17 w 59"/>
                <a:gd name="T81" fmla="*/ 20 h 104"/>
                <a:gd name="T82" fmla="*/ 18 w 59"/>
                <a:gd name="T83" fmla="*/ 29 h 104"/>
                <a:gd name="T84" fmla="*/ 26 w 59"/>
                <a:gd name="T85" fmla="*/ 41 h 104"/>
                <a:gd name="T86" fmla="*/ 33 w 59"/>
                <a:gd name="T87" fmla="*/ 40 h 104"/>
                <a:gd name="T88" fmla="*/ 38 w 59"/>
                <a:gd name="T89" fmla="*/ 42 h 104"/>
                <a:gd name="T90" fmla="*/ 43 w 59"/>
                <a:gd name="T91" fmla="*/ 48 h 104"/>
                <a:gd name="T92" fmla="*/ 39 w 59"/>
                <a:gd name="T93" fmla="*/ 38 h 104"/>
                <a:gd name="T94" fmla="*/ 36 w 59"/>
                <a:gd name="T95" fmla="*/ 35 h 104"/>
                <a:gd name="T96" fmla="*/ 28 w 59"/>
                <a:gd name="T97" fmla="*/ 32 h 104"/>
                <a:gd name="T98" fmla="*/ 30 w 59"/>
                <a:gd name="T99" fmla="*/ 22 h 104"/>
                <a:gd name="T100" fmla="*/ 33 w 59"/>
                <a:gd name="T101" fmla="*/ 10 h 104"/>
                <a:gd name="T102" fmla="*/ 26 w 59"/>
                <a:gd name="T103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" h="104">
                  <a:moveTo>
                    <a:pt x="53" y="74"/>
                  </a:moveTo>
                  <a:cubicBezTo>
                    <a:pt x="53" y="75"/>
                    <a:pt x="53" y="74"/>
                    <a:pt x="52" y="75"/>
                  </a:cubicBezTo>
                  <a:cubicBezTo>
                    <a:pt x="52" y="75"/>
                    <a:pt x="52" y="79"/>
                    <a:pt x="52" y="79"/>
                  </a:cubicBezTo>
                  <a:cubicBezTo>
                    <a:pt x="51" y="79"/>
                    <a:pt x="50" y="79"/>
                    <a:pt x="50" y="78"/>
                  </a:cubicBezTo>
                  <a:cubicBezTo>
                    <a:pt x="49" y="79"/>
                    <a:pt x="48" y="79"/>
                    <a:pt x="48" y="79"/>
                  </a:cubicBezTo>
                  <a:cubicBezTo>
                    <a:pt x="48" y="80"/>
                    <a:pt x="48" y="81"/>
                    <a:pt x="48" y="82"/>
                  </a:cubicBezTo>
                  <a:cubicBezTo>
                    <a:pt x="47" y="82"/>
                    <a:pt x="45" y="81"/>
                    <a:pt x="45" y="81"/>
                  </a:cubicBezTo>
                  <a:cubicBezTo>
                    <a:pt x="44" y="81"/>
                    <a:pt x="44" y="82"/>
                    <a:pt x="44" y="83"/>
                  </a:cubicBezTo>
                  <a:cubicBezTo>
                    <a:pt x="43" y="83"/>
                    <a:pt x="40" y="84"/>
                    <a:pt x="40" y="84"/>
                  </a:cubicBezTo>
                  <a:cubicBezTo>
                    <a:pt x="39" y="83"/>
                    <a:pt x="40" y="82"/>
                    <a:pt x="40" y="82"/>
                  </a:cubicBezTo>
                  <a:cubicBezTo>
                    <a:pt x="40" y="82"/>
                    <a:pt x="40" y="81"/>
                    <a:pt x="40" y="81"/>
                  </a:cubicBezTo>
                  <a:cubicBezTo>
                    <a:pt x="40" y="81"/>
                    <a:pt x="39" y="80"/>
                    <a:pt x="39" y="80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36" y="81"/>
                    <a:pt x="36" y="82"/>
                  </a:cubicBezTo>
                  <a:cubicBezTo>
                    <a:pt x="35" y="82"/>
                    <a:pt x="36" y="83"/>
                    <a:pt x="36" y="84"/>
                  </a:cubicBezTo>
                  <a:cubicBezTo>
                    <a:pt x="34" y="84"/>
                    <a:pt x="32" y="85"/>
                    <a:pt x="31" y="85"/>
                  </a:cubicBezTo>
                  <a:cubicBezTo>
                    <a:pt x="31" y="87"/>
                    <a:pt x="32" y="88"/>
                    <a:pt x="31" y="89"/>
                  </a:cubicBezTo>
                  <a:cubicBezTo>
                    <a:pt x="31" y="90"/>
                    <a:pt x="29" y="91"/>
                    <a:pt x="29" y="91"/>
                  </a:cubicBezTo>
                  <a:cubicBezTo>
                    <a:pt x="29" y="92"/>
                    <a:pt x="30" y="91"/>
                    <a:pt x="30" y="92"/>
                  </a:cubicBezTo>
                  <a:cubicBezTo>
                    <a:pt x="30" y="92"/>
                    <a:pt x="31" y="92"/>
                    <a:pt x="32" y="92"/>
                  </a:cubicBezTo>
                  <a:cubicBezTo>
                    <a:pt x="32" y="92"/>
                    <a:pt x="32" y="91"/>
                    <a:pt x="32" y="90"/>
                  </a:cubicBezTo>
                  <a:cubicBezTo>
                    <a:pt x="33" y="90"/>
                    <a:pt x="34" y="89"/>
                    <a:pt x="34" y="88"/>
                  </a:cubicBezTo>
                  <a:cubicBezTo>
                    <a:pt x="35" y="89"/>
                    <a:pt x="35" y="89"/>
                    <a:pt x="35" y="90"/>
                  </a:cubicBezTo>
                  <a:cubicBezTo>
                    <a:pt x="37" y="90"/>
                    <a:pt x="39" y="90"/>
                    <a:pt x="40" y="90"/>
                  </a:cubicBezTo>
                  <a:cubicBezTo>
                    <a:pt x="40" y="90"/>
                    <a:pt x="40" y="89"/>
                    <a:pt x="41" y="89"/>
                  </a:cubicBezTo>
                  <a:cubicBezTo>
                    <a:pt x="41" y="89"/>
                    <a:pt x="43" y="90"/>
                    <a:pt x="43" y="90"/>
                  </a:cubicBezTo>
                  <a:cubicBezTo>
                    <a:pt x="44" y="90"/>
                    <a:pt x="44" y="92"/>
                    <a:pt x="44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2" y="94"/>
                    <a:pt x="41" y="96"/>
                    <a:pt x="42" y="99"/>
                  </a:cubicBezTo>
                  <a:cubicBezTo>
                    <a:pt x="43" y="99"/>
                    <a:pt x="44" y="99"/>
                    <a:pt x="45" y="100"/>
                  </a:cubicBezTo>
                  <a:cubicBezTo>
                    <a:pt x="48" y="102"/>
                    <a:pt x="46" y="102"/>
                    <a:pt x="51" y="101"/>
                  </a:cubicBezTo>
                  <a:cubicBezTo>
                    <a:pt x="50" y="101"/>
                    <a:pt x="50" y="103"/>
                    <a:pt x="51" y="104"/>
                  </a:cubicBezTo>
                  <a:cubicBezTo>
                    <a:pt x="51" y="103"/>
                    <a:pt x="52" y="103"/>
                    <a:pt x="52" y="103"/>
                  </a:cubicBezTo>
                  <a:cubicBezTo>
                    <a:pt x="54" y="100"/>
                    <a:pt x="53" y="98"/>
                    <a:pt x="52" y="96"/>
                  </a:cubicBezTo>
                  <a:cubicBezTo>
                    <a:pt x="52" y="96"/>
                    <a:pt x="54" y="95"/>
                    <a:pt x="54" y="98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5"/>
                    <a:pt x="55" y="94"/>
                    <a:pt x="54" y="92"/>
                  </a:cubicBezTo>
                  <a:cubicBezTo>
                    <a:pt x="55" y="91"/>
                    <a:pt x="56" y="91"/>
                    <a:pt x="56" y="90"/>
                  </a:cubicBezTo>
                  <a:cubicBezTo>
                    <a:pt x="57" y="89"/>
                    <a:pt x="57" y="87"/>
                    <a:pt x="58" y="87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9" y="85"/>
                    <a:pt x="58" y="83"/>
                    <a:pt x="58" y="82"/>
                  </a:cubicBezTo>
                  <a:cubicBezTo>
                    <a:pt x="57" y="80"/>
                    <a:pt x="56" y="77"/>
                    <a:pt x="56" y="75"/>
                  </a:cubicBezTo>
                  <a:cubicBezTo>
                    <a:pt x="55" y="74"/>
                    <a:pt x="54" y="75"/>
                    <a:pt x="53" y="74"/>
                  </a:cubicBezTo>
                  <a:close/>
                  <a:moveTo>
                    <a:pt x="45" y="68"/>
                  </a:moveTo>
                  <a:cubicBezTo>
                    <a:pt x="44" y="69"/>
                    <a:pt x="44" y="69"/>
                    <a:pt x="43" y="69"/>
                  </a:cubicBezTo>
                  <a:cubicBezTo>
                    <a:pt x="43" y="69"/>
                    <a:pt x="43" y="71"/>
                    <a:pt x="43" y="71"/>
                  </a:cubicBezTo>
                  <a:cubicBezTo>
                    <a:pt x="45" y="71"/>
                    <a:pt x="46" y="71"/>
                    <a:pt x="48" y="7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8" y="69"/>
                    <a:pt x="47" y="68"/>
                    <a:pt x="47" y="68"/>
                  </a:cubicBezTo>
                  <a:cubicBezTo>
                    <a:pt x="46" y="68"/>
                    <a:pt x="45" y="68"/>
                    <a:pt x="45" y="68"/>
                  </a:cubicBezTo>
                  <a:close/>
                  <a:moveTo>
                    <a:pt x="35" y="65"/>
                  </a:moveTo>
                  <a:cubicBezTo>
                    <a:pt x="34" y="65"/>
                    <a:pt x="34" y="65"/>
                    <a:pt x="35" y="65"/>
                  </a:cubicBezTo>
                  <a:cubicBezTo>
                    <a:pt x="35" y="65"/>
                    <a:pt x="36" y="64"/>
                    <a:pt x="35" y="65"/>
                  </a:cubicBezTo>
                  <a:close/>
                  <a:moveTo>
                    <a:pt x="38" y="62"/>
                  </a:moveTo>
                  <a:cubicBezTo>
                    <a:pt x="37" y="64"/>
                    <a:pt x="37" y="65"/>
                    <a:pt x="37" y="67"/>
                  </a:cubicBezTo>
                  <a:cubicBezTo>
                    <a:pt x="34" y="68"/>
                    <a:pt x="30" y="68"/>
                    <a:pt x="33" y="72"/>
                  </a:cubicBezTo>
                  <a:cubicBezTo>
                    <a:pt x="34" y="73"/>
                    <a:pt x="35" y="73"/>
                    <a:pt x="36" y="74"/>
                  </a:cubicBezTo>
                  <a:cubicBezTo>
                    <a:pt x="36" y="74"/>
                    <a:pt x="38" y="75"/>
                    <a:pt x="38" y="75"/>
                  </a:cubicBezTo>
                  <a:cubicBezTo>
                    <a:pt x="38" y="74"/>
                    <a:pt x="38" y="70"/>
                    <a:pt x="38" y="68"/>
                  </a:cubicBezTo>
                  <a:cubicBezTo>
                    <a:pt x="38" y="68"/>
                    <a:pt x="40" y="65"/>
                    <a:pt x="40" y="65"/>
                  </a:cubicBezTo>
                  <a:cubicBezTo>
                    <a:pt x="41" y="64"/>
                    <a:pt x="40" y="64"/>
                    <a:pt x="40" y="64"/>
                  </a:cubicBezTo>
                  <a:cubicBezTo>
                    <a:pt x="40" y="63"/>
                    <a:pt x="40" y="63"/>
                    <a:pt x="39" y="62"/>
                  </a:cubicBezTo>
                  <a:cubicBezTo>
                    <a:pt x="39" y="62"/>
                    <a:pt x="38" y="62"/>
                    <a:pt x="38" y="62"/>
                  </a:cubicBezTo>
                  <a:close/>
                  <a:moveTo>
                    <a:pt x="43" y="61"/>
                  </a:moveTo>
                  <a:cubicBezTo>
                    <a:pt x="43" y="62"/>
                    <a:pt x="43" y="62"/>
                    <a:pt x="43" y="63"/>
                  </a:cubicBezTo>
                  <a:cubicBezTo>
                    <a:pt x="42" y="64"/>
                    <a:pt x="37" y="70"/>
                    <a:pt x="40" y="72"/>
                  </a:cubicBezTo>
                  <a:cubicBezTo>
                    <a:pt x="40" y="71"/>
                    <a:pt x="41" y="71"/>
                    <a:pt x="41" y="70"/>
                  </a:cubicBezTo>
                  <a:cubicBezTo>
                    <a:pt x="41" y="70"/>
                    <a:pt x="41" y="69"/>
                    <a:pt x="41" y="68"/>
                  </a:cubicBezTo>
                  <a:cubicBezTo>
                    <a:pt x="42" y="68"/>
                    <a:pt x="43" y="67"/>
                    <a:pt x="43" y="67"/>
                  </a:cubicBezTo>
                  <a:cubicBezTo>
                    <a:pt x="44" y="66"/>
                    <a:pt x="44" y="64"/>
                    <a:pt x="44" y="61"/>
                  </a:cubicBezTo>
                  <a:lnTo>
                    <a:pt x="43" y="61"/>
                  </a:lnTo>
                  <a:close/>
                  <a:moveTo>
                    <a:pt x="15" y="59"/>
                  </a:moveTo>
                  <a:cubicBezTo>
                    <a:pt x="14" y="60"/>
                    <a:pt x="14" y="62"/>
                    <a:pt x="14" y="63"/>
                  </a:cubicBezTo>
                  <a:cubicBezTo>
                    <a:pt x="14" y="63"/>
                    <a:pt x="11" y="65"/>
                    <a:pt x="11" y="65"/>
                  </a:cubicBezTo>
                  <a:cubicBezTo>
                    <a:pt x="11" y="66"/>
                    <a:pt x="12" y="66"/>
                    <a:pt x="12" y="67"/>
                  </a:cubicBezTo>
                  <a:cubicBezTo>
                    <a:pt x="12" y="68"/>
                    <a:pt x="10" y="68"/>
                    <a:pt x="10" y="68"/>
                  </a:cubicBezTo>
                  <a:cubicBezTo>
                    <a:pt x="9" y="70"/>
                    <a:pt x="9" y="71"/>
                    <a:pt x="8" y="72"/>
                  </a:cubicBezTo>
                  <a:cubicBezTo>
                    <a:pt x="8" y="73"/>
                    <a:pt x="7" y="73"/>
                    <a:pt x="6" y="74"/>
                  </a:cubicBezTo>
                  <a:cubicBezTo>
                    <a:pt x="6" y="74"/>
                    <a:pt x="7" y="75"/>
                    <a:pt x="6" y="75"/>
                  </a:cubicBezTo>
                  <a:cubicBezTo>
                    <a:pt x="6" y="76"/>
                    <a:pt x="5" y="75"/>
                    <a:pt x="4" y="76"/>
                  </a:cubicBezTo>
                  <a:cubicBezTo>
                    <a:pt x="4" y="76"/>
                    <a:pt x="4" y="77"/>
                    <a:pt x="3" y="77"/>
                  </a:cubicBezTo>
                  <a:cubicBezTo>
                    <a:pt x="3" y="77"/>
                    <a:pt x="2" y="77"/>
                    <a:pt x="2" y="77"/>
                  </a:cubicBezTo>
                  <a:cubicBezTo>
                    <a:pt x="1" y="79"/>
                    <a:pt x="1" y="80"/>
                    <a:pt x="0" y="82"/>
                  </a:cubicBezTo>
                  <a:cubicBezTo>
                    <a:pt x="2" y="80"/>
                    <a:pt x="7" y="78"/>
                    <a:pt x="9" y="76"/>
                  </a:cubicBezTo>
                  <a:cubicBezTo>
                    <a:pt x="9" y="76"/>
                    <a:pt x="9" y="75"/>
                    <a:pt x="9" y="75"/>
                  </a:cubicBezTo>
                  <a:cubicBezTo>
                    <a:pt x="9" y="74"/>
                    <a:pt x="10" y="72"/>
                    <a:pt x="11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71"/>
                    <a:pt x="11" y="71"/>
                    <a:pt x="11" y="70"/>
                  </a:cubicBezTo>
                  <a:cubicBezTo>
                    <a:pt x="12" y="70"/>
                    <a:pt x="13" y="69"/>
                    <a:pt x="14" y="69"/>
                  </a:cubicBezTo>
                  <a:cubicBezTo>
                    <a:pt x="14" y="69"/>
                    <a:pt x="14" y="67"/>
                    <a:pt x="15" y="67"/>
                  </a:cubicBezTo>
                  <a:cubicBezTo>
                    <a:pt x="15" y="67"/>
                    <a:pt x="16" y="67"/>
                    <a:pt x="16" y="66"/>
                  </a:cubicBezTo>
                  <a:cubicBezTo>
                    <a:pt x="16" y="66"/>
                    <a:pt x="16" y="61"/>
                    <a:pt x="16" y="61"/>
                  </a:cubicBezTo>
                  <a:cubicBezTo>
                    <a:pt x="16" y="61"/>
                    <a:pt x="16" y="60"/>
                    <a:pt x="15" y="59"/>
                  </a:cubicBezTo>
                  <a:close/>
                  <a:moveTo>
                    <a:pt x="47" y="59"/>
                  </a:moveTo>
                  <a:cubicBezTo>
                    <a:pt x="47" y="59"/>
                    <a:pt x="47" y="60"/>
                    <a:pt x="47" y="61"/>
                  </a:cubicBezTo>
                  <a:cubicBezTo>
                    <a:pt x="48" y="61"/>
                    <a:pt x="49" y="61"/>
                    <a:pt x="49" y="61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1"/>
                    <a:pt x="50" y="62"/>
                    <a:pt x="50" y="62"/>
                  </a:cubicBezTo>
                  <a:cubicBezTo>
                    <a:pt x="48" y="62"/>
                    <a:pt x="49" y="64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6"/>
                    <a:pt x="50" y="66"/>
                    <a:pt x="51" y="66"/>
                  </a:cubicBezTo>
                  <a:cubicBezTo>
                    <a:pt x="51" y="67"/>
                    <a:pt x="50" y="68"/>
                    <a:pt x="51" y="68"/>
                  </a:cubicBezTo>
                  <a:cubicBezTo>
                    <a:pt x="51" y="68"/>
                    <a:pt x="53" y="68"/>
                    <a:pt x="53" y="68"/>
                  </a:cubicBezTo>
                  <a:cubicBezTo>
                    <a:pt x="53" y="67"/>
                    <a:pt x="52" y="67"/>
                    <a:pt x="52" y="67"/>
                  </a:cubicBezTo>
                  <a:cubicBezTo>
                    <a:pt x="52" y="66"/>
                    <a:pt x="53" y="66"/>
                    <a:pt x="52" y="65"/>
                  </a:cubicBezTo>
                  <a:cubicBezTo>
                    <a:pt x="52" y="64"/>
                    <a:pt x="51" y="63"/>
                    <a:pt x="51" y="63"/>
                  </a:cubicBezTo>
                  <a:cubicBezTo>
                    <a:pt x="51" y="61"/>
                    <a:pt x="52" y="61"/>
                    <a:pt x="52" y="61"/>
                  </a:cubicBezTo>
                  <a:cubicBezTo>
                    <a:pt x="52" y="60"/>
                    <a:pt x="51" y="59"/>
                    <a:pt x="51" y="59"/>
                  </a:cubicBezTo>
                  <a:cubicBezTo>
                    <a:pt x="50" y="59"/>
                    <a:pt x="49" y="59"/>
                    <a:pt x="47" y="59"/>
                  </a:cubicBezTo>
                  <a:close/>
                  <a:moveTo>
                    <a:pt x="31" y="57"/>
                  </a:moveTo>
                  <a:cubicBezTo>
                    <a:pt x="30" y="61"/>
                    <a:pt x="30" y="62"/>
                    <a:pt x="29" y="66"/>
                  </a:cubicBezTo>
                  <a:cubicBezTo>
                    <a:pt x="31" y="65"/>
                    <a:pt x="33" y="64"/>
                    <a:pt x="34" y="64"/>
                  </a:cubicBezTo>
                  <a:cubicBezTo>
                    <a:pt x="34" y="64"/>
                    <a:pt x="35" y="64"/>
                    <a:pt x="35" y="64"/>
                  </a:cubicBezTo>
                  <a:cubicBezTo>
                    <a:pt x="36" y="63"/>
                    <a:pt x="35" y="62"/>
                    <a:pt x="36" y="62"/>
                  </a:cubicBezTo>
                  <a:cubicBezTo>
                    <a:pt x="36" y="62"/>
                    <a:pt x="37" y="61"/>
                    <a:pt x="37" y="61"/>
                  </a:cubicBezTo>
                  <a:cubicBezTo>
                    <a:pt x="37" y="60"/>
                    <a:pt x="36" y="59"/>
                    <a:pt x="37" y="58"/>
                  </a:cubicBezTo>
                  <a:cubicBezTo>
                    <a:pt x="34" y="58"/>
                    <a:pt x="33" y="58"/>
                    <a:pt x="31" y="57"/>
                  </a:cubicBezTo>
                  <a:close/>
                  <a:moveTo>
                    <a:pt x="39" y="52"/>
                  </a:moveTo>
                  <a:cubicBezTo>
                    <a:pt x="39" y="53"/>
                    <a:pt x="39" y="53"/>
                    <a:pt x="39" y="53"/>
                  </a:cubicBezTo>
                  <a:cubicBezTo>
                    <a:pt x="38" y="52"/>
                    <a:pt x="38" y="55"/>
                    <a:pt x="38" y="55"/>
                  </a:cubicBezTo>
                  <a:cubicBezTo>
                    <a:pt x="40" y="55"/>
                    <a:pt x="41" y="56"/>
                    <a:pt x="42" y="56"/>
                  </a:cubicBezTo>
                  <a:cubicBezTo>
                    <a:pt x="48" y="56"/>
                    <a:pt x="39" y="52"/>
                    <a:pt x="39" y="52"/>
                  </a:cubicBezTo>
                  <a:close/>
                  <a:moveTo>
                    <a:pt x="17" y="52"/>
                  </a:move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21" y="55"/>
                    <a:pt x="19" y="53"/>
                  </a:cubicBezTo>
                  <a:cubicBezTo>
                    <a:pt x="18" y="53"/>
                    <a:pt x="18" y="53"/>
                    <a:pt x="17" y="52"/>
                  </a:cubicBezTo>
                  <a:close/>
                  <a:moveTo>
                    <a:pt x="30" y="50"/>
                  </a:moveTo>
                  <a:cubicBezTo>
                    <a:pt x="30" y="50"/>
                    <a:pt x="30" y="51"/>
                    <a:pt x="31" y="52"/>
                  </a:cubicBezTo>
                  <a:cubicBezTo>
                    <a:pt x="33" y="52"/>
                    <a:pt x="31" y="51"/>
                    <a:pt x="32" y="50"/>
                  </a:cubicBezTo>
                  <a:cubicBezTo>
                    <a:pt x="31" y="50"/>
                    <a:pt x="30" y="50"/>
                    <a:pt x="30" y="50"/>
                  </a:cubicBezTo>
                  <a:close/>
                  <a:moveTo>
                    <a:pt x="48" y="48"/>
                  </a:moveTo>
                  <a:cubicBezTo>
                    <a:pt x="47" y="49"/>
                    <a:pt x="46" y="50"/>
                    <a:pt x="46" y="50"/>
                  </a:cubicBezTo>
                  <a:cubicBezTo>
                    <a:pt x="46" y="51"/>
                    <a:pt x="46" y="51"/>
                    <a:pt x="46" y="52"/>
                  </a:cubicBezTo>
                  <a:cubicBezTo>
                    <a:pt x="46" y="53"/>
                    <a:pt x="49" y="54"/>
                    <a:pt x="49" y="55"/>
                  </a:cubicBezTo>
                  <a:cubicBezTo>
                    <a:pt x="50" y="56"/>
                    <a:pt x="49" y="57"/>
                    <a:pt x="50" y="58"/>
                  </a:cubicBezTo>
                  <a:cubicBezTo>
                    <a:pt x="50" y="58"/>
                    <a:pt x="53" y="59"/>
                    <a:pt x="52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9"/>
                    <a:pt x="54" y="60"/>
                    <a:pt x="54" y="60"/>
                  </a:cubicBezTo>
                  <a:cubicBezTo>
                    <a:pt x="54" y="59"/>
                    <a:pt x="52" y="57"/>
                    <a:pt x="52" y="56"/>
                  </a:cubicBezTo>
                  <a:cubicBezTo>
                    <a:pt x="52" y="56"/>
                    <a:pt x="51" y="55"/>
                    <a:pt x="51" y="55"/>
                  </a:cubicBezTo>
                  <a:cubicBezTo>
                    <a:pt x="51" y="54"/>
                    <a:pt x="52" y="51"/>
                    <a:pt x="52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49"/>
                    <a:pt x="51" y="49"/>
                    <a:pt x="51" y="48"/>
                  </a:cubicBezTo>
                  <a:cubicBezTo>
                    <a:pt x="50" y="48"/>
                    <a:pt x="48" y="48"/>
                    <a:pt x="48" y="48"/>
                  </a:cubicBezTo>
                  <a:close/>
                  <a:moveTo>
                    <a:pt x="22" y="41"/>
                  </a:moveTo>
                  <a:cubicBezTo>
                    <a:pt x="22" y="41"/>
                    <a:pt x="21" y="42"/>
                    <a:pt x="21" y="42"/>
                  </a:cubicBezTo>
                  <a:cubicBezTo>
                    <a:pt x="18" y="43"/>
                    <a:pt x="22" y="43"/>
                    <a:pt x="22" y="43"/>
                  </a:cubicBezTo>
                  <a:cubicBezTo>
                    <a:pt x="23" y="44"/>
                    <a:pt x="23" y="47"/>
                    <a:pt x="24" y="48"/>
                  </a:cubicBezTo>
                  <a:cubicBezTo>
                    <a:pt x="25" y="48"/>
                    <a:pt x="26" y="48"/>
                    <a:pt x="27" y="48"/>
                  </a:cubicBezTo>
                  <a:cubicBezTo>
                    <a:pt x="26" y="50"/>
                    <a:pt x="25" y="50"/>
                    <a:pt x="27" y="52"/>
                  </a:cubicBezTo>
                  <a:cubicBezTo>
                    <a:pt x="30" y="49"/>
                    <a:pt x="26" y="41"/>
                    <a:pt x="22" y="41"/>
                  </a:cubicBezTo>
                  <a:close/>
                  <a:moveTo>
                    <a:pt x="45" y="39"/>
                  </a:moveTo>
                  <a:cubicBezTo>
                    <a:pt x="45" y="39"/>
                    <a:pt x="45" y="40"/>
                    <a:pt x="45" y="41"/>
                  </a:cubicBezTo>
                  <a:cubicBezTo>
                    <a:pt x="47" y="41"/>
                    <a:pt x="46" y="39"/>
                    <a:pt x="45" y="39"/>
                  </a:cubicBezTo>
                  <a:close/>
                  <a:moveTo>
                    <a:pt x="24" y="1"/>
                  </a:moveTo>
                  <a:cubicBezTo>
                    <a:pt x="24" y="1"/>
                    <a:pt x="22" y="4"/>
                    <a:pt x="22" y="4"/>
                  </a:cubicBezTo>
                  <a:cubicBezTo>
                    <a:pt x="22" y="4"/>
                    <a:pt x="23" y="5"/>
                    <a:pt x="23" y="6"/>
                  </a:cubicBezTo>
                  <a:cubicBezTo>
                    <a:pt x="23" y="7"/>
                    <a:pt x="21" y="9"/>
                    <a:pt x="21" y="10"/>
                  </a:cubicBezTo>
                  <a:cubicBezTo>
                    <a:pt x="20" y="12"/>
                    <a:pt x="22" y="13"/>
                    <a:pt x="22" y="16"/>
                  </a:cubicBezTo>
                  <a:cubicBezTo>
                    <a:pt x="22" y="16"/>
                    <a:pt x="21" y="16"/>
                    <a:pt x="21" y="17"/>
                  </a:cubicBezTo>
                  <a:cubicBezTo>
                    <a:pt x="20" y="17"/>
                    <a:pt x="20" y="19"/>
                    <a:pt x="21" y="21"/>
                  </a:cubicBezTo>
                  <a:cubicBezTo>
                    <a:pt x="20" y="21"/>
                    <a:pt x="20" y="22"/>
                    <a:pt x="19" y="22"/>
                  </a:cubicBezTo>
                  <a:cubicBezTo>
                    <a:pt x="19" y="22"/>
                    <a:pt x="18" y="20"/>
                    <a:pt x="17" y="20"/>
                  </a:cubicBezTo>
                  <a:cubicBezTo>
                    <a:pt x="16" y="20"/>
                    <a:pt x="17" y="21"/>
                    <a:pt x="16" y="21"/>
                  </a:cubicBezTo>
                  <a:cubicBezTo>
                    <a:pt x="17" y="22"/>
                    <a:pt x="16" y="23"/>
                    <a:pt x="17" y="24"/>
                  </a:cubicBezTo>
                  <a:cubicBezTo>
                    <a:pt x="17" y="24"/>
                    <a:pt x="18" y="25"/>
                    <a:pt x="18" y="25"/>
                  </a:cubicBezTo>
                  <a:cubicBezTo>
                    <a:pt x="19" y="26"/>
                    <a:pt x="18" y="28"/>
                    <a:pt x="18" y="29"/>
                  </a:cubicBezTo>
                  <a:cubicBezTo>
                    <a:pt x="19" y="30"/>
                    <a:pt x="21" y="32"/>
                    <a:pt x="21" y="33"/>
                  </a:cubicBezTo>
                  <a:cubicBezTo>
                    <a:pt x="22" y="32"/>
                    <a:pt x="22" y="32"/>
                    <a:pt x="22" y="31"/>
                  </a:cubicBezTo>
                  <a:cubicBezTo>
                    <a:pt x="23" y="31"/>
                    <a:pt x="23" y="31"/>
                    <a:pt x="24" y="31"/>
                  </a:cubicBezTo>
                  <a:cubicBezTo>
                    <a:pt x="22" y="38"/>
                    <a:pt x="23" y="36"/>
                    <a:pt x="26" y="41"/>
                  </a:cubicBezTo>
                  <a:cubicBezTo>
                    <a:pt x="26" y="41"/>
                    <a:pt x="27" y="41"/>
                    <a:pt x="27" y="41"/>
                  </a:cubicBezTo>
                  <a:cubicBezTo>
                    <a:pt x="29" y="40"/>
                    <a:pt x="28" y="38"/>
                    <a:pt x="31" y="39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8" y="42"/>
                    <a:pt x="32" y="40"/>
                    <a:pt x="36" y="39"/>
                  </a:cubicBezTo>
                  <a:cubicBezTo>
                    <a:pt x="36" y="40"/>
                    <a:pt x="36" y="40"/>
                    <a:pt x="37" y="41"/>
                  </a:cubicBezTo>
                  <a:cubicBezTo>
                    <a:pt x="37" y="41"/>
                    <a:pt x="38" y="42"/>
                    <a:pt x="38" y="42"/>
                  </a:cubicBezTo>
                  <a:cubicBezTo>
                    <a:pt x="39" y="43"/>
                    <a:pt x="39" y="45"/>
                    <a:pt x="39" y="45"/>
                  </a:cubicBezTo>
                  <a:cubicBezTo>
                    <a:pt x="40" y="46"/>
                    <a:pt x="41" y="45"/>
                    <a:pt x="41" y="45"/>
                  </a:cubicBezTo>
                  <a:cubicBezTo>
                    <a:pt x="42" y="46"/>
                    <a:pt x="42" y="47"/>
                    <a:pt x="42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4" y="42"/>
                    <a:pt x="42" y="44"/>
                    <a:pt x="41" y="41"/>
                  </a:cubicBezTo>
                  <a:cubicBezTo>
                    <a:pt x="41" y="39"/>
                    <a:pt x="42" y="39"/>
                    <a:pt x="42" y="38"/>
                  </a:cubicBezTo>
                  <a:cubicBezTo>
                    <a:pt x="42" y="37"/>
                    <a:pt x="41" y="37"/>
                    <a:pt x="40" y="36"/>
                  </a:cubicBezTo>
                  <a:cubicBezTo>
                    <a:pt x="40" y="36"/>
                    <a:pt x="39" y="38"/>
                    <a:pt x="39" y="38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6"/>
                    <a:pt x="37" y="36"/>
                    <a:pt x="38" y="35"/>
                  </a:cubicBezTo>
                  <a:cubicBezTo>
                    <a:pt x="37" y="35"/>
                    <a:pt x="37" y="34"/>
                    <a:pt x="36" y="34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5" y="36"/>
                    <a:pt x="34" y="35"/>
                    <a:pt x="33" y="35"/>
                  </a:cubicBezTo>
                  <a:cubicBezTo>
                    <a:pt x="33" y="35"/>
                    <a:pt x="31" y="36"/>
                    <a:pt x="30" y="37"/>
                  </a:cubicBezTo>
                  <a:cubicBezTo>
                    <a:pt x="30" y="36"/>
                    <a:pt x="29" y="36"/>
                    <a:pt x="28" y="36"/>
                  </a:cubicBezTo>
                  <a:cubicBezTo>
                    <a:pt x="28" y="35"/>
                    <a:pt x="28" y="33"/>
                    <a:pt x="28" y="32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7" y="27"/>
                    <a:pt x="27" y="27"/>
                  </a:cubicBezTo>
                  <a:cubicBezTo>
                    <a:pt x="28" y="24"/>
                    <a:pt x="27" y="23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0"/>
                    <a:pt x="31" y="18"/>
                    <a:pt x="31" y="17"/>
                  </a:cubicBezTo>
                  <a:cubicBezTo>
                    <a:pt x="32" y="17"/>
                    <a:pt x="33" y="17"/>
                    <a:pt x="33" y="17"/>
                  </a:cubicBezTo>
                  <a:cubicBezTo>
                    <a:pt x="33" y="17"/>
                    <a:pt x="34" y="15"/>
                    <a:pt x="34" y="15"/>
                  </a:cubicBezTo>
                  <a:cubicBezTo>
                    <a:pt x="34" y="13"/>
                    <a:pt x="34" y="12"/>
                    <a:pt x="33" y="10"/>
                  </a:cubicBezTo>
                  <a:cubicBezTo>
                    <a:pt x="33" y="10"/>
                    <a:pt x="32" y="9"/>
                    <a:pt x="32" y="9"/>
                  </a:cubicBezTo>
                  <a:cubicBezTo>
                    <a:pt x="31" y="7"/>
                    <a:pt x="31" y="4"/>
                    <a:pt x="33" y="3"/>
                  </a:cubicBezTo>
                  <a:cubicBezTo>
                    <a:pt x="33" y="2"/>
                    <a:pt x="32" y="2"/>
                    <a:pt x="32" y="1"/>
                  </a:cubicBezTo>
                  <a:cubicBezTo>
                    <a:pt x="31" y="2"/>
                    <a:pt x="28" y="5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5" y="0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7" name="Freeform 57"/>
            <p:cNvSpPr>
              <a:spLocks/>
            </p:cNvSpPr>
            <p:nvPr/>
          </p:nvSpPr>
          <p:spPr bwMode="auto">
            <a:xfrm>
              <a:off x="2413000" y="4373563"/>
              <a:ext cx="288925" cy="520700"/>
            </a:xfrm>
            <a:custGeom>
              <a:avLst/>
              <a:gdLst>
                <a:gd name="T0" fmla="*/ 74 w 77"/>
                <a:gd name="T1" fmla="*/ 117 h 139"/>
                <a:gd name="T2" fmla="*/ 73 w 77"/>
                <a:gd name="T3" fmla="*/ 111 h 139"/>
                <a:gd name="T4" fmla="*/ 75 w 77"/>
                <a:gd name="T5" fmla="*/ 101 h 139"/>
                <a:gd name="T6" fmla="*/ 64 w 77"/>
                <a:gd name="T7" fmla="*/ 91 h 139"/>
                <a:gd name="T8" fmla="*/ 64 w 77"/>
                <a:gd name="T9" fmla="*/ 71 h 139"/>
                <a:gd name="T10" fmla="*/ 54 w 77"/>
                <a:gd name="T11" fmla="*/ 74 h 139"/>
                <a:gd name="T12" fmla="*/ 48 w 77"/>
                <a:gd name="T13" fmla="*/ 67 h 139"/>
                <a:gd name="T14" fmla="*/ 46 w 77"/>
                <a:gd name="T15" fmla="*/ 61 h 139"/>
                <a:gd name="T16" fmla="*/ 43 w 77"/>
                <a:gd name="T17" fmla="*/ 53 h 139"/>
                <a:gd name="T18" fmla="*/ 46 w 77"/>
                <a:gd name="T19" fmla="*/ 50 h 139"/>
                <a:gd name="T20" fmla="*/ 50 w 77"/>
                <a:gd name="T21" fmla="*/ 40 h 139"/>
                <a:gd name="T22" fmla="*/ 60 w 77"/>
                <a:gd name="T23" fmla="*/ 34 h 139"/>
                <a:gd name="T24" fmla="*/ 67 w 77"/>
                <a:gd name="T25" fmla="*/ 31 h 139"/>
                <a:gd name="T26" fmla="*/ 62 w 77"/>
                <a:gd name="T27" fmla="*/ 30 h 139"/>
                <a:gd name="T28" fmla="*/ 66 w 77"/>
                <a:gd name="T29" fmla="*/ 16 h 139"/>
                <a:gd name="T30" fmla="*/ 56 w 77"/>
                <a:gd name="T31" fmla="*/ 13 h 139"/>
                <a:gd name="T32" fmla="*/ 52 w 77"/>
                <a:gd name="T33" fmla="*/ 14 h 139"/>
                <a:gd name="T34" fmla="*/ 50 w 77"/>
                <a:gd name="T35" fmla="*/ 10 h 139"/>
                <a:gd name="T36" fmla="*/ 44 w 77"/>
                <a:gd name="T37" fmla="*/ 7 h 139"/>
                <a:gd name="T38" fmla="*/ 40 w 77"/>
                <a:gd name="T39" fmla="*/ 0 h 139"/>
                <a:gd name="T40" fmla="*/ 33 w 77"/>
                <a:gd name="T41" fmla="*/ 2 h 139"/>
                <a:gd name="T42" fmla="*/ 36 w 77"/>
                <a:gd name="T43" fmla="*/ 7 h 139"/>
                <a:gd name="T44" fmla="*/ 35 w 77"/>
                <a:gd name="T45" fmla="*/ 12 h 139"/>
                <a:gd name="T46" fmla="*/ 23 w 77"/>
                <a:gd name="T47" fmla="*/ 25 h 139"/>
                <a:gd name="T48" fmla="*/ 16 w 77"/>
                <a:gd name="T49" fmla="*/ 35 h 139"/>
                <a:gd name="T50" fmla="*/ 11 w 77"/>
                <a:gd name="T51" fmla="*/ 37 h 139"/>
                <a:gd name="T52" fmla="*/ 7 w 77"/>
                <a:gd name="T53" fmla="*/ 35 h 139"/>
                <a:gd name="T54" fmla="*/ 7 w 77"/>
                <a:gd name="T55" fmla="*/ 31 h 139"/>
                <a:gd name="T56" fmla="*/ 5 w 77"/>
                <a:gd name="T57" fmla="*/ 27 h 139"/>
                <a:gd name="T58" fmla="*/ 0 w 77"/>
                <a:gd name="T59" fmla="*/ 35 h 139"/>
                <a:gd name="T60" fmla="*/ 2 w 77"/>
                <a:gd name="T61" fmla="*/ 37 h 139"/>
                <a:gd name="T62" fmla="*/ 2 w 77"/>
                <a:gd name="T63" fmla="*/ 40 h 139"/>
                <a:gd name="T64" fmla="*/ 2 w 77"/>
                <a:gd name="T65" fmla="*/ 46 h 139"/>
                <a:gd name="T66" fmla="*/ 11 w 77"/>
                <a:gd name="T67" fmla="*/ 53 h 139"/>
                <a:gd name="T68" fmla="*/ 14 w 77"/>
                <a:gd name="T69" fmla="*/ 57 h 139"/>
                <a:gd name="T70" fmla="*/ 19 w 77"/>
                <a:gd name="T71" fmla="*/ 62 h 139"/>
                <a:gd name="T72" fmla="*/ 22 w 77"/>
                <a:gd name="T73" fmla="*/ 67 h 139"/>
                <a:gd name="T74" fmla="*/ 24 w 77"/>
                <a:gd name="T75" fmla="*/ 71 h 139"/>
                <a:gd name="T76" fmla="*/ 25 w 77"/>
                <a:gd name="T77" fmla="*/ 76 h 139"/>
                <a:gd name="T78" fmla="*/ 26 w 77"/>
                <a:gd name="T79" fmla="*/ 85 h 139"/>
                <a:gd name="T80" fmla="*/ 29 w 77"/>
                <a:gd name="T81" fmla="*/ 93 h 139"/>
                <a:gd name="T82" fmla="*/ 33 w 77"/>
                <a:gd name="T83" fmla="*/ 99 h 139"/>
                <a:gd name="T84" fmla="*/ 34 w 77"/>
                <a:gd name="T85" fmla="*/ 108 h 139"/>
                <a:gd name="T86" fmla="*/ 39 w 77"/>
                <a:gd name="T87" fmla="*/ 117 h 139"/>
                <a:gd name="T88" fmla="*/ 48 w 77"/>
                <a:gd name="T89" fmla="*/ 123 h 139"/>
                <a:gd name="T90" fmla="*/ 50 w 77"/>
                <a:gd name="T91" fmla="*/ 124 h 139"/>
                <a:gd name="T92" fmla="*/ 54 w 77"/>
                <a:gd name="T93" fmla="*/ 126 h 139"/>
                <a:gd name="T94" fmla="*/ 60 w 77"/>
                <a:gd name="T95" fmla="*/ 130 h 139"/>
                <a:gd name="T96" fmla="*/ 64 w 77"/>
                <a:gd name="T97" fmla="*/ 132 h 139"/>
                <a:gd name="T98" fmla="*/ 67 w 77"/>
                <a:gd name="T99" fmla="*/ 136 h 139"/>
                <a:gd name="T100" fmla="*/ 72 w 77"/>
                <a:gd name="T101" fmla="*/ 137 h 139"/>
                <a:gd name="T102" fmla="*/ 72 w 77"/>
                <a:gd name="T103" fmla="*/ 131 h 139"/>
                <a:gd name="T104" fmla="*/ 76 w 77"/>
                <a:gd name="T105" fmla="*/ 123 h 139"/>
                <a:gd name="T106" fmla="*/ 73 w 77"/>
                <a:gd name="T107" fmla="*/ 120 h 139"/>
                <a:gd name="T108" fmla="*/ 71 w 77"/>
                <a:gd name="T109" fmla="*/ 116 h 139"/>
                <a:gd name="T110" fmla="*/ 74 w 77"/>
                <a:gd name="T111" fmla="*/ 118 h 139"/>
                <a:gd name="T112" fmla="*/ 75 w 77"/>
                <a:gd name="T113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" h="139">
                  <a:moveTo>
                    <a:pt x="75" y="120"/>
                  </a:moveTo>
                  <a:cubicBezTo>
                    <a:pt x="75" y="120"/>
                    <a:pt x="75" y="118"/>
                    <a:pt x="74" y="117"/>
                  </a:cubicBezTo>
                  <a:cubicBezTo>
                    <a:pt x="73" y="116"/>
                    <a:pt x="75" y="115"/>
                    <a:pt x="75" y="115"/>
                  </a:cubicBezTo>
                  <a:cubicBezTo>
                    <a:pt x="75" y="115"/>
                    <a:pt x="74" y="113"/>
                    <a:pt x="73" y="111"/>
                  </a:cubicBezTo>
                  <a:cubicBezTo>
                    <a:pt x="72" y="109"/>
                    <a:pt x="73" y="106"/>
                    <a:pt x="73" y="106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5" y="72"/>
                    <a:pt x="66" y="69"/>
                    <a:pt x="64" y="71"/>
                  </a:cubicBezTo>
                  <a:cubicBezTo>
                    <a:pt x="63" y="72"/>
                    <a:pt x="60" y="74"/>
                    <a:pt x="60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4"/>
                    <a:pt x="53" y="72"/>
                    <a:pt x="53" y="71"/>
                  </a:cubicBezTo>
                  <a:cubicBezTo>
                    <a:pt x="53" y="69"/>
                    <a:pt x="49" y="68"/>
                    <a:pt x="48" y="67"/>
                  </a:cubicBezTo>
                  <a:cubicBezTo>
                    <a:pt x="48" y="65"/>
                    <a:pt x="45" y="64"/>
                    <a:pt x="45" y="64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58"/>
                    <a:pt x="45" y="57"/>
                  </a:cubicBezTo>
                  <a:cubicBezTo>
                    <a:pt x="44" y="57"/>
                    <a:pt x="44" y="54"/>
                    <a:pt x="43" y="53"/>
                  </a:cubicBezTo>
                  <a:cubicBezTo>
                    <a:pt x="43" y="52"/>
                    <a:pt x="46" y="53"/>
                    <a:pt x="46" y="53"/>
                  </a:cubicBezTo>
                  <a:cubicBezTo>
                    <a:pt x="46" y="53"/>
                    <a:pt x="46" y="51"/>
                    <a:pt x="46" y="50"/>
                  </a:cubicBezTo>
                  <a:cubicBezTo>
                    <a:pt x="46" y="48"/>
                    <a:pt x="47" y="47"/>
                    <a:pt x="48" y="45"/>
                  </a:cubicBezTo>
                  <a:cubicBezTo>
                    <a:pt x="49" y="44"/>
                    <a:pt x="49" y="41"/>
                    <a:pt x="50" y="40"/>
                  </a:cubicBezTo>
                  <a:cubicBezTo>
                    <a:pt x="50" y="38"/>
                    <a:pt x="53" y="37"/>
                    <a:pt x="55" y="36"/>
                  </a:cubicBezTo>
                  <a:cubicBezTo>
                    <a:pt x="56" y="34"/>
                    <a:pt x="59" y="34"/>
                    <a:pt x="60" y="34"/>
                  </a:cubicBezTo>
                  <a:cubicBezTo>
                    <a:pt x="62" y="33"/>
                    <a:pt x="64" y="33"/>
                    <a:pt x="65" y="33"/>
                  </a:cubicBezTo>
                  <a:cubicBezTo>
                    <a:pt x="67" y="33"/>
                    <a:pt x="67" y="31"/>
                    <a:pt x="67" y="31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7" y="16"/>
                    <a:pt x="66" y="16"/>
                  </a:cubicBezTo>
                  <a:cubicBezTo>
                    <a:pt x="64" y="16"/>
                    <a:pt x="62" y="15"/>
                    <a:pt x="61" y="14"/>
                  </a:cubicBezTo>
                  <a:cubicBezTo>
                    <a:pt x="60" y="13"/>
                    <a:pt x="56" y="13"/>
                    <a:pt x="56" y="13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4" y="14"/>
                    <a:pt x="52" y="14"/>
                  </a:cubicBezTo>
                  <a:cubicBezTo>
                    <a:pt x="51" y="14"/>
                    <a:pt x="50" y="12"/>
                    <a:pt x="50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3" y="8"/>
                    <a:pt x="44" y="7"/>
                  </a:cubicBezTo>
                  <a:cubicBezTo>
                    <a:pt x="44" y="6"/>
                    <a:pt x="42" y="3"/>
                    <a:pt x="41" y="3"/>
                  </a:cubicBezTo>
                  <a:cubicBezTo>
                    <a:pt x="40" y="3"/>
                    <a:pt x="40" y="0"/>
                    <a:pt x="4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6" y="5"/>
                    <a:pt x="36" y="7"/>
                  </a:cubicBezTo>
                  <a:cubicBezTo>
                    <a:pt x="37" y="9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6" y="16"/>
                    <a:pt x="31" y="19"/>
                  </a:cubicBezTo>
                  <a:cubicBezTo>
                    <a:pt x="26" y="22"/>
                    <a:pt x="24" y="23"/>
                    <a:pt x="23" y="25"/>
                  </a:cubicBezTo>
                  <a:cubicBezTo>
                    <a:pt x="22" y="26"/>
                    <a:pt x="21" y="26"/>
                    <a:pt x="20" y="28"/>
                  </a:cubicBezTo>
                  <a:cubicBezTo>
                    <a:pt x="19" y="30"/>
                    <a:pt x="17" y="31"/>
                    <a:pt x="16" y="35"/>
                  </a:cubicBezTo>
                  <a:cubicBezTo>
                    <a:pt x="16" y="37"/>
                    <a:pt x="13" y="38"/>
                    <a:pt x="13" y="38"/>
                  </a:cubicBezTo>
                  <a:cubicBezTo>
                    <a:pt x="13" y="38"/>
                    <a:pt x="11" y="39"/>
                    <a:pt x="11" y="37"/>
                  </a:cubicBezTo>
                  <a:cubicBezTo>
                    <a:pt x="10" y="35"/>
                    <a:pt x="9" y="33"/>
                    <a:pt x="9" y="33"/>
                  </a:cubicBezTo>
                  <a:cubicBezTo>
                    <a:pt x="9" y="33"/>
                    <a:pt x="8" y="35"/>
                    <a:pt x="7" y="35"/>
                  </a:cubicBezTo>
                  <a:cubicBezTo>
                    <a:pt x="5" y="35"/>
                    <a:pt x="4" y="33"/>
                    <a:pt x="4" y="33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29"/>
                    <a:pt x="1" y="31"/>
                    <a:pt x="1" y="33"/>
                  </a:cubicBezTo>
                  <a:cubicBezTo>
                    <a:pt x="1" y="33"/>
                    <a:pt x="1" y="36"/>
                    <a:pt x="0" y="35"/>
                  </a:cubicBezTo>
                  <a:cubicBezTo>
                    <a:pt x="0" y="35"/>
                    <a:pt x="1" y="36"/>
                    <a:pt x="1" y="37"/>
                  </a:cubicBezTo>
                  <a:cubicBezTo>
                    <a:pt x="1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9"/>
                    <a:pt x="2" y="40"/>
                  </a:cubicBezTo>
                  <a:cubicBezTo>
                    <a:pt x="2" y="40"/>
                    <a:pt x="3" y="42"/>
                    <a:pt x="3" y="42"/>
                  </a:cubicBezTo>
                  <a:cubicBezTo>
                    <a:pt x="3" y="43"/>
                    <a:pt x="3" y="45"/>
                    <a:pt x="2" y="46"/>
                  </a:cubicBezTo>
                  <a:cubicBezTo>
                    <a:pt x="5" y="48"/>
                    <a:pt x="7" y="49"/>
                    <a:pt x="9" y="52"/>
                  </a:cubicBezTo>
                  <a:cubicBezTo>
                    <a:pt x="10" y="53"/>
                    <a:pt x="11" y="53"/>
                    <a:pt x="11" y="53"/>
                  </a:cubicBezTo>
                  <a:cubicBezTo>
                    <a:pt x="11" y="54"/>
                    <a:pt x="11" y="54"/>
                    <a:pt x="11" y="55"/>
                  </a:cubicBezTo>
                  <a:cubicBezTo>
                    <a:pt x="12" y="56"/>
                    <a:pt x="14" y="56"/>
                    <a:pt x="14" y="57"/>
                  </a:cubicBezTo>
                  <a:cubicBezTo>
                    <a:pt x="15" y="58"/>
                    <a:pt x="14" y="58"/>
                    <a:pt x="15" y="59"/>
                  </a:cubicBezTo>
                  <a:cubicBezTo>
                    <a:pt x="16" y="60"/>
                    <a:pt x="18" y="61"/>
                    <a:pt x="19" y="62"/>
                  </a:cubicBezTo>
                  <a:cubicBezTo>
                    <a:pt x="20" y="64"/>
                    <a:pt x="20" y="65"/>
                    <a:pt x="21" y="67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2" y="68"/>
                    <a:pt x="22" y="69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72"/>
                    <a:pt x="24" y="73"/>
                    <a:pt x="24" y="74"/>
                  </a:cubicBezTo>
                  <a:cubicBezTo>
                    <a:pt x="24" y="75"/>
                    <a:pt x="25" y="76"/>
                    <a:pt x="25" y="76"/>
                  </a:cubicBezTo>
                  <a:cubicBezTo>
                    <a:pt x="25" y="78"/>
                    <a:pt x="25" y="79"/>
                    <a:pt x="25" y="80"/>
                  </a:cubicBezTo>
                  <a:cubicBezTo>
                    <a:pt x="25" y="80"/>
                    <a:pt x="28" y="85"/>
                    <a:pt x="26" y="85"/>
                  </a:cubicBezTo>
                  <a:cubicBezTo>
                    <a:pt x="28" y="87"/>
                    <a:pt x="30" y="89"/>
                    <a:pt x="29" y="91"/>
                  </a:cubicBezTo>
                  <a:cubicBezTo>
                    <a:pt x="29" y="91"/>
                    <a:pt x="29" y="93"/>
                    <a:pt x="29" y="93"/>
                  </a:cubicBezTo>
                  <a:cubicBezTo>
                    <a:pt x="30" y="93"/>
                    <a:pt x="30" y="93"/>
                    <a:pt x="31" y="93"/>
                  </a:cubicBezTo>
                  <a:cubicBezTo>
                    <a:pt x="32" y="94"/>
                    <a:pt x="32" y="97"/>
                    <a:pt x="33" y="99"/>
                  </a:cubicBezTo>
                  <a:cubicBezTo>
                    <a:pt x="33" y="99"/>
                    <a:pt x="34" y="99"/>
                    <a:pt x="34" y="100"/>
                  </a:cubicBezTo>
                  <a:cubicBezTo>
                    <a:pt x="35" y="103"/>
                    <a:pt x="35" y="106"/>
                    <a:pt x="34" y="108"/>
                  </a:cubicBezTo>
                  <a:cubicBezTo>
                    <a:pt x="36" y="110"/>
                    <a:pt x="38" y="112"/>
                    <a:pt x="39" y="114"/>
                  </a:cubicBezTo>
                  <a:cubicBezTo>
                    <a:pt x="39" y="115"/>
                    <a:pt x="38" y="116"/>
                    <a:pt x="39" y="117"/>
                  </a:cubicBezTo>
                  <a:cubicBezTo>
                    <a:pt x="40" y="118"/>
                    <a:pt x="43" y="119"/>
                    <a:pt x="44" y="120"/>
                  </a:cubicBezTo>
                  <a:cubicBezTo>
                    <a:pt x="46" y="121"/>
                    <a:pt x="47" y="122"/>
                    <a:pt x="48" y="123"/>
                  </a:cubicBezTo>
                  <a:cubicBezTo>
                    <a:pt x="48" y="123"/>
                    <a:pt x="48" y="124"/>
                    <a:pt x="48" y="124"/>
                  </a:cubicBezTo>
                  <a:cubicBezTo>
                    <a:pt x="49" y="125"/>
                    <a:pt x="49" y="124"/>
                    <a:pt x="50" y="124"/>
                  </a:cubicBezTo>
                  <a:cubicBezTo>
                    <a:pt x="50" y="124"/>
                    <a:pt x="51" y="126"/>
                    <a:pt x="51" y="126"/>
                  </a:cubicBezTo>
                  <a:cubicBezTo>
                    <a:pt x="52" y="126"/>
                    <a:pt x="53" y="126"/>
                    <a:pt x="54" y="126"/>
                  </a:cubicBezTo>
                  <a:cubicBezTo>
                    <a:pt x="54" y="126"/>
                    <a:pt x="54" y="127"/>
                    <a:pt x="55" y="127"/>
                  </a:cubicBezTo>
                  <a:cubicBezTo>
                    <a:pt x="57" y="128"/>
                    <a:pt x="58" y="129"/>
                    <a:pt x="60" y="130"/>
                  </a:cubicBezTo>
                  <a:cubicBezTo>
                    <a:pt x="60" y="130"/>
                    <a:pt x="61" y="130"/>
                    <a:pt x="61" y="130"/>
                  </a:cubicBezTo>
                  <a:cubicBezTo>
                    <a:pt x="62" y="130"/>
                    <a:pt x="63" y="132"/>
                    <a:pt x="64" y="132"/>
                  </a:cubicBezTo>
                  <a:cubicBezTo>
                    <a:pt x="64" y="132"/>
                    <a:pt x="65" y="132"/>
                    <a:pt x="65" y="132"/>
                  </a:cubicBezTo>
                  <a:cubicBezTo>
                    <a:pt x="66" y="133"/>
                    <a:pt x="66" y="135"/>
                    <a:pt x="67" y="136"/>
                  </a:cubicBezTo>
                  <a:cubicBezTo>
                    <a:pt x="67" y="137"/>
                    <a:pt x="69" y="138"/>
                    <a:pt x="70" y="139"/>
                  </a:cubicBezTo>
                  <a:cubicBezTo>
                    <a:pt x="70" y="139"/>
                    <a:pt x="72" y="139"/>
                    <a:pt x="72" y="137"/>
                  </a:cubicBezTo>
                  <a:cubicBezTo>
                    <a:pt x="73" y="136"/>
                    <a:pt x="74" y="135"/>
                    <a:pt x="74" y="135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2" y="131"/>
                    <a:pt x="75" y="127"/>
                    <a:pt x="76" y="126"/>
                  </a:cubicBezTo>
                  <a:cubicBezTo>
                    <a:pt x="77" y="124"/>
                    <a:pt x="76" y="123"/>
                    <a:pt x="76" y="123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5" y="122"/>
                    <a:pt x="74" y="120"/>
                    <a:pt x="73" y="120"/>
                  </a:cubicBezTo>
                  <a:cubicBezTo>
                    <a:pt x="72" y="120"/>
                    <a:pt x="72" y="120"/>
                    <a:pt x="71" y="120"/>
                  </a:cubicBezTo>
                  <a:cubicBezTo>
                    <a:pt x="71" y="119"/>
                    <a:pt x="71" y="118"/>
                    <a:pt x="71" y="116"/>
                  </a:cubicBezTo>
                  <a:cubicBezTo>
                    <a:pt x="71" y="116"/>
                    <a:pt x="72" y="116"/>
                    <a:pt x="72" y="116"/>
                  </a:cubicBezTo>
                  <a:cubicBezTo>
                    <a:pt x="73" y="116"/>
                    <a:pt x="74" y="117"/>
                    <a:pt x="74" y="118"/>
                  </a:cubicBezTo>
                  <a:cubicBezTo>
                    <a:pt x="74" y="118"/>
                    <a:pt x="74" y="119"/>
                    <a:pt x="74" y="120"/>
                  </a:cubicBezTo>
                  <a:cubicBezTo>
                    <a:pt x="74" y="120"/>
                    <a:pt x="75" y="120"/>
                    <a:pt x="75" y="12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8" name="Freeform 58"/>
            <p:cNvSpPr>
              <a:spLocks/>
            </p:cNvSpPr>
            <p:nvPr/>
          </p:nvSpPr>
          <p:spPr bwMode="auto">
            <a:xfrm>
              <a:off x="2855913" y="4924426"/>
              <a:ext cx="187325" cy="250825"/>
            </a:xfrm>
            <a:custGeom>
              <a:avLst/>
              <a:gdLst>
                <a:gd name="T0" fmla="*/ 26 w 50"/>
                <a:gd name="T1" fmla="*/ 4 h 67"/>
                <a:gd name="T2" fmla="*/ 23 w 50"/>
                <a:gd name="T3" fmla="*/ 1 h 67"/>
                <a:gd name="T4" fmla="*/ 17 w 50"/>
                <a:gd name="T5" fmla="*/ 0 h 67"/>
                <a:gd name="T6" fmla="*/ 10 w 50"/>
                <a:gd name="T7" fmla="*/ 1 h 67"/>
                <a:gd name="T8" fmla="*/ 6 w 50"/>
                <a:gd name="T9" fmla="*/ 6 h 67"/>
                <a:gd name="T10" fmla="*/ 4 w 50"/>
                <a:gd name="T11" fmla="*/ 11 h 67"/>
                <a:gd name="T12" fmla="*/ 4 w 50"/>
                <a:gd name="T13" fmla="*/ 13 h 67"/>
                <a:gd name="T14" fmla="*/ 0 w 50"/>
                <a:gd name="T15" fmla="*/ 22 h 67"/>
                <a:gd name="T16" fmla="*/ 4 w 50"/>
                <a:gd name="T17" fmla="*/ 24 h 67"/>
                <a:gd name="T18" fmla="*/ 5 w 50"/>
                <a:gd name="T19" fmla="*/ 27 h 67"/>
                <a:gd name="T20" fmla="*/ 8 w 50"/>
                <a:gd name="T21" fmla="*/ 30 h 67"/>
                <a:gd name="T22" fmla="*/ 10 w 50"/>
                <a:gd name="T23" fmla="*/ 33 h 67"/>
                <a:gd name="T24" fmla="*/ 13 w 50"/>
                <a:gd name="T25" fmla="*/ 37 h 67"/>
                <a:gd name="T26" fmla="*/ 17 w 50"/>
                <a:gd name="T27" fmla="*/ 40 h 67"/>
                <a:gd name="T28" fmla="*/ 21 w 50"/>
                <a:gd name="T29" fmla="*/ 42 h 67"/>
                <a:gd name="T30" fmla="*/ 24 w 50"/>
                <a:gd name="T31" fmla="*/ 44 h 67"/>
                <a:gd name="T32" fmla="*/ 28 w 50"/>
                <a:gd name="T33" fmla="*/ 49 h 67"/>
                <a:gd name="T34" fmla="*/ 28 w 50"/>
                <a:gd name="T35" fmla="*/ 54 h 67"/>
                <a:gd name="T36" fmla="*/ 25 w 50"/>
                <a:gd name="T37" fmla="*/ 60 h 67"/>
                <a:gd name="T38" fmla="*/ 23 w 50"/>
                <a:gd name="T39" fmla="*/ 64 h 67"/>
                <a:gd name="T40" fmla="*/ 25 w 50"/>
                <a:gd name="T41" fmla="*/ 65 h 67"/>
                <a:gd name="T42" fmla="*/ 29 w 50"/>
                <a:gd name="T43" fmla="*/ 65 h 67"/>
                <a:gd name="T44" fmla="*/ 34 w 50"/>
                <a:gd name="T45" fmla="*/ 66 h 67"/>
                <a:gd name="T46" fmla="*/ 39 w 50"/>
                <a:gd name="T47" fmla="*/ 66 h 67"/>
                <a:gd name="T48" fmla="*/ 42 w 50"/>
                <a:gd name="T49" fmla="*/ 66 h 67"/>
                <a:gd name="T50" fmla="*/ 43 w 50"/>
                <a:gd name="T51" fmla="*/ 65 h 67"/>
                <a:gd name="T52" fmla="*/ 46 w 50"/>
                <a:gd name="T53" fmla="*/ 61 h 67"/>
                <a:gd name="T54" fmla="*/ 47 w 50"/>
                <a:gd name="T55" fmla="*/ 55 h 67"/>
                <a:gd name="T56" fmla="*/ 48 w 50"/>
                <a:gd name="T57" fmla="*/ 51 h 67"/>
                <a:gd name="T58" fmla="*/ 49 w 50"/>
                <a:gd name="T59" fmla="*/ 44 h 67"/>
                <a:gd name="T60" fmla="*/ 50 w 50"/>
                <a:gd name="T61" fmla="*/ 38 h 67"/>
                <a:gd name="T62" fmla="*/ 46 w 50"/>
                <a:gd name="T63" fmla="*/ 38 h 67"/>
                <a:gd name="T64" fmla="*/ 44 w 50"/>
                <a:gd name="T65" fmla="*/ 35 h 67"/>
                <a:gd name="T66" fmla="*/ 45 w 50"/>
                <a:gd name="T67" fmla="*/ 28 h 67"/>
                <a:gd name="T68" fmla="*/ 41 w 50"/>
                <a:gd name="T69" fmla="*/ 25 h 67"/>
                <a:gd name="T70" fmla="*/ 40 w 50"/>
                <a:gd name="T71" fmla="*/ 22 h 67"/>
                <a:gd name="T72" fmla="*/ 39 w 50"/>
                <a:gd name="T73" fmla="*/ 21 h 67"/>
                <a:gd name="T74" fmla="*/ 37 w 50"/>
                <a:gd name="T75" fmla="*/ 22 h 67"/>
                <a:gd name="T76" fmla="*/ 30 w 50"/>
                <a:gd name="T77" fmla="*/ 20 h 67"/>
                <a:gd name="T78" fmla="*/ 29 w 50"/>
                <a:gd name="T79" fmla="*/ 15 h 67"/>
                <a:gd name="T80" fmla="*/ 29 w 50"/>
                <a:gd name="T81" fmla="*/ 9 h 67"/>
                <a:gd name="T82" fmla="*/ 27 w 50"/>
                <a:gd name="T83" fmla="*/ 6 h 67"/>
                <a:gd name="T84" fmla="*/ 26 w 50"/>
                <a:gd name="T85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67">
                  <a:moveTo>
                    <a:pt x="26" y="4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6" y="5"/>
                    <a:pt x="6" y="6"/>
                  </a:cubicBezTo>
                  <a:cubicBezTo>
                    <a:pt x="6" y="7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6" y="28"/>
                    <a:pt x="6" y="30"/>
                    <a:pt x="8" y="30"/>
                  </a:cubicBezTo>
                  <a:cubicBezTo>
                    <a:pt x="9" y="30"/>
                    <a:pt x="9" y="32"/>
                    <a:pt x="10" y="33"/>
                  </a:cubicBezTo>
                  <a:cubicBezTo>
                    <a:pt x="11" y="34"/>
                    <a:pt x="11" y="37"/>
                    <a:pt x="13" y="37"/>
                  </a:cubicBezTo>
                  <a:cubicBezTo>
                    <a:pt x="15" y="37"/>
                    <a:pt x="15" y="38"/>
                    <a:pt x="17" y="40"/>
                  </a:cubicBezTo>
                  <a:cubicBezTo>
                    <a:pt x="19" y="43"/>
                    <a:pt x="20" y="41"/>
                    <a:pt x="21" y="42"/>
                  </a:cubicBezTo>
                  <a:cubicBezTo>
                    <a:pt x="22" y="43"/>
                    <a:pt x="23" y="44"/>
                    <a:pt x="24" y="44"/>
                  </a:cubicBezTo>
                  <a:cubicBezTo>
                    <a:pt x="25" y="45"/>
                    <a:pt x="26" y="48"/>
                    <a:pt x="28" y="49"/>
                  </a:cubicBezTo>
                  <a:cubicBezTo>
                    <a:pt x="30" y="50"/>
                    <a:pt x="28" y="52"/>
                    <a:pt x="28" y="54"/>
                  </a:cubicBezTo>
                  <a:cubicBezTo>
                    <a:pt x="28" y="56"/>
                    <a:pt x="26" y="58"/>
                    <a:pt x="25" y="60"/>
                  </a:cubicBezTo>
                  <a:cubicBezTo>
                    <a:pt x="24" y="61"/>
                    <a:pt x="23" y="64"/>
                    <a:pt x="23" y="64"/>
                  </a:cubicBezTo>
                  <a:cubicBezTo>
                    <a:pt x="23" y="64"/>
                    <a:pt x="24" y="65"/>
                    <a:pt x="25" y="65"/>
                  </a:cubicBezTo>
                  <a:cubicBezTo>
                    <a:pt x="26" y="64"/>
                    <a:pt x="28" y="64"/>
                    <a:pt x="29" y="65"/>
                  </a:cubicBezTo>
                  <a:cubicBezTo>
                    <a:pt x="31" y="66"/>
                    <a:pt x="32" y="66"/>
                    <a:pt x="34" y="66"/>
                  </a:cubicBezTo>
                  <a:cubicBezTo>
                    <a:pt x="35" y="66"/>
                    <a:pt x="37" y="66"/>
                    <a:pt x="39" y="66"/>
                  </a:cubicBezTo>
                  <a:cubicBezTo>
                    <a:pt x="41" y="67"/>
                    <a:pt x="42" y="66"/>
                    <a:pt x="42" y="66"/>
                  </a:cubicBezTo>
                  <a:cubicBezTo>
                    <a:pt x="42" y="66"/>
                    <a:pt x="43" y="66"/>
                    <a:pt x="43" y="65"/>
                  </a:cubicBezTo>
                  <a:cubicBezTo>
                    <a:pt x="44" y="63"/>
                    <a:pt x="45" y="62"/>
                    <a:pt x="46" y="61"/>
                  </a:cubicBezTo>
                  <a:cubicBezTo>
                    <a:pt x="48" y="60"/>
                    <a:pt x="48" y="56"/>
                    <a:pt x="47" y="55"/>
                  </a:cubicBezTo>
                  <a:cubicBezTo>
                    <a:pt x="46" y="54"/>
                    <a:pt x="48" y="51"/>
                    <a:pt x="48" y="51"/>
                  </a:cubicBezTo>
                  <a:cubicBezTo>
                    <a:pt x="48" y="51"/>
                    <a:pt x="48" y="46"/>
                    <a:pt x="49" y="44"/>
                  </a:cubicBezTo>
                  <a:cubicBezTo>
                    <a:pt x="50" y="43"/>
                    <a:pt x="50" y="39"/>
                    <a:pt x="50" y="38"/>
                  </a:cubicBezTo>
                  <a:cubicBezTo>
                    <a:pt x="50" y="37"/>
                    <a:pt x="47" y="38"/>
                    <a:pt x="46" y="38"/>
                  </a:cubicBezTo>
                  <a:cubicBezTo>
                    <a:pt x="45" y="39"/>
                    <a:pt x="45" y="37"/>
                    <a:pt x="44" y="35"/>
                  </a:cubicBezTo>
                  <a:cubicBezTo>
                    <a:pt x="44" y="33"/>
                    <a:pt x="45" y="30"/>
                    <a:pt x="45" y="28"/>
                  </a:cubicBezTo>
                  <a:cubicBezTo>
                    <a:pt x="45" y="26"/>
                    <a:pt x="43" y="25"/>
                    <a:pt x="41" y="25"/>
                  </a:cubicBezTo>
                  <a:cubicBezTo>
                    <a:pt x="39" y="24"/>
                    <a:pt x="40" y="22"/>
                    <a:pt x="40" y="22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0" y="22"/>
                    <a:pt x="30" y="20"/>
                  </a:cubicBezTo>
                  <a:cubicBezTo>
                    <a:pt x="30" y="18"/>
                    <a:pt x="28" y="17"/>
                    <a:pt x="29" y="15"/>
                  </a:cubicBezTo>
                  <a:cubicBezTo>
                    <a:pt x="29" y="12"/>
                    <a:pt x="30" y="10"/>
                    <a:pt x="29" y="9"/>
                  </a:cubicBezTo>
                  <a:cubicBezTo>
                    <a:pt x="28" y="7"/>
                    <a:pt x="27" y="6"/>
                    <a:pt x="27" y="6"/>
                  </a:cubicBezTo>
                  <a:lnTo>
                    <a:pt x="26" y="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9" name="Freeform 59"/>
            <p:cNvSpPr>
              <a:spLocks noEditPoints="1"/>
            </p:cNvSpPr>
            <p:nvPr/>
          </p:nvSpPr>
          <p:spPr bwMode="auto">
            <a:xfrm>
              <a:off x="7591425" y="4437063"/>
              <a:ext cx="360362" cy="250825"/>
            </a:xfrm>
            <a:custGeom>
              <a:avLst/>
              <a:gdLst>
                <a:gd name="T0" fmla="*/ 0 w 96"/>
                <a:gd name="T1" fmla="*/ 35 h 67"/>
                <a:gd name="T2" fmla="*/ 8 w 96"/>
                <a:gd name="T3" fmla="*/ 54 h 67"/>
                <a:gd name="T4" fmla="*/ 17 w 96"/>
                <a:gd name="T5" fmla="*/ 52 h 67"/>
                <a:gd name="T6" fmla="*/ 18 w 96"/>
                <a:gd name="T7" fmla="*/ 47 h 67"/>
                <a:gd name="T8" fmla="*/ 23 w 96"/>
                <a:gd name="T9" fmla="*/ 45 h 67"/>
                <a:gd name="T10" fmla="*/ 36 w 96"/>
                <a:gd name="T11" fmla="*/ 51 h 67"/>
                <a:gd name="T12" fmla="*/ 37 w 96"/>
                <a:gd name="T13" fmla="*/ 55 h 67"/>
                <a:gd name="T14" fmla="*/ 44 w 96"/>
                <a:gd name="T15" fmla="*/ 60 h 67"/>
                <a:gd name="T16" fmla="*/ 48 w 96"/>
                <a:gd name="T17" fmla="*/ 64 h 67"/>
                <a:gd name="T18" fmla="*/ 55 w 96"/>
                <a:gd name="T19" fmla="*/ 65 h 67"/>
                <a:gd name="T20" fmla="*/ 61 w 96"/>
                <a:gd name="T21" fmla="*/ 64 h 67"/>
                <a:gd name="T22" fmla="*/ 57 w 96"/>
                <a:gd name="T23" fmla="*/ 60 h 67"/>
                <a:gd name="T24" fmla="*/ 52 w 96"/>
                <a:gd name="T25" fmla="*/ 55 h 67"/>
                <a:gd name="T26" fmla="*/ 47 w 96"/>
                <a:gd name="T27" fmla="*/ 50 h 67"/>
                <a:gd name="T28" fmla="*/ 41 w 96"/>
                <a:gd name="T29" fmla="*/ 39 h 67"/>
                <a:gd name="T30" fmla="*/ 44 w 96"/>
                <a:gd name="T31" fmla="*/ 36 h 67"/>
                <a:gd name="T32" fmla="*/ 44 w 96"/>
                <a:gd name="T33" fmla="*/ 32 h 67"/>
                <a:gd name="T34" fmla="*/ 41 w 96"/>
                <a:gd name="T35" fmla="*/ 31 h 67"/>
                <a:gd name="T36" fmla="*/ 37 w 96"/>
                <a:gd name="T37" fmla="*/ 28 h 67"/>
                <a:gd name="T38" fmla="*/ 32 w 96"/>
                <a:gd name="T39" fmla="*/ 22 h 67"/>
                <a:gd name="T40" fmla="*/ 22 w 96"/>
                <a:gd name="T41" fmla="*/ 13 h 67"/>
                <a:gd name="T42" fmla="*/ 14 w 96"/>
                <a:gd name="T43" fmla="*/ 11 h 67"/>
                <a:gd name="T44" fmla="*/ 2 w 96"/>
                <a:gd name="T45" fmla="*/ 5 h 67"/>
                <a:gd name="T46" fmla="*/ 65 w 96"/>
                <a:gd name="T47" fmla="*/ 62 h 67"/>
                <a:gd name="T48" fmla="*/ 61 w 96"/>
                <a:gd name="T49" fmla="*/ 57 h 67"/>
                <a:gd name="T50" fmla="*/ 63 w 96"/>
                <a:gd name="T51" fmla="*/ 58 h 67"/>
                <a:gd name="T52" fmla="*/ 45 w 96"/>
                <a:gd name="T53" fmla="*/ 28 h 67"/>
                <a:gd name="T54" fmla="*/ 44 w 96"/>
                <a:gd name="T55" fmla="*/ 26 h 67"/>
                <a:gd name="T56" fmla="*/ 39 w 96"/>
                <a:gd name="T57" fmla="*/ 23 h 67"/>
                <a:gd name="T58" fmla="*/ 87 w 96"/>
                <a:gd name="T59" fmla="*/ 32 h 67"/>
                <a:gd name="T60" fmla="*/ 89 w 96"/>
                <a:gd name="T61" fmla="*/ 36 h 67"/>
                <a:gd name="T62" fmla="*/ 94 w 96"/>
                <a:gd name="T63" fmla="*/ 32 h 67"/>
                <a:gd name="T64" fmla="*/ 89 w 96"/>
                <a:gd name="T65" fmla="*/ 27 h 67"/>
                <a:gd name="T66" fmla="*/ 85 w 96"/>
                <a:gd name="T67" fmla="*/ 23 h 67"/>
                <a:gd name="T68" fmla="*/ 67 w 96"/>
                <a:gd name="T69" fmla="*/ 22 h 67"/>
                <a:gd name="T70" fmla="*/ 60 w 96"/>
                <a:gd name="T71" fmla="*/ 24 h 67"/>
                <a:gd name="T72" fmla="*/ 49 w 96"/>
                <a:gd name="T73" fmla="*/ 29 h 67"/>
                <a:gd name="T74" fmla="*/ 59 w 96"/>
                <a:gd name="T75" fmla="*/ 31 h 67"/>
                <a:gd name="T76" fmla="*/ 68 w 96"/>
                <a:gd name="T77" fmla="*/ 28 h 67"/>
                <a:gd name="T78" fmla="*/ 72 w 96"/>
                <a:gd name="T79" fmla="*/ 22 h 67"/>
                <a:gd name="T80" fmla="*/ 73 w 96"/>
                <a:gd name="T81" fmla="*/ 19 h 67"/>
                <a:gd name="T82" fmla="*/ 71 w 96"/>
                <a:gd name="T83" fmla="*/ 17 h 67"/>
                <a:gd name="T84" fmla="*/ 74 w 96"/>
                <a:gd name="T85" fmla="*/ 16 h 67"/>
                <a:gd name="T86" fmla="*/ 76 w 96"/>
                <a:gd name="T87" fmla="*/ 19 h 67"/>
                <a:gd name="T88" fmla="*/ 64 w 96"/>
                <a:gd name="T89" fmla="*/ 8 h 67"/>
                <a:gd name="T90" fmla="*/ 71 w 96"/>
                <a:gd name="T91" fmla="*/ 9 h 67"/>
                <a:gd name="T92" fmla="*/ 59 w 96"/>
                <a:gd name="T93" fmla="*/ 6 h 67"/>
                <a:gd name="T94" fmla="*/ 61 w 96"/>
                <a:gd name="T95" fmla="*/ 5 h 67"/>
                <a:gd name="T96" fmla="*/ 37 w 96"/>
                <a:gd name="T97" fmla="*/ 2 h 67"/>
                <a:gd name="T98" fmla="*/ 37 w 96"/>
                <a:gd name="T9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67">
                  <a:moveTo>
                    <a:pt x="1" y="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4" y="54"/>
                    <a:pt x="7" y="54"/>
                    <a:pt x="8" y="54"/>
                  </a:cubicBezTo>
                  <a:cubicBezTo>
                    <a:pt x="8" y="54"/>
                    <a:pt x="10" y="53"/>
                    <a:pt x="10" y="53"/>
                  </a:cubicBezTo>
                  <a:cubicBezTo>
                    <a:pt x="10" y="53"/>
                    <a:pt x="10" y="54"/>
                    <a:pt x="11" y="54"/>
                  </a:cubicBezTo>
                  <a:cubicBezTo>
                    <a:pt x="13" y="54"/>
                    <a:pt x="16" y="53"/>
                    <a:pt x="17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0"/>
                    <a:pt x="18" y="50"/>
                  </a:cubicBezTo>
                  <a:cubicBezTo>
                    <a:pt x="18" y="49"/>
                    <a:pt x="17" y="48"/>
                    <a:pt x="18" y="47"/>
                  </a:cubicBezTo>
                  <a:cubicBezTo>
                    <a:pt x="18" y="47"/>
                    <a:pt x="19" y="45"/>
                    <a:pt x="19" y="45"/>
                  </a:cubicBezTo>
                  <a:cubicBezTo>
                    <a:pt x="20" y="45"/>
                    <a:pt x="19" y="45"/>
                    <a:pt x="20" y="45"/>
                  </a:cubicBezTo>
                  <a:cubicBezTo>
                    <a:pt x="21" y="47"/>
                    <a:pt x="21" y="45"/>
                    <a:pt x="23" y="45"/>
                  </a:cubicBezTo>
                  <a:cubicBezTo>
                    <a:pt x="23" y="45"/>
                    <a:pt x="25" y="46"/>
                    <a:pt x="25" y="46"/>
                  </a:cubicBezTo>
                  <a:cubicBezTo>
                    <a:pt x="28" y="47"/>
                    <a:pt x="29" y="46"/>
                    <a:pt x="32" y="47"/>
                  </a:cubicBezTo>
                  <a:cubicBezTo>
                    <a:pt x="32" y="47"/>
                    <a:pt x="36" y="51"/>
                    <a:pt x="36" y="51"/>
                  </a:cubicBezTo>
                  <a:cubicBezTo>
                    <a:pt x="36" y="52"/>
                    <a:pt x="36" y="53"/>
                    <a:pt x="36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8"/>
                    <a:pt x="39" y="56"/>
                    <a:pt x="41" y="57"/>
                  </a:cubicBezTo>
                  <a:cubicBezTo>
                    <a:pt x="41" y="57"/>
                    <a:pt x="41" y="58"/>
                    <a:pt x="41" y="58"/>
                  </a:cubicBezTo>
                  <a:cubicBezTo>
                    <a:pt x="41" y="59"/>
                    <a:pt x="43" y="59"/>
                    <a:pt x="44" y="60"/>
                  </a:cubicBezTo>
                  <a:cubicBezTo>
                    <a:pt x="44" y="61"/>
                    <a:pt x="43" y="62"/>
                    <a:pt x="44" y="62"/>
                  </a:cubicBezTo>
                  <a:cubicBezTo>
                    <a:pt x="45" y="63"/>
                    <a:pt x="45" y="62"/>
                    <a:pt x="46" y="62"/>
                  </a:cubicBezTo>
                  <a:cubicBezTo>
                    <a:pt x="46" y="62"/>
                    <a:pt x="47" y="64"/>
                    <a:pt x="48" y="64"/>
                  </a:cubicBezTo>
                  <a:cubicBezTo>
                    <a:pt x="49" y="64"/>
                    <a:pt x="49" y="63"/>
                    <a:pt x="49" y="6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2" y="65"/>
                    <a:pt x="53" y="64"/>
                    <a:pt x="55" y="65"/>
                  </a:cubicBezTo>
                  <a:cubicBezTo>
                    <a:pt x="55" y="65"/>
                    <a:pt x="56" y="66"/>
                    <a:pt x="56" y="66"/>
                  </a:cubicBezTo>
                  <a:cubicBezTo>
                    <a:pt x="58" y="67"/>
                    <a:pt x="59" y="66"/>
                    <a:pt x="61" y="67"/>
                  </a:cubicBezTo>
                  <a:cubicBezTo>
                    <a:pt x="60" y="66"/>
                    <a:pt x="61" y="65"/>
                    <a:pt x="61" y="64"/>
                  </a:cubicBezTo>
                  <a:cubicBezTo>
                    <a:pt x="60" y="63"/>
                    <a:pt x="59" y="64"/>
                    <a:pt x="58" y="63"/>
                  </a:cubicBezTo>
                  <a:cubicBezTo>
                    <a:pt x="57" y="63"/>
                    <a:pt x="57" y="62"/>
                    <a:pt x="57" y="62"/>
                  </a:cubicBezTo>
                  <a:cubicBezTo>
                    <a:pt x="57" y="61"/>
                    <a:pt x="57" y="61"/>
                    <a:pt x="57" y="60"/>
                  </a:cubicBezTo>
                  <a:cubicBezTo>
                    <a:pt x="57" y="60"/>
                    <a:pt x="56" y="59"/>
                    <a:pt x="56" y="59"/>
                  </a:cubicBezTo>
                  <a:cubicBezTo>
                    <a:pt x="55" y="59"/>
                    <a:pt x="55" y="59"/>
                    <a:pt x="54" y="59"/>
                  </a:cubicBezTo>
                  <a:cubicBezTo>
                    <a:pt x="53" y="58"/>
                    <a:pt x="52" y="56"/>
                    <a:pt x="52" y="55"/>
                  </a:cubicBezTo>
                  <a:cubicBezTo>
                    <a:pt x="51" y="54"/>
                    <a:pt x="50" y="54"/>
                    <a:pt x="49" y="54"/>
                  </a:cubicBezTo>
                  <a:cubicBezTo>
                    <a:pt x="48" y="53"/>
                    <a:pt x="49" y="52"/>
                    <a:pt x="49" y="51"/>
                  </a:cubicBezTo>
                  <a:cubicBezTo>
                    <a:pt x="48" y="51"/>
                    <a:pt x="47" y="50"/>
                    <a:pt x="47" y="50"/>
                  </a:cubicBezTo>
                  <a:cubicBezTo>
                    <a:pt x="47" y="49"/>
                    <a:pt x="47" y="48"/>
                    <a:pt x="47" y="48"/>
                  </a:cubicBezTo>
                  <a:cubicBezTo>
                    <a:pt x="46" y="47"/>
                    <a:pt x="46" y="47"/>
                    <a:pt x="45" y="47"/>
                  </a:cubicBezTo>
                  <a:cubicBezTo>
                    <a:pt x="42" y="45"/>
                    <a:pt x="41" y="43"/>
                    <a:pt x="41" y="39"/>
                  </a:cubicBezTo>
                  <a:cubicBezTo>
                    <a:pt x="40" y="39"/>
                    <a:pt x="41" y="37"/>
                    <a:pt x="41" y="37"/>
                  </a:cubicBezTo>
                  <a:cubicBezTo>
                    <a:pt x="41" y="37"/>
                    <a:pt x="42" y="38"/>
                    <a:pt x="43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4"/>
                    <a:pt x="45" y="33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1" y="30"/>
                    <a:pt x="40" y="31"/>
                    <a:pt x="39" y="31"/>
                  </a:cubicBezTo>
                  <a:cubicBezTo>
                    <a:pt x="39" y="30"/>
                    <a:pt x="39" y="29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8" y="26"/>
                    <a:pt x="37" y="26"/>
                  </a:cubicBezTo>
                  <a:cubicBezTo>
                    <a:pt x="36" y="25"/>
                    <a:pt x="33" y="26"/>
                    <a:pt x="31" y="25"/>
                  </a:cubicBezTo>
                  <a:cubicBezTo>
                    <a:pt x="31" y="24"/>
                    <a:pt x="32" y="23"/>
                    <a:pt x="32" y="22"/>
                  </a:cubicBezTo>
                  <a:cubicBezTo>
                    <a:pt x="32" y="21"/>
                    <a:pt x="29" y="17"/>
                    <a:pt x="28" y="17"/>
                  </a:cubicBezTo>
                  <a:cubicBezTo>
                    <a:pt x="27" y="16"/>
                    <a:pt x="26" y="17"/>
                    <a:pt x="25" y="17"/>
                  </a:cubicBezTo>
                  <a:cubicBezTo>
                    <a:pt x="24" y="16"/>
                    <a:pt x="23" y="13"/>
                    <a:pt x="22" y="13"/>
                  </a:cubicBezTo>
                  <a:cubicBezTo>
                    <a:pt x="21" y="12"/>
                    <a:pt x="20" y="13"/>
                    <a:pt x="19" y="13"/>
                  </a:cubicBezTo>
                  <a:cubicBezTo>
                    <a:pt x="19" y="13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4" y="11"/>
                    <a:pt x="13" y="10"/>
                    <a:pt x="13" y="9"/>
                  </a:cubicBezTo>
                  <a:cubicBezTo>
                    <a:pt x="11" y="9"/>
                    <a:pt x="9" y="9"/>
                    <a:pt x="7" y="8"/>
                  </a:cubicBezTo>
                  <a:cubicBezTo>
                    <a:pt x="6" y="7"/>
                    <a:pt x="4" y="6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4"/>
                    <a:pt x="1" y="4"/>
                  </a:cubicBezTo>
                  <a:close/>
                  <a:moveTo>
                    <a:pt x="65" y="62"/>
                  </a:moveTo>
                  <a:cubicBezTo>
                    <a:pt x="64" y="62"/>
                    <a:pt x="64" y="63"/>
                    <a:pt x="65" y="63"/>
                  </a:cubicBezTo>
                  <a:cubicBezTo>
                    <a:pt x="65" y="63"/>
                    <a:pt x="66" y="62"/>
                    <a:pt x="65" y="62"/>
                  </a:cubicBezTo>
                  <a:close/>
                  <a:moveTo>
                    <a:pt x="61" y="57"/>
                  </a:moveTo>
                  <a:cubicBezTo>
                    <a:pt x="61" y="59"/>
                    <a:pt x="61" y="59"/>
                    <a:pt x="61" y="59"/>
                  </a:cubicBezTo>
                  <a:cubicBezTo>
                    <a:pt x="62" y="59"/>
                    <a:pt x="62" y="59"/>
                    <a:pt x="63" y="59"/>
                  </a:cubicBezTo>
                  <a:cubicBezTo>
                    <a:pt x="63" y="59"/>
                    <a:pt x="63" y="58"/>
                    <a:pt x="63" y="58"/>
                  </a:cubicBezTo>
                  <a:cubicBezTo>
                    <a:pt x="63" y="58"/>
                    <a:pt x="62" y="58"/>
                    <a:pt x="61" y="57"/>
                  </a:cubicBezTo>
                  <a:close/>
                  <a:moveTo>
                    <a:pt x="44" y="26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6" y="28"/>
                    <a:pt x="45" y="27"/>
                  </a:cubicBezTo>
                  <a:cubicBezTo>
                    <a:pt x="45" y="27"/>
                    <a:pt x="46" y="26"/>
                    <a:pt x="46" y="26"/>
                  </a:cubicBezTo>
                  <a:cubicBezTo>
                    <a:pt x="45" y="26"/>
                    <a:pt x="44" y="26"/>
                    <a:pt x="44" y="26"/>
                  </a:cubicBezTo>
                  <a:close/>
                  <a:moveTo>
                    <a:pt x="39" y="23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40" y="25"/>
                    <a:pt x="40" y="23"/>
                    <a:pt x="39" y="23"/>
                  </a:cubicBezTo>
                  <a:close/>
                  <a:moveTo>
                    <a:pt x="85" y="23"/>
                  </a:moveTo>
                  <a:cubicBezTo>
                    <a:pt x="86" y="25"/>
                    <a:pt x="85" y="27"/>
                    <a:pt x="85" y="29"/>
                  </a:cubicBezTo>
                  <a:cubicBezTo>
                    <a:pt x="86" y="30"/>
                    <a:pt x="87" y="31"/>
                    <a:pt x="87" y="32"/>
                  </a:cubicBezTo>
                  <a:cubicBezTo>
                    <a:pt x="88" y="32"/>
                    <a:pt x="87" y="33"/>
                    <a:pt x="87" y="33"/>
                  </a:cubicBezTo>
                  <a:cubicBezTo>
                    <a:pt x="87" y="34"/>
                    <a:pt x="89" y="34"/>
                    <a:pt x="89" y="34"/>
                  </a:cubicBezTo>
                  <a:cubicBezTo>
                    <a:pt x="89" y="35"/>
                    <a:pt x="89" y="36"/>
                    <a:pt x="89" y="36"/>
                  </a:cubicBezTo>
                  <a:cubicBezTo>
                    <a:pt x="90" y="37"/>
                    <a:pt x="93" y="38"/>
                    <a:pt x="94" y="38"/>
                  </a:cubicBezTo>
                  <a:cubicBezTo>
                    <a:pt x="94" y="38"/>
                    <a:pt x="95" y="37"/>
                    <a:pt x="96" y="36"/>
                  </a:cubicBezTo>
                  <a:cubicBezTo>
                    <a:pt x="95" y="35"/>
                    <a:pt x="95" y="33"/>
                    <a:pt x="94" y="32"/>
                  </a:cubicBezTo>
                  <a:cubicBezTo>
                    <a:pt x="93" y="32"/>
                    <a:pt x="93" y="32"/>
                    <a:pt x="92" y="32"/>
                  </a:cubicBezTo>
                  <a:cubicBezTo>
                    <a:pt x="92" y="32"/>
                    <a:pt x="90" y="29"/>
                    <a:pt x="89" y="29"/>
                  </a:cubicBezTo>
                  <a:cubicBezTo>
                    <a:pt x="89" y="29"/>
                    <a:pt x="89" y="28"/>
                    <a:pt x="89" y="27"/>
                  </a:cubicBezTo>
                  <a:cubicBezTo>
                    <a:pt x="89" y="26"/>
                    <a:pt x="87" y="26"/>
                    <a:pt x="87" y="26"/>
                  </a:cubicBezTo>
                  <a:cubicBezTo>
                    <a:pt x="86" y="25"/>
                    <a:pt x="87" y="24"/>
                    <a:pt x="86" y="23"/>
                  </a:cubicBezTo>
                  <a:lnTo>
                    <a:pt x="85" y="23"/>
                  </a:lnTo>
                  <a:close/>
                  <a:moveTo>
                    <a:pt x="71" y="17"/>
                  </a:moveTo>
                  <a:cubicBezTo>
                    <a:pt x="67" y="20"/>
                    <a:pt x="70" y="19"/>
                    <a:pt x="69" y="21"/>
                  </a:cubicBezTo>
                  <a:cubicBezTo>
                    <a:pt x="69" y="21"/>
                    <a:pt x="67" y="21"/>
                    <a:pt x="67" y="22"/>
                  </a:cubicBezTo>
                  <a:cubicBezTo>
                    <a:pt x="67" y="22"/>
                    <a:pt x="67" y="23"/>
                    <a:pt x="67" y="23"/>
                  </a:cubicBezTo>
                  <a:cubicBezTo>
                    <a:pt x="66" y="26"/>
                    <a:pt x="64" y="26"/>
                    <a:pt x="61" y="26"/>
                  </a:cubicBezTo>
                  <a:cubicBezTo>
                    <a:pt x="60" y="25"/>
                    <a:pt x="60" y="25"/>
                    <a:pt x="60" y="24"/>
                  </a:cubicBezTo>
                  <a:cubicBezTo>
                    <a:pt x="59" y="26"/>
                    <a:pt x="57" y="28"/>
                    <a:pt x="54" y="28"/>
                  </a:cubicBezTo>
                  <a:cubicBezTo>
                    <a:pt x="53" y="28"/>
                    <a:pt x="53" y="27"/>
                    <a:pt x="51" y="27"/>
                  </a:cubicBezTo>
                  <a:cubicBezTo>
                    <a:pt x="51" y="27"/>
                    <a:pt x="50" y="29"/>
                    <a:pt x="49" y="29"/>
                  </a:cubicBezTo>
                  <a:cubicBezTo>
                    <a:pt x="50" y="29"/>
                    <a:pt x="52" y="29"/>
                    <a:pt x="53" y="30"/>
                  </a:cubicBezTo>
                  <a:cubicBezTo>
                    <a:pt x="53" y="30"/>
                    <a:pt x="53" y="31"/>
                    <a:pt x="54" y="32"/>
                  </a:cubicBezTo>
                  <a:cubicBezTo>
                    <a:pt x="56" y="32"/>
                    <a:pt x="58" y="31"/>
                    <a:pt x="59" y="31"/>
                  </a:cubicBezTo>
                  <a:cubicBezTo>
                    <a:pt x="61" y="31"/>
                    <a:pt x="63" y="32"/>
                    <a:pt x="65" y="31"/>
                  </a:cubicBezTo>
                  <a:cubicBezTo>
                    <a:pt x="65" y="30"/>
                    <a:pt x="66" y="29"/>
                    <a:pt x="66" y="29"/>
                  </a:cubicBezTo>
                  <a:cubicBezTo>
                    <a:pt x="67" y="28"/>
                    <a:pt x="68" y="28"/>
                    <a:pt x="68" y="28"/>
                  </a:cubicBezTo>
                  <a:cubicBezTo>
                    <a:pt x="69" y="27"/>
                    <a:pt x="68" y="26"/>
                    <a:pt x="69" y="26"/>
                  </a:cubicBezTo>
                  <a:cubicBezTo>
                    <a:pt x="70" y="25"/>
                    <a:pt x="70" y="26"/>
                    <a:pt x="72" y="25"/>
                  </a:cubicBezTo>
                  <a:cubicBezTo>
                    <a:pt x="72" y="25"/>
                    <a:pt x="72" y="23"/>
                    <a:pt x="72" y="22"/>
                  </a:cubicBezTo>
                  <a:cubicBezTo>
                    <a:pt x="72" y="22"/>
                    <a:pt x="73" y="22"/>
                    <a:pt x="73" y="22"/>
                  </a:cubicBezTo>
                  <a:cubicBezTo>
                    <a:pt x="73" y="22"/>
                    <a:pt x="73" y="20"/>
                    <a:pt x="73" y="20"/>
                  </a:cubicBezTo>
                  <a:cubicBezTo>
                    <a:pt x="73" y="20"/>
                    <a:pt x="73" y="19"/>
                    <a:pt x="73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2" y="17"/>
                    <a:pt x="72" y="17"/>
                  </a:cubicBezTo>
                  <a:cubicBezTo>
                    <a:pt x="72" y="17"/>
                    <a:pt x="71" y="17"/>
                    <a:pt x="71" y="17"/>
                  </a:cubicBezTo>
                  <a:close/>
                  <a:moveTo>
                    <a:pt x="71" y="11"/>
                  </a:moveTo>
                  <a:cubicBezTo>
                    <a:pt x="71" y="12"/>
                    <a:pt x="71" y="13"/>
                    <a:pt x="72" y="13"/>
                  </a:cubicBezTo>
                  <a:cubicBezTo>
                    <a:pt x="72" y="14"/>
                    <a:pt x="74" y="15"/>
                    <a:pt x="74" y="16"/>
                  </a:cubicBezTo>
                  <a:cubicBezTo>
                    <a:pt x="75" y="19"/>
                    <a:pt x="72" y="18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19"/>
                    <a:pt x="76" y="19"/>
                  </a:cubicBezTo>
                  <a:cubicBezTo>
                    <a:pt x="78" y="15"/>
                    <a:pt x="74" y="13"/>
                    <a:pt x="71" y="11"/>
                  </a:cubicBezTo>
                  <a:close/>
                  <a:moveTo>
                    <a:pt x="63" y="7"/>
                  </a:moveTo>
                  <a:cubicBezTo>
                    <a:pt x="64" y="7"/>
                    <a:pt x="64" y="8"/>
                    <a:pt x="64" y="8"/>
                  </a:cubicBezTo>
                  <a:cubicBezTo>
                    <a:pt x="65" y="9"/>
                    <a:pt x="67" y="9"/>
                    <a:pt x="69" y="10"/>
                  </a:cubicBezTo>
                  <a:cubicBezTo>
                    <a:pt x="68" y="11"/>
                    <a:pt x="70" y="11"/>
                    <a:pt x="71" y="11"/>
                  </a:cubicBezTo>
                  <a:cubicBezTo>
                    <a:pt x="71" y="11"/>
                    <a:pt x="71" y="9"/>
                    <a:pt x="71" y="9"/>
                  </a:cubicBezTo>
                  <a:cubicBezTo>
                    <a:pt x="68" y="8"/>
                    <a:pt x="66" y="8"/>
                    <a:pt x="63" y="7"/>
                  </a:cubicBezTo>
                  <a:close/>
                  <a:moveTo>
                    <a:pt x="59" y="5"/>
                  </a:moveTo>
                  <a:cubicBezTo>
                    <a:pt x="59" y="5"/>
                    <a:pt x="58" y="6"/>
                    <a:pt x="59" y="6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6"/>
                    <a:pt x="61" y="7"/>
                    <a:pt x="61" y="7"/>
                  </a:cubicBezTo>
                  <a:cubicBezTo>
                    <a:pt x="61" y="7"/>
                    <a:pt x="62" y="5"/>
                    <a:pt x="61" y="5"/>
                  </a:cubicBezTo>
                  <a:cubicBezTo>
                    <a:pt x="61" y="4"/>
                    <a:pt x="59" y="5"/>
                    <a:pt x="59" y="5"/>
                  </a:cubicBezTo>
                  <a:close/>
                  <a:moveTo>
                    <a:pt x="37" y="0"/>
                  </a:moveTo>
                  <a:cubicBezTo>
                    <a:pt x="37" y="0"/>
                    <a:pt x="37" y="2"/>
                    <a:pt x="37" y="2"/>
                  </a:cubicBezTo>
                  <a:cubicBezTo>
                    <a:pt x="39" y="3"/>
                    <a:pt x="40" y="2"/>
                    <a:pt x="41" y="2"/>
                  </a:cubicBezTo>
                  <a:cubicBezTo>
                    <a:pt x="41" y="2"/>
                    <a:pt x="40" y="1"/>
                    <a:pt x="40" y="1"/>
                  </a:cubicBezTo>
                  <a:cubicBezTo>
                    <a:pt x="39" y="1"/>
                    <a:pt x="38" y="1"/>
                    <a:pt x="37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0" name="Freeform 60"/>
            <p:cNvSpPr>
              <a:spLocks noEditPoints="1"/>
            </p:cNvSpPr>
            <p:nvPr/>
          </p:nvSpPr>
          <p:spPr bwMode="auto">
            <a:xfrm>
              <a:off x="2374900" y="4081463"/>
              <a:ext cx="139700" cy="77788"/>
            </a:xfrm>
            <a:custGeom>
              <a:avLst/>
              <a:gdLst>
                <a:gd name="T0" fmla="*/ 36 w 37"/>
                <a:gd name="T1" fmla="*/ 10 h 21"/>
                <a:gd name="T2" fmla="*/ 33 w 37"/>
                <a:gd name="T3" fmla="*/ 9 h 21"/>
                <a:gd name="T4" fmla="*/ 33 w 37"/>
                <a:gd name="T5" fmla="*/ 7 h 21"/>
                <a:gd name="T6" fmla="*/ 30 w 37"/>
                <a:gd name="T7" fmla="*/ 5 h 21"/>
                <a:gd name="T8" fmla="*/ 30 w 37"/>
                <a:gd name="T9" fmla="*/ 3 h 21"/>
                <a:gd name="T10" fmla="*/ 29 w 37"/>
                <a:gd name="T11" fmla="*/ 3 h 21"/>
                <a:gd name="T12" fmla="*/ 29 w 37"/>
                <a:gd name="T13" fmla="*/ 2 h 21"/>
                <a:gd name="T14" fmla="*/ 22 w 37"/>
                <a:gd name="T15" fmla="*/ 0 h 21"/>
                <a:gd name="T16" fmla="*/ 22 w 37"/>
                <a:gd name="T17" fmla="*/ 3 h 21"/>
                <a:gd name="T18" fmla="*/ 16 w 37"/>
                <a:gd name="T19" fmla="*/ 4 h 21"/>
                <a:gd name="T20" fmla="*/ 13 w 37"/>
                <a:gd name="T21" fmla="*/ 7 h 21"/>
                <a:gd name="T22" fmla="*/ 6 w 37"/>
                <a:gd name="T23" fmla="*/ 5 h 21"/>
                <a:gd name="T24" fmla="*/ 5 w 37"/>
                <a:gd name="T25" fmla="*/ 4 h 21"/>
                <a:gd name="T26" fmla="*/ 5 w 37"/>
                <a:gd name="T27" fmla="*/ 0 h 21"/>
                <a:gd name="T28" fmla="*/ 2 w 37"/>
                <a:gd name="T29" fmla="*/ 1 h 21"/>
                <a:gd name="T30" fmla="*/ 1 w 37"/>
                <a:gd name="T31" fmla="*/ 1 h 21"/>
                <a:gd name="T32" fmla="*/ 1 w 37"/>
                <a:gd name="T33" fmla="*/ 4 h 21"/>
                <a:gd name="T34" fmla="*/ 2 w 37"/>
                <a:gd name="T35" fmla="*/ 8 h 21"/>
                <a:gd name="T36" fmla="*/ 1 w 37"/>
                <a:gd name="T37" fmla="*/ 11 h 21"/>
                <a:gd name="T38" fmla="*/ 3 w 37"/>
                <a:gd name="T39" fmla="*/ 10 h 21"/>
                <a:gd name="T40" fmla="*/ 3 w 37"/>
                <a:gd name="T41" fmla="*/ 10 h 21"/>
                <a:gd name="T42" fmla="*/ 5 w 37"/>
                <a:gd name="T43" fmla="*/ 10 h 21"/>
                <a:gd name="T44" fmla="*/ 5 w 37"/>
                <a:gd name="T45" fmla="*/ 11 h 21"/>
                <a:gd name="T46" fmla="*/ 9 w 37"/>
                <a:gd name="T47" fmla="*/ 11 h 21"/>
                <a:gd name="T48" fmla="*/ 10 w 37"/>
                <a:gd name="T49" fmla="*/ 15 h 21"/>
                <a:gd name="T50" fmla="*/ 15 w 37"/>
                <a:gd name="T51" fmla="*/ 18 h 21"/>
                <a:gd name="T52" fmla="*/ 17 w 37"/>
                <a:gd name="T53" fmla="*/ 18 h 21"/>
                <a:gd name="T54" fmla="*/ 18 w 37"/>
                <a:gd name="T55" fmla="*/ 16 h 21"/>
                <a:gd name="T56" fmla="*/ 19 w 37"/>
                <a:gd name="T57" fmla="*/ 16 h 21"/>
                <a:gd name="T58" fmla="*/ 19 w 37"/>
                <a:gd name="T59" fmla="*/ 14 h 21"/>
                <a:gd name="T60" fmla="*/ 18 w 37"/>
                <a:gd name="T61" fmla="*/ 12 h 21"/>
                <a:gd name="T62" fmla="*/ 17 w 37"/>
                <a:gd name="T63" fmla="*/ 12 h 21"/>
                <a:gd name="T64" fmla="*/ 16 w 37"/>
                <a:gd name="T65" fmla="*/ 11 h 21"/>
                <a:gd name="T66" fmla="*/ 19 w 37"/>
                <a:gd name="T67" fmla="*/ 10 h 21"/>
                <a:gd name="T68" fmla="*/ 23 w 37"/>
                <a:gd name="T69" fmla="*/ 5 h 21"/>
                <a:gd name="T70" fmla="*/ 25 w 37"/>
                <a:gd name="T71" fmla="*/ 6 h 21"/>
                <a:gd name="T72" fmla="*/ 28 w 37"/>
                <a:gd name="T73" fmla="*/ 12 h 21"/>
                <a:gd name="T74" fmla="*/ 32 w 37"/>
                <a:gd name="T75" fmla="*/ 11 h 21"/>
                <a:gd name="T76" fmla="*/ 32 w 37"/>
                <a:gd name="T77" fmla="*/ 13 h 21"/>
                <a:gd name="T78" fmla="*/ 29 w 37"/>
                <a:gd name="T79" fmla="*/ 15 h 21"/>
                <a:gd name="T80" fmla="*/ 35 w 37"/>
                <a:gd name="T81" fmla="*/ 21 h 21"/>
                <a:gd name="T82" fmla="*/ 35 w 37"/>
                <a:gd name="T83" fmla="*/ 21 h 21"/>
                <a:gd name="T84" fmla="*/ 35 w 37"/>
                <a:gd name="T85" fmla="*/ 19 h 21"/>
                <a:gd name="T86" fmla="*/ 37 w 37"/>
                <a:gd name="T87" fmla="*/ 16 h 21"/>
                <a:gd name="T88" fmla="*/ 35 w 37"/>
                <a:gd name="T89" fmla="*/ 13 h 21"/>
                <a:gd name="T90" fmla="*/ 36 w 37"/>
                <a:gd name="T91" fmla="*/ 10 h 21"/>
                <a:gd name="T92" fmla="*/ 18 w 37"/>
                <a:gd name="T93" fmla="*/ 17 h 21"/>
                <a:gd name="T94" fmla="*/ 17 w 37"/>
                <a:gd name="T95" fmla="*/ 19 h 21"/>
                <a:gd name="T96" fmla="*/ 19 w 37"/>
                <a:gd name="T97" fmla="*/ 18 h 21"/>
                <a:gd name="T98" fmla="*/ 19 w 37"/>
                <a:gd name="T99" fmla="*/ 18 h 21"/>
                <a:gd name="T100" fmla="*/ 19 w 37"/>
                <a:gd name="T101" fmla="*/ 17 h 21"/>
                <a:gd name="T102" fmla="*/ 19 w 37"/>
                <a:gd name="T103" fmla="*/ 18 h 21"/>
                <a:gd name="T104" fmla="*/ 18 w 37"/>
                <a:gd name="T105" fmla="*/ 17 h 21"/>
                <a:gd name="T106" fmla="*/ 9 w 37"/>
                <a:gd name="T107" fmla="*/ 17 h 21"/>
                <a:gd name="T108" fmla="*/ 9 w 37"/>
                <a:gd name="T109" fmla="*/ 18 h 21"/>
                <a:gd name="T110" fmla="*/ 9 w 37"/>
                <a:gd name="T11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" h="21">
                  <a:moveTo>
                    <a:pt x="36" y="10"/>
                  </a:moveTo>
                  <a:cubicBezTo>
                    <a:pt x="35" y="10"/>
                    <a:pt x="34" y="9"/>
                    <a:pt x="33" y="9"/>
                  </a:cubicBezTo>
                  <a:cubicBezTo>
                    <a:pt x="33" y="9"/>
                    <a:pt x="34" y="7"/>
                    <a:pt x="33" y="7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7" y="1"/>
                    <a:pt x="24" y="1"/>
                    <a:pt x="22" y="0"/>
                  </a:cubicBezTo>
                  <a:cubicBezTo>
                    <a:pt x="22" y="1"/>
                    <a:pt x="22" y="2"/>
                    <a:pt x="22" y="3"/>
                  </a:cubicBezTo>
                  <a:cubicBezTo>
                    <a:pt x="20" y="3"/>
                    <a:pt x="17" y="3"/>
                    <a:pt x="16" y="4"/>
                  </a:cubicBezTo>
                  <a:cubicBezTo>
                    <a:pt x="15" y="4"/>
                    <a:pt x="14" y="6"/>
                    <a:pt x="13" y="7"/>
                  </a:cubicBezTo>
                  <a:cubicBezTo>
                    <a:pt x="9" y="7"/>
                    <a:pt x="12" y="4"/>
                    <a:pt x="6" y="5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2"/>
                    <a:pt x="5" y="2"/>
                    <a:pt x="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0" y="6"/>
                    <a:pt x="2" y="7"/>
                    <a:pt x="2" y="8"/>
                  </a:cubicBezTo>
                  <a:cubicBezTo>
                    <a:pt x="2" y="9"/>
                    <a:pt x="1" y="11"/>
                    <a:pt x="1" y="11"/>
                  </a:cubicBezTo>
                  <a:cubicBezTo>
                    <a:pt x="2" y="11"/>
                    <a:pt x="2" y="11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6" y="12"/>
                    <a:pt x="8" y="11"/>
                    <a:pt x="9" y="11"/>
                  </a:cubicBezTo>
                  <a:cubicBezTo>
                    <a:pt x="9" y="12"/>
                    <a:pt x="10" y="14"/>
                    <a:pt x="10" y="15"/>
                  </a:cubicBezTo>
                  <a:cubicBezTo>
                    <a:pt x="14" y="15"/>
                    <a:pt x="13" y="14"/>
                    <a:pt x="15" y="18"/>
                  </a:cubicBezTo>
                  <a:cubicBezTo>
                    <a:pt x="15" y="18"/>
                    <a:pt x="16" y="18"/>
                    <a:pt x="17" y="18"/>
                  </a:cubicBezTo>
                  <a:cubicBezTo>
                    <a:pt x="17" y="17"/>
                    <a:pt x="17" y="16"/>
                    <a:pt x="18" y="16"/>
                  </a:cubicBezTo>
                  <a:cubicBezTo>
                    <a:pt x="18" y="15"/>
                    <a:pt x="19" y="16"/>
                    <a:pt x="19" y="16"/>
                  </a:cubicBezTo>
                  <a:cubicBezTo>
                    <a:pt x="20" y="15"/>
                    <a:pt x="19" y="14"/>
                    <a:pt x="19" y="14"/>
                  </a:cubicBezTo>
                  <a:cubicBezTo>
                    <a:pt x="19" y="13"/>
                    <a:pt x="18" y="13"/>
                    <a:pt x="18" y="12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7" y="11"/>
                    <a:pt x="19" y="10"/>
                    <a:pt x="19" y="10"/>
                  </a:cubicBezTo>
                  <a:cubicBezTo>
                    <a:pt x="21" y="9"/>
                    <a:pt x="22" y="6"/>
                    <a:pt x="23" y="5"/>
                  </a:cubicBezTo>
                  <a:cubicBezTo>
                    <a:pt x="24" y="6"/>
                    <a:pt x="25" y="6"/>
                    <a:pt x="25" y="6"/>
                  </a:cubicBezTo>
                  <a:cubicBezTo>
                    <a:pt x="26" y="7"/>
                    <a:pt x="27" y="10"/>
                    <a:pt x="28" y="12"/>
                  </a:cubicBezTo>
                  <a:cubicBezTo>
                    <a:pt x="29" y="11"/>
                    <a:pt x="30" y="11"/>
                    <a:pt x="32" y="11"/>
                  </a:cubicBezTo>
                  <a:cubicBezTo>
                    <a:pt x="32" y="11"/>
                    <a:pt x="32" y="12"/>
                    <a:pt x="32" y="13"/>
                  </a:cubicBezTo>
                  <a:cubicBezTo>
                    <a:pt x="31" y="13"/>
                    <a:pt x="30" y="13"/>
                    <a:pt x="29" y="15"/>
                  </a:cubicBezTo>
                  <a:cubicBezTo>
                    <a:pt x="29" y="18"/>
                    <a:pt x="31" y="20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7" y="18"/>
                    <a:pt x="37" y="16"/>
                  </a:cubicBezTo>
                  <a:cubicBezTo>
                    <a:pt x="37" y="14"/>
                    <a:pt x="35" y="13"/>
                    <a:pt x="35" y="13"/>
                  </a:cubicBezTo>
                  <a:lnTo>
                    <a:pt x="36" y="10"/>
                  </a:lnTo>
                  <a:close/>
                  <a:moveTo>
                    <a:pt x="18" y="17"/>
                  </a:moveTo>
                  <a:cubicBezTo>
                    <a:pt x="18" y="17"/>
                    <a:pt x="18" y="18"/>
                    <a:pt x="17" y="19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20" y="16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8" y="17"/>
                  </a:cubicBezTo>
                  <a:close/>
                  <a:moveTo>
                    <a:pt x="9" y="17"/>
                  </a:moveTo>
                  <a:cubicBezTo>
                    <a:pt x="9" y="17"/>
                    <a:pt x="9" y="18"/>
                    <a:pt x="9" y="18"/>
                  </a:cubicBezTo>
                  <a:cubicBezTo>
                    <a:pt x="11" y="19"/>
                    <a:pt x="10" y="17"/>
                    <a:pt x="9" y="17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1" name="Freeform 61"/>
            <p:cNvSpPr>
              <a:spLocks/>
            </p:cNvSpPr>
            <p:nvPr/>
          </p:nvSpPr>
          <p:spPr bwMode="auto">
            <a:xfrm>
              <a:off x="5749925" y="3270251"/>
              <a:ext cx="360362" cy="398463"/>
            </a:xfrm>
            <a:custGeom>
              <a:avLst/>
              <a:gdLst>
                <a:gd name="T0" fmla="*/ 94 w 96"/>
                <a:gd name="T1" fmla="*/ 12 h 106"/>
                <a:gd name="T2" fmla="*/ 91 w 96"/>
                <a:gd name="T3" fmla="*/ 16 h 106"/>
                <a:gd name="T4" fmla="*/ 84 w 96"/>
                <a:gd name="T5" fmla="*/ 20 h 106"/>
                <a:gd name="T6" fmla="*/ 80 w 96"/>
                <a:gd name="T7" fmla="*/ 22 h 106"/>
                <a:gd name="T8" fmla="*/ 77 w 96"/>
                <a:gd name="T9" fmla="*/ 22 h 106"/>
                <a:gd name="T10" fmla="*/ 72 w 96"/>
                <a:gd name="T11" fmla="*/ 25 h 106"/>
                <a:gd name="T12" fmla="*/ 74 w 96"/>
                <a:gd name="T13" fmla="*/ 30 h 106"/>
                <a:gd name="T14" fmla="*/ 76 w 96"/>
                <a:gd name="T15" fmla="*/ 37 h 106"/>
                <a:gd name="T16" fmla="*/ 80 w 96"/>
                <a:gd name="T17" fmla="*/ 42 h 106"/>
                <a:gd name="T18" fmla="*/ 79 w 96"/>
                <a:gd name="T19" fmla="*/ 48 h 106"/>
                <a:gd name="T20" fmla="*/ 76 w 96"/>
                <a:gd name="T21" fmla="*/ 55 h 106"/>
                <a:gd name="T22" fmla="*/ 73 w 96"/>
                <a:gd name="T23" fmla="*/ 61 h 106"/>
                <a:gd name="T24" fmla="*/ 69 w 96"/>
                <a:gd name="T25" fmla="*/ 65 h 106"/>
                <a:gd name="T26" fmla="*/ 63 w 96"/>
                <a:gd name="T27" fmla="*/ 72 h 106"/>
                <a:gd name="T28" fmla="*/ 57 w 96"/>
                <a:gd name="T29" fmla="*/ 76 h 106"/>
                <a:gd name="T30" fmla="*/ 54 w 96"/>
                <a:gd name="T31" fmla="*/ 78 h 106"/>
                <a:gd name="T32" fmla="*/ 51 w 96"/>
                <a:gd name="T33" fmla="*/ 83 h 106"/>
                <a:gd name="T34" fmla="*/ 53 w 96"/>
                <a:gd name="T35" fmla="*/ 86 h 106"/>
                <a:gd name="T36" fmla="*/ 53 w 96"/>
                <a:gd name="T37" fmla="*/ 92 h 106"/>
                <a:gd name="T38" fmla="*/ 56 w 96"/>
                <a:gd name="T39" fmla="*/ 95 h 106"/>
                <a:gd name="T40" fmla="*/ 54 w 96"/>
                <a:gd name="T41" fmla="*/ 102 h 106"/>
                <a:gd name="T42" fmla="*/ 49 w 96"/>
                <a:gd name="T43" fmla="*/ 102 h 106"/>
                <a:gd name="T44" fmla="*/ 45 w 96"/>
                <a:gd name="T45" fmla="*/ 106 h 106"/>
                <a:gd name="T46" fmla="*/ 42 w 96"/>
                <a:gd name="T47" fmla="*/ 105 h 106"/>
                <a:gd name="T48" fmla="*/ 39 w 96"/>
                <a:gd name="T49" fmla="*/ 105 h 106"/>
                <a:gd name="T50" fmla="*/ 37 w 96"/>
                <a:gd name="T51" fmla="*/ 101 h 106"/>
                <a:gd name="T52" fmla="*/ 33 w 96"/>
                <a:gd name="T53" fmla="*/ 94 h 106"/>
                <a:gd name="T54" fmla="*/ 32 w 96"/>
                <a:gd name="T55" fmla="*/ 92 h 106"/>
                <a:gd name="T56" fmla="*/ 25 w 96"/>
                <a:gd name="T57" fmla="*/ 92 h 106"/>
                <a:gd name="T58" fmla="*/ 13 w 96"/>
                <a:gd name="T59" fmla="*/ 94 h 106"/>
                <a:gd name="T60" fmla="*/ 7 w 96"/>
                <a:gd name="T61" fmla="*/ 94 h 106"/>
                <a:gd name="T62" fmla="*/ 3 w 96"/>
                <a:gd name="T63" fmla="*/ 95 h 106"/>
                <a:gd name="T64" fmla="*/ 0 w 96"/>
                <a:gd name="T65" fmla="*/ 96 h 106"/>
                <a:gd name="T66" fmla="*/ 5 w 96"/>
                <a:gd name="T67" fmla="*/ 84 h 106"/>
                <a:gd name="T68" fmla="*/ 13 w 96"/>
                <a:gd name="T69" fmla="*/ 82 h 106"/>
                <a:gd name="T70" fmla="*/ 15 w 96"/>
                <a:gd name="T71" fmla="*/ 77 h 106"/>
                <a:gd name="T72" fmla="*/ 12 w 96"/>
                <a:gd name="T73" fmla="*/ 72 h 106"/>
                <a:gd name="T74" fmla="*/ 8 w 96"/>
                <a:gd name="T75" fmla="*/ 68 h 106"/>
                <a:gd name="T76" fmla="*/ 4 w 96"/>
                <a:gd name="T77" fmla="*/ 62 h 106"/>
                <a:gd name="T78" fmla="*/ 2 w 96"/>
                <a:gd name="T79" fmla="*/ 54 h 106"/>
                <a:gd name="T80" fmla="*/ 11 w 96"/>
                <a:gd name="T81" fmla="*/ 57 h 106"/>
                <a:gd name="T82" fmla="*/ 19 w 96"/>
                <a:gd name="T83" fmla="*/ 57 h 106"/>
                <a:gd name="T84" fmla="*/ 23 w 96"/>
                <a:gd name="T85" fmla="*/ 55 h 106"/>
                <a:gd name="T86" fmla="*/ 27 w 96"/>
                <a:gd name="T87" fmla="*/ 52 h 106"/>
                <a:gd name="T88" fmla="*/ 31 w 96"/>
                <a:gd name="T89" fmla="*/ 47 h 106"/>
                <a:gd name="T90" fmla="*/ 37 w 96"/>
                <a:gd name="T91" fmla="*/ 42 h 106"/>
                <a:gd name="T92" fmla="*/ 39 w 96"/>
                <a:gd name="T93" fmla="*/ 40 h 106"/>
                <a:gd name="T94" fmla="*/ 40 w 96"/>
                <a:gd name="T95" fmla="*/ 35 h 106"/>
                <a:gd name="T96" fmla="*/ 43 w 96"/>
                <a:gd name="T97" fmla="*/ 35 h 106"/>
                <a:gd name="T98" fmla="*/ 48 w 96"/>
                <a:gd name="T99" fmla="*/ 35 h 106"/>
                <a:gd name="T100" fmla="*/ 49 w 96"/>
                <a:gd name="T101" fmla="*/ 30 h 106"/>
                <a:gd name="T102" fmla="*/ 52 w 96"/>
                <a:gd name="T103" fmla="*/ 24 h 106"/>
                <a:gd name="T104" fmla="*/ 51 w 96"/>
                <a:gd name="T105" fmla="*/ 19 h 106"/>
                <a:gd name="T106" fmla="*/ 56 w 96"/>
                <a:gd name="T107" fmla="*/ 19 h 106"/>
                <a:gd name="T108" fmla="*/ 56 w 96"/>
                <a:gd name="T109" fmla="*/ 13 h 106"/>
                <a:gd name="T110" fmla="*/ 58 w 96"/>
                <a:gd name="T111" fmla="*/ 8 h 106"/>
                <a:gd name="T112" fmla="*/ 69 w 96"/>
                <a:gd name="T113" fmla="*/ 3 h 106"/>
                <a:gd name="T114" fmla="*/ 77 w 96"/>
                <a:gd name="T115" fmla="*/ 1 h 106"/>
                <a:gd name="T116" fmla="*/ 81 w 96"/>
                <a:gd name="T117" fmla="*/ 0 h 106"/>
                <a:gd name="T118" fmla="*/ 92 w 96"/>
                <a:gd name="T119" fmla="*/ 4 h 106"/>
                <a:gd name="T120" fmla="*/ 96 w 96"/>
                <a:gd name="T121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106">
                  <a:moveTo>
                    <a:pt x="96" y="8"/>
                  </a:moveTo>
                  <a:cubicBezTo>
                    <a:pt x="94" y="12"/>
                    <a:pt x="94" y="12"/>
                    <a:pt x="94" y="12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2" y="105"/>
                    <a:pt x="42" y="105"/>
                    <a:pt x="41" y="105"/>
                  </a:cubicBezTo>
                  <a:cubicBezTo>
                    <a:pt x="41" y="105"/>
                    <a:pt x="39" y="105"/>
                    <a:pt x="39" y="105"/>
                  </a:cubicBezTo>
                  <a:cubicBezTo>
                    <a:pt x="39" y="105"/>
                    <a:pt x="39" y="104"/>
                    <a:pt x="39" y="103"/>
                  </a:cubicBezTo>
                  <a:cubicBezTo>
                    <a:pt x="38" y="102"/>
                    <a:pt x="38" y="102"/>
                    <a:pt x="37" y="101"/>
                  </a:cubicBezTo>
                  <a:cubicBezTo>
                    <a:pt x="37" y="100"/>
                    <a:pt x="35" y="99"/>
                    <a:pt x="33" y="99"/>
                  </a:cubicBezTo>
                  <a:cubicBezTo>
                    <a:pt x="33" y="98"/>
                    <a:pt x="33" y="95"/>
                    <a:pt x="33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1" y="94"/>
                    <a:pt x="32" y="93"/>
                    <a:pt x="32" y="92"/>
                  </a:cubicBezTo>
                  <a:cubicBezTo>
                    <a:pt x="30" y="92"/>
                    <a:pt x="28" y="93"/>
                    <a:pt x="27" y="93"/>
                  </a:cubicBezTo>
                  <a:cubicBezTo>
                    <a:pt x="26" y="93"/>
                    <a:pt x="26" y="92"/>
                    <a:pt x="25" y="92"/>
                  </a:cubicBezTo>
                  <a:cubicBezTo>
                    <a:pt x="23" y="93"/>
                    <a:pt x="22" y="94"/>
                    <a:pt x="21" y="94"/>
                  </a:cubicBezTo>
                  <a:cubicBezTo>
                    <a:pt x="18" y="95"/>
                    <a:pt x="15" y="95"/>
                    <a:pt x="13" y="94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8" y="94"/>
                    <a:pt x="7" y="94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5" y="96"/>
                    <a:pt x="5" y="95"/>
                    <a:pt x="3" y="95"/>
                  </a:cubicBezTo>
                  <a:cubicBezTo>
                    <a:pt x="3" y="95"/>
                    <a:pt x="3" y="96"/>
                    <a:pt x="3" y="96"/>
                  </a:cubicBezTo>
                  <a:cubicBezTo>
                    <a:pt x="2" y="96"/>
                    <a:pt x="1" y="96"/>
                    <a:pt x="0" y="96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4" y="6"/>
                    <a:pt x="94" y="6"/>
                    <a:pt x="94" y="6"/>
                  </a:cubicBezTo>
                  <a:lnTo>
                    <a:pt x="96" y="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2" name="Freeform 62"/>
            <p:cNvSpPr>
              <a:spLocks noEditPoints="1"/>
            </p:cNvSpPr>
            <p:nvPr/>
          </p:nvSpPr>
          <p:spPr bwMode="auto">
            <a:xfrm>
              <a:off x="5532438" y="3597276"/>
              <a:ext cx="187325" cy="280988"/>
            </a:xfrm>
            <a:custGeom>
              <a:avLst/>
              <a:gdLst>
                <a:gd name="T0" fmla="*/ 25 w 50"/>
                <a:gd name="T1" fmla="*/ 3 h 75"/>
                <a:gd name="T2" fmla="*/ 25 w 50"/>
                <a:gd name="T3" fmla="*/ 3 h 75"/>
                <a:gd name="T4" fmla="*/ 25 w 50"/>
                <a:gd name="T5" fmla="*/ 6 h 75"/>
                <a:gd name="T6" fmla="*/ 27 w 50"/>
                <a:gd name="T7" fmla="*/ 6 h 75"/>
                <a:gd name="T8" fmla="*/ 27 w 50"/>
                <a:gd name="T9" fmla="*/ 0 h 75"/>
                <a:gd name="T10" fmla="*/ 25 w 50"/>
                <a:gd name="T11" fmla="*/ 1 h 75"/>
                <a:gd name="T12" fmla="*/ 25 w 50"/>
                <a:gd name="T13" fmla="*/ 3 h 75"/>
                <a:gd name="T14" fmla="*/ 27 w 50"/>
                <a:gd name="T15" fmla="*/ 9 h 75"/>
                <a:gd name="T16" fmla="*/ 29 w 50"/>
                <a:gd name="T17" fmla="*/ 12 h 75"/>
                <a:gd name="T18" fmla="*/ 32 w 50"/>
                <a:gd name="T19" fmla="*/ 14 h 75"/>
                <a:gd name="T20" fmla="*/ 35 w 50"/>
                <a:gd name="T21" fmla="*/ 17 h 75"/>
                <a:gd name="T22" fmla="*/ 36 w 50"/>
                <a:gd name="T23" fmla="*/ 17 h 75"/>
                <a:gd name="T24" fmla="*/ 41 w 50"/>
                <a:gd name="T25" fmla="*/ 19 h 75"/>
                <a:gd name="T26" fmla="*/ 43 w 50"/>
                <a:gd name="T27" fmla="*/ 22 h 75"/>
                <a:gd name="T28" fmla="*/ 45 w 50"/>
                <a:gd name="T29" fmla="*/ 22 h 75"/>
                <a:gd name="T30" fmla="*/ 45 w 50"/>
                <a:gd name="T31" fmla="*/ 23 h 75"/>
                <a:gd name="T32" fmla="*/ 47 w 50"/>
                <a:gd name="T33" fmla="*/ 25 h 75"/>
                <a:gd name="T34" fmla="*/ 47 w 50"/>
                <a:gd name="T35" fmla="*/ 28 h 75"/>
                <a:gd name="T36" fmla="*/ 49 w 50"/>
                <a:gd name="T37" fmla="*/ 29 h 75"/>
                <a:gd name="T38" fmla="*/ 49 w 50"/>
                <a:gd name="T39" fmla="*/ 31 h 75"/>
                <a:gd name="T40" fmla="*/ 48 w 50"/>
                <a:gd name="T41" fmla="*/ 34 h 75"/>
                <a:gd name="T42" fmla="*/ 48 w 50"/>
                <a:gd name="T43" fmla="*/ 36 h 75"/>
                <a:gd name="T44" fmla="*/ 46 w 50"/>
                <a:gd name="T45" fmla="*/ 37 h 75"/>
                <a:gd name="T46" fmla="*/ 46 w 50"/>
                <a:gd name="T47" fmla="*/ 39 h 75"/>
                <a:gd name="T48" fmla="*/ 44 w 50"/>
                <a:gd name="T49" fmla="*/ 40 h 75"/>
                <a:gd name="T50" fmla="*/ 43 w 50"/>
                <a:gd name="T51" fmla="*/ 44 h 75"/>
                <a:gd name="T52" fmla="*/ 41 w 50"/>
                <a:gd name="T53" fmla="*/ 45 h 75"/>
                <a:gd name="T54" fmla="*/ 41 w 50"/>
                <a:gd name="T55" fmla="*/ 48 h 75"/>
                <a:gd name="T56" fmla="*/ 39 w 50"/>
                <a:gd name="T57" fmla="*/ 48 h 75"/>
                <a:gd name="T58" fmla="*/ 38 w 50"/>
                <a:gd name="T59" fmla="*/ 58 h 75"/>
                <a:gd name="T60" fmla="*/ 32 w 50"/>
                <a:gd name="T61" fmla="*/ 60 h 75"/>
                <a:gd name="T62" fmla="*/ 31 w 50"/>
                <a:gd name="T63" fmla="*/ 61 h 75"/>
                <a:gd name="T64" fmla="*/ 29 w 50"/>
                <a:gd name="T65" fmla="*/ 63 h 75"/>
                <a:gd name="T66" fmla="*/ 29 w 50"/>
                <a:gd name="T67" fmla="*/ 65 h 75"/>
                <a:gd name="T68" fmla="*/ 22 w 50"/>
                <a:gd name="T69" fmla="*/ 66 h 75"/>
                <a:gd name="T70" fmla="*/ 20 w 50"/>
                <a:gd name="T71" fmla="*/ 72 h 75"/>
                <a:gd name="T72" fmla="*/ 15 w 50"/>
                <a:gd name="T73" fmla="*/ 73 h 75"/>
                <a:gd name="T74" fmla="*/ 13 w 50"/>
                <a:gd name="T75" fmla="*/ 74 h 75"/>
                <a:gd name="T76" fmla="*/ 13 w 50"/>
                <a:gd name="T77" fmla="*/ 75 h 75"/>
                <a:gd name="T78" fmla="*/ 10 w 50"/>
                <a:gd name="T79" fmla="*/ 75 h 75"/>
                <a:gd name="T80" fmla="*/ 7 w 50"/>
                <a:gd name="T81" fmla="*/ 73 h 75"/>
                <a:gd name="T82" fmla="*/ 0 w 50"/>
                <a:gd name="T83" fmla="*/ 60 h 75"/>
                <a:gd name="T84" fmla="*/ 0 w 50"/>
                <a:gd name="T85" fmla="*/ 57 h 75"/>
                <a:gd name="T86" fmla="*/ 20 w 50"/>
                <a:gd name="T87" fmla="*/ 49 h 75"/>
                <a:gd name="T88" fmla="*/ 25 w 50"/>
                <a:gd name="T89" fmla="*/ 30 h 75"/>
                <a:gd name="T90" fmla="*/ 21 w 50"/>
                <a:gd name="T91" fmla="*/ 25 h 75"/>
                <a:gd name="T92" fmla="*/ 22 w 50"/>
                <a:gd name="T93" fmla="*/ 20 h 75"/>
                <a:gd name="T94" fmla="*/ 23 w 50"/>
                <a:gd name="T95" fmla="*/ 15 h 75"/>
                <a:gd name="T96" fmla="*/ 23 w 50"/>
                <a:gd name="T97" fmla="*/ 14 h 75"/>
                <a:gd name="T98" fmla="*/ 24 w 50"/>
                <a:gd name="T99" fmla="*/ 12 h 75"/>
                <a:gd name="T100" fmla="*/ 23 w 50"/>
                <a:gd name="T101" fmla="*/ 10 h 75"/>
                <a:gd name="T102" fmla="*/ 24 w 50"/>
                <a:gd name="T103" fmla="*/ 9 h 75"/>
                <a:gd name="T104" fmla="*/ 26 w 50"/>
                <a:gd name="T105" fmla="*/ 10 h 75"/>
                <a:gd name="T106" fmla="*/ 27 w 50"/>
                <a:gd name="T107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75">
                  <a:moveTo>
                    <a:pt x="25" y="3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4"/>
                    <a:pt x="27" y="2"/>
                    <a:pt x="27" y="0"/>
                  </a:cubicBezTo>
                  <a:cubicBezTo>
                    <a:pt x="27" y="0"/>
                    <a:pt x="25" y="0"/>
                    <a:pt x="25" y="1"/>
                  </a:cubicBezTo>
                  <a:cubicBezTo>
                    <a:pt x="24" y="1"/>
                    <a:pt x="25" y="2"/>
                    <a:pt x="25" y="3"/>
                  </a:cubicBezTo>
                  <a:close/>
                  <a:moveTo>
                    <a:pt x="27" y="9"/>
                  </a:moveTo>
                  <a:cubicBezTo>
                    <a:pt x="28" y="10"/>
                    <a:pt x="28" y="11"/>
                    <a:pt x="29" y="12"/>
                  </a:cubicBezTo>
                  <a:cubicBezTo>
                    <a:pt x="30" y="13"/>
                    <a:pt x="31" y="13"/>
                    <a:pt x="32" y="14"/>
                  </a:cubicBezTo>
                  <a:cubicBezTo>
                    <a:pt x="33" y="15"/>
                    <a:pt x="33" y="17"/>
                    <a:pt x="35" y="17"/>
                  </a:cubicBezTo>
                  <a:cubicBezTo>
                    <a:pt x="35" y="18"/>
                    <a:pt x="36" y="17"/>
                    <a:pt x="36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0"/>
                    <a:pt x="42" y="22"/>
                    <a:pt x="43" y="22"/>
                  </a:cubicBezTo>
                  <a:cubicBezTo>
                    <a:pt x="44" y="22"/>
                    <a:pt x="44" y="22"/>
                    <a:pt x="45" y="22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6"/>
                    <a:pt x="46" y="27"/>
                    <a:pt x="47" y="28"/>
                  </a:cubicBezTo>
                  <a:cubicBezTo>
                    <a:pt x="47" y="28"/>
                    <a:pt x="49" y="28"/>
                    <a:pt x="49" y="29"/>
                  </a:cubicBezTo>
                  <a:cubicBezTo>
                    <a:pt x="49" y="30"/>
                    <a:pt x="50" y="30"/>
                    <a:pt x="49" y="31"/>
                  </a:cubicBezTo>
                  <a:cubicBezTo>
                    <a:pt x="49" y="32"/>
                    <a:pt x="48" y="33"/>
                    <a:pt x="48" y="34"/>
                  </a:cubicBezTo>
                  <a:cubicBezTo>
                    <a:pt x="47" y="34"/>
                    <a:pt x="48" y="35"/>
                    <a:pt x="48" y="36"/>
                  </a:cubicBezTo>
                  <a:cubicBezTo>
                    <a:pt x="47" y="36"/>
                    <a:pt x="46" y="37"/>
                    <a:pt x="46" y="37"/>
                  </a:cubicBezTo>
                  <a:cubicBezTo>
                    <a:pt x="46" y="37"/>
                    <a:pt x="46" y="38"/>
                    <a:pt x="46" y="39"/>
                  </a:cubicBezTo>
                  <a:cubicBezTo>
                    <a:pt x="46" y="39"/>
                    <a:pt x="44" y="40"/>
                    <a:pt x="44" y="40"/>
                  </a:cubicBezTo>
                  <a:cubicBezTo>
                    <a:pt x="44" y="41"/>
                    <a:pt x="44" y="43"/>
                    <a:pt x="43" y="44"/>
                  </a:cubicBezTo>
                  <a:cubicBezTo>
                    <a:pt x="43" y="44"/>
                    <a:pt x="41" y="45"/>
                    <a:pt x="41" y="45"/>
                  </a:cubicBezTo>
                  <a:cubicBezTo>
                    <a:pt x="41" y="46"/>
                    <a:pt x="42" y="48"/>
                    <a:pt x="41" y="48"/>
                  </a:cubicBezTo>
                  <a:cubicBezTo>
                    <a:pt x="41" y="48"/>
                    <a:pt x="40" y="48"/>
                    <a:pt x="39" y="48"/>
                  </a:cubicBezTo>
                  <a:cubicBezTo>
                    <a:pt x="38" y="51"/>
                    <a:pt x="37" y="53"/>
                    <a:pt x="38" y="58"/>
                  </a:cubicBezTo>
                  <a:cubicBezTo>
                    <a:pt x="36" y="59"/>
                    <a:pt x="33" y="59"/>
                    <a:pt x="32" y="60"/>
                  </a:cubicBezTo>
                  <a:cubicBezTo>
                    <a:pt x="31" y="60"/>
                    <a:pt x="32" y="61"/>
                    <a:pt x="31" y="61"/>
                  </a:cubicBezTo>
                  <a:cubicBezTo>
                    <a:pt x="31" y="62"/>
                    <a:pt x="30" y="62"/>
                    <a:pt x="29" y="63"/>
                  </a:cubicBezTo>
                  <a:cubicBezTo>
                    <a:pt x="29" y="63"/>
                    <a:pt x="29" y="65"/>
                    <a:pt x="29" y="65"/>
                  </a:cubicBezTo>
                  <a:cubicBezTo>
                    <a:pt x="27" y="66"/>
                    <a:pt x="26" y="66"/>
                    <a:pt x="22" y="66"/>
                  </a:cubicBezTo>
                  <a:cubicBezTo>
                    <a:pt x="21" y="68"/>
                    <a:pt x="21" y="71"/>
                    <a:pt x="20" y="72"/>
                  </a:cubicBezTo>
                  <a:cubicBezTo>
                    <a:pt x="18" y="73"/>
                    <a:pt x="17" y="72"/>
                    <a:pt x="15" y="73"/>
                  </a:cubicBezTo>
                  <a:cubicBezTo>
                    <a:pt x="15" y="73"/>
                    <a:pt x="14" y="73"/>
                    <a:pt x="13" y="7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5"/>
                    <a:pt x="11" y="75"/>
                    <a:pt x="10" y="75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17" y="50"/>
                    <a:pt x="20" y="49"/>
                  </a:cubicBezTo>
                  <a:cubicBezTo>
                    <a:pt x="22" y="48"/>
                    <a:pt x="24" y="31"/>
                    <a:pt x="25" y="30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0" y="23"/>
                    <a:pt x="22" y="20"/>
                  </a:cubicBezTo>
                  <a:cubicBezTo>
                    <a:pt x="24" y="18"/>
                    <a:pt x="23" y="15"/>
                    <a:pt x="23" y="15"/>
                  </a:cubicBezTo>
                  <a:cubicBezTo>
                    <a:pt x="21" y="16"/>
                    <a:pt x="21" y="14"/>
                    <a:pt x="23" y="14"/>
                  </a:cubicBez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3" y="9"/>
                    <a:pt x="24" y="8"/>
                    <a:pt x="24" y="9"/>
                  </a:cubicBezTo>
                  <a:cubicBezTo>
                    <a:pt x="25" y="10"/>
                    <a:pt x="25" y="11"/>
                    <a:pt x="26" y="10"/>
                  </a:cubicBezTo>
                  <a:cubicBezTo>
                    <a:pt x="26" y="9"/>
                    <a:pt x="27" y="9"/>
                    <a:pt x="27" y="9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3" name="Freeform 63"/>
            <p:cNvSpPr>
              <a:spLocks noEditPoints="1"/>
            </p:cNvSpPr>
            <p:nvPr/>
          </p:nvSpPr>
          <p:spPr bwMode="auto">
            <a:xfrm>
              <a:off x="4430713" y="1538289"/>
              <a:ext cx="622300" cy="993775"/>
            </a:xfrm>
            <a:custGeom>
              <a:avLst/>
              <a:gdLst>
                <a:gd name="T0" fmla="*/ 71 w 166"/>
                <a:gd name="T1" fmla="*/ 25 h 265"/>
                <a:gd name="T2" fmla="*/ 54 w 166"/>
                <a:gd name="T3" fmla="*/ 14 h 265"/>
                <a:gd name="T4" fmla="*/ 47 w 166"/>
                <a:gd name="T5" fmla="*/ 16 h 265"/>
                <a:gd name="T6" fmla="*/ 57 w 166"/>
                <a:gd name="T7" fmla="*/ 30 h 265"/>
                <a:gd name="T8" fmla="*/ 78 w 166"/>
                <a:gd name="T9" fmla="*/ 32 h 265"/>
                <a:gd name="T10" fmla="*/ 55 w 166"/>
                <a:gd name="T11" fmla="*/ 38 h 265"/>
                <a:gd name="T12" fmla="*/ 58 w 166"/>
                <a:gd name="T13" fmla="*/ 49 h 265"/>
                <a:gd name="T14" fmla="*/ 81 w 166"/>
                <a:gd name="T15" fmla="*/ 51 h 265"/>
                <a:gd name="T16" fmla="*/ 92 w 166"/>
                <a:gd name="T17" fmla="*/ 26 h 265"/>
                <a:gd name="T18" fmla="*/ 75 w 166"/>
                <a:gd name="T19" fmla="*/ 10 h 265"/>
                <a:gd name="T20" fmla="*/ 44 w 166"/>
                <a:gd name="T21" fmla="*/ 21 h 265"/>
                <a:gd name="T22" fmla="*/ 143 w 166"/>
                <a:gd name="T23" fmla="*/ 30 h 265"/>
                <a:gd name="T24" fmla="*/ 107 w 166"/>
                <a:gd name="T25" fmla="*/ 34 h 265"/>
                <a:gd name="T26" fmla="*/ 133 w 166"/>
                <a:gd name="T27" fmla="*/ 116 h 265"/>
                <a:gd name="T28" fmla="*/ 116 w 166"/>
                <a:gd name="T29" fmla="*/ 126 h 265"/>
                <a:gd name="T30" fmla="*/ 86 w 166"/>
                <a:gd name="T31" fmla="*/ 133 h 265"/>
                <a:gd name="T32" fmla="*/ 83 w 166"/>
                <a:gd name="T33" fmla="*/ 136 h 265"/>
                <a:gd name="T34" fmla="*/ 74 w 166"/>
                <a:gd name="T35" fmla="*/ 148 h 265"/>
                <a:gd name="T36" fmla="*/ 111 w 166"/>
                <a:gd name="T37" fmla="*/ 124 h 265"/>
                <a:gd name="T38" fmla="*/ 66 w 166"/>
                <a:gd name="T39" fmla="*/ 147 h 265"/>
                <a:gd name="T40" fmla="*/ 58 w 166"/>
                <a:gd name="T41" fmla="*/ 155 h 265"/>
                <a:gd name="T42" fmla="*/ 28 w 166"/>
                <a:gd name="T43" fmla="*/ 202 h 265"/>
                <a:gd name="T44" fmla="*/ 17 w 166"/>
                <a:gd name="T45" fmla="*/ 222 h 265"/>
                <a:gd name="T46" fmla="*/ 5 w 166"/>
                <a:gd name="T47" fmla="*/ 247 h 265"/>
                <a:gd name="T48" fmla="*/ 49 w 166"/>
                <a:gd name="T49" fmla="*/ 233 h 265"/>
                <a:gd name="T50" fmla="*/ 65 w 166"/>
                <a:gd name="T51" fmla="*/ 192 h 265"/>
                <a:gd name="T52" fmla="*/ 89 w 166"/>
                <a:gd name="T53" fmla="*/ 155 h 265"/>
                <a:gd name="T54" fmla="*/ 120 w 166"/>
                <a:gd name="T55" fmla="*/ 149 h 265"/>
                <a:gd name="T56" fmla="*/ 148 w 166"/>
                <a:gd name="T57" fmla="*/ 132 h 265"/>
                <a:gd name="T58" fmla="*/ 163 w 166"/>
                <a:gd name="T59" fmla="*/ 132 h 265"/>
                <a:gd name="T60" fmla="*/ 158 w 166"/>
                <a:gd name="T61" fmla="*/ 124 h 265"/>
                <a:gd name="T62" fmla="*/ 149 w 166"/>
                <a:gd name="T63" fmla="*/ 117 h 265"/>
                <a:gd name="T64" fmla="*/ 139 w 166"/>
                <a:gd name="T65" fmla="*/ 129 h 265"/>
                <a:gd name="T66" fmla="*/ 137 w 166"/>
                <a:gd name="T67" fmla="*/ 123 h 265"/>
                <a:gd name="T68" fmla="*/ 131 w 166"/>
                <a:gd name="T69" fmla="*/ 122 h 265"/>
                <a:gd name="T70" fmla="*/ 117 w 166"/>
                <a:gd name="T71" fmla="*/ 128 h 265"/>
                <a:gd name="T72" fmla="*/ 109 w 166"/>
                <a:gd name="T73" fmla="*/ 132 h 265"/>
                <a:gd name="T74" fmla="*/ 101 w 166"/>
                <a:gd name="T75" fmla="*/ 132 h 265"/>
                <a:gd name="T76" fmla="*/ 92 w 166"/>
                <a:gd name="T77" fmla="*/ 137 h 265"/>
                <a:gd name="T78" fmla="*/ 82 w 166"/>
                <a:gd name="T79" fmla="*/ 147 h 265"/>
                <a:gd name="T80" fmla="*/ 72 w 166"/>
                <a:gd name="T81" fmla="*/ 157 h 265"/>
                <a:gd name="T82" fmla="*/ 71 w 166"/>
                <a:gd name="T83" fmla="*/ 169 h 265"/>
                <a:gd name="T84" fmla="*/ 55 w 166"/>
                <a:gd name="T85" fmla="*/ 185 h 265"/>
                <a:gd name="T86" fmla="*/ 38 w 166"/>
                <a:gd name="T87" fmla="*/ 201 h 265"/>
                <a:gd name="T88" fmla="*/ 28 w 166"/>
                <a:gd name="T89" fmla="*/ 204 h 265"/>
                <a:gd name="T90" fmla="*/ 19 w 166"/>
                <a:gd name="T91" fmla="*/ 215 h 265"/>
                <a:gd name="T92" fmla="*/ 7 w 166"/>
                <a:gd name="T93" fmla="*/ 223 h 265"/>
                <a:gd name="T94" fmla="*/ 10 w 166"/>
                <a:gd name="T95" fmla="*/ 232 h 265"/>
                <a:gd name="T96" fmla="*/ 5 w 166"/>
                <a:gd name="T97" fmla="*/ 232 h 265"/>
                <a:gd name="T98" fmla="*/ 6 w 166"/>
                <a:gd name="T99" fmla="*/ 239 h 265"/>
                <a:gd name="T100" fmla="*/ 12 w 166"/>
                <a:gd name="T101" fmla="*/ 243 h 265"/>
                <a:gd name="T102" fmla="*/ 11 w 166"/>
                <a:gd name="T103" fmla="*/ 251 h 265"/>
                <a:gd name="T104" fmla="*/ 29 w 166"/>
                <a:gd name="T105" fmla="*/ 260 h 265"/>
                <a:gd name="T106" fmla="*/ 91 w 166"/>
                <a:gd name="T107" fmla="*/ 6 h 265"/>
                <a:gd name="T108" fmla="*/ 106 w 166"/>
                <a:gd name="T109" fmla="*/ 14 h 265"/>
                <a:gd name="T110" fmla="*/ 110 w 166"/>
                <a:gd name="T111" fmla="*/ 23 h 265"/>
                <a:gd name="T112" fmla="*/ 144 w 166"/>
                <a:gd name="T113" fmla="*/ 9 h 265"/>
                <a:gd name="T114" fmla="*/ 128 w 166"/>
                <a:gd name="T115" fmla="*/ 6 h 265"/>
                <a:gd name="T116" fmla="*/ 103 w 166"/>
                <a:gd name="T117" fmla="*/ 2 h 265"/>
                <a:gd name="T118" fmla="*/ 109 w 166"/>
                <a:gd name="T119" fmla="*/ 47 h 265"/>
                <a:gd name="T120" fmla="*/ 110 w 166"/>
                <a:gd name="T121" fmla="*/ 3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6" h="265">
                  <a:moveTo>
                    <a:pt x="113" y="3"/>
                  </a:moveTo>
                  <a:cubicBezTo>
                    <a:pt x="113" y="3"/>
                    <a:pt x="114" y="4"/>
                    <a:pt x="114" y="4"/>
                  </a:cubicBezTo>
                  <a:cubicBezTo>
                    <a:pt x="115" y="5"/>
                    <a:pt x="115" y="4"/>
                    <a:pt x="113" y="3"/>
                  </a:cubicBezTo>
                  <a:close/>
                  <a:moveTo>
                    <a:pt x="74" y="7"/>
                  </a:moveTo>
                  <a:cubicBezTo>
                    <a:pt x="73" y="8"/>
                    <a:pt x="74" y="9"/>
                    <a:pt x="73" y="9"/>
                  </a:cubicBezTo>
                  <a:cubicBezTo>
                    <a:pt x="73" y="10"/>
                    <a:pt x="72" y="10"/>
                    <a:pt x="71" y="10"/>
                  </a:cubicBezTo>
                  <a:cubicBezTo>
                    <a:pt x="71" y="10"/>
                    <a:pt x="71" y="11"/>
                    <a:pt x="71" y="12"/>
                  </a:cubicBezTo>
                  <a:cubicBezTo>
                    <a:pt x="70" y="12"/>
                    <a:pt x="69" y="13"/>
                    <a:pt x="68" y="13"/>
                  </a:cubicBezTo>
                  <a:cubicBezTo>
                    <a:pt x="68" y="15"/>
                    <a:pt x="68" y="17"/>
                    <a:pt x="68" y="19"/>
                  </a:cubicBezTo>
                  <a:cubicBezTo>
                    <a:pt x="69" y="20"/>
                    <a:pt x="70" y="20"/>
                    <a:pt x="70" y="21"/>
                  </a:cubicBezTo>
                  <a:cubicBezTo>
                    <a:pt x="70" y="22"/>
                    <a:pt x="70" y="24"/>
                    <a:pt x="71" y="25"/>
                  </a:cubicBezTo>
                  <a:cubicBezTo>
                    <a:pt x="71" y="25"/>
                    <a:pt x="70" y="24"/>
                    <a:pt x="69" y="24"/>
                  </a:cubicBezTo>
                  <a:cubicBezTo>
                    <a:pt x="69" y="22"/>
                    <a:pt x="69" y="21"/>
                    <a:pt x="68" y="20"/>
                  </a:cubicBezTo>
                  <a:cubicBezTo>
                    <a:pt x="68" y="19"/>
                    <a:pt x="66" y="19"/>
                    <a:pt x="66" y="18"/>
                  </a:cubicBezTo>
                  <a:cubicBezTo>
                    <a:pt x="65" y="16"/>
                    <a:pt x="64" y="14"/>
                    <a:pt x="63" y="12"/>
                  </a:cubicBezTo>
                  <a:cubicBezTo>
                    <a:pt x="62" y="12"/>
                    <a:pt x="61" y="13"/>
                    <a:pt x="60" y="13"/>
                  </a:cubicBezTo>
                  <a:cubicBezTo>
                    <a:pt x="59" y="15"/>
                    <a:pt x="59" y="15"/>
                    <a:pt x="59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7"/>
                    <a:pt x="58" y="17"/>
                    <a:pt x="57" y="16"/>
                  </a:cubicBezTo>
                  <a:cubicBezTo>
                    <a:pt x="57" y="16"/>
                    <a:pt x="56" y="17"/>
                    <a:pt x="56" y="16"/>
                  </a:cubicBezTo>
                  <a:cubicBezTo>
                    <a:pt x="56" y="16"/>
                    <a:pt x="56" y="15"/>
                    <a:pt x="55" y="14"/>
                  </a:cubicBezTo>
                  <a:cubicBezTo>
                    <a:pt x="55" y="14"/>
                    <a:pt x="54" y="14"/>
                    <a:pt x="54" y="14"/>
                  </a:cubicBezTo>
                  <a:cubicBezTo>
                    <a:pt x="55" y="14"/>
                    <a:pt x="56" y="13"/>
                    <a:pt x="58" y="13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0"/>
                    <a:pt x="54" y="12"/>
                    <a:pt x="54" y="12"/>
                  </a:cubicBezTo>
                  <a:cubicBezTo>
                    <a:pt x="53" y="12"/>
                    <a:pt x="52" y="10"/>
                    <a:pt x="51" y="11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2"/>
                    <a:pt x="50" y="12"/>
                    <a:pt x="49" y="12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7" y="12"/>
                    <a:pt x="47" y="12"/>
                  </a:cubicBezTo>
                  <a:cubicBezTo>
                    <a:pt x="46" y="13"/>
                    <a:pt x="46" y="15"/>
                    <a:pt x="46" y="17"/>
                  </a:cubicBezTo>
                  <a:cubicBezTo>
                    <a:pt x="47" y="17"/>
                    <a:pt x="47" y="16"/>
                    <a:pt x="47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7"/>
                    <a:pt x="48" y="18"/>
                    <a:pt x="48" y="19"/>
                  </a:cubicBezTo>
                  <a:cubicBezTo>
                    <a:pt x="48" y="19"/>
                    <a:pt x="49" y="19"/>
                    <a:pt x="49" y="20"/>
                  </a:cubicBezTo>
                  <a:cubicBezTo>
                    <a:pt x="49" y="20"/>
                    <a:pt x="48" y="20"/>
                    <a:pt x="47" y="20"/>
                  </a:cubicBezTo>
                  <a:cubicBezTo>
                    <a:pt x="47" y="21"/>
                    <a:pt x="47" y="22"/>
                    <a:pt x="47" y="23"/>
                  </a:cubicBezTo>
                  <a:cubicBezTo>
                    <a:pt x="47" y="23"/>
                    <a:pt x="51" y="25"/>
                    <a:pt x="51" y="25"/>
                  </a:cubicBezTo>
                  <a:cubicBezTo>
                    <a:pt x="51" y="25"/>
                    <a:pt x="50" y="25"/>
                    <a:pt x="50" y="26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31"/>
                    <a:pt x="49" y="31"/>
                    <a:pt x="54" y="31"/>
                  </a:cubicBezTo>
                  <a:cubicBezTo>
                    <a:pt x="54" y="31"/>
                    <a:pt x="55" y="32"/>
                    <a:pt x="55" y="32"/>
                  </a:cubicBezTo>
                  <a:cubicBezTo>
                    <a:pt x="56" y="32"/>
                    <a:pt x="56" y="30"/>
                    <a:pt x="57" y="30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8" y="29"/>
                    <a:pt x="60" y="29"/>
                    <a:pt x="61" y="29"/>
                  </a:cubicBezTo>
                  <a:cubicBezTo>
                    <a:pt x="61" y="28"/>
                    <a:pt x="61" y="27"/>
                    <a:pt x="61" y="26"/>
                  </a:cubicBezTo>
                  <a:cubicBezTo>
                    <a:pt x="62" y="27"/>
                    <a:pt x="62" y="26"/>
                    <a:pt x="63" y="26"/>
                  </a:cubicBezTo>
                  <a:cubicBezTo>
                    <a:pt x="63" y="26"/>
                    <a:pt x="62" y="27"/>
                    <a:pt x="64" y="27"/>
                  </a:cubicBezTo>
                  <a:cubicBezTo>
                    <a:pt x="64" y="27"/>
                    <a:pt x="64" y="26"/>
                    <a:pt x="6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7"/>
                    <a:pt x="66" y="29"/>
                    <a:pt x="66" y="30"/>
                  </a:cubicBezTo>
                  <a:cubicBezTo>
                    <a:pt x="67" y="30"/>
                    <a:pt x="70" y="29"/>
                    <a:pt x="71" y="29"/>
                  </a:cubicBezTo>
                  <a:cubicBezTo>
                    <a:pt x="71" y="29"/>
                    <a:pt x="71" y="32"/>
                    <a:pt x="73" y="32"/>
                  </a:cubicBezTo>
                  <a:cubicBezTo>
                    <a:pt x="75" y="33"/>
                    <a:pt x="76" y="32"/>
                    <a:pt x="78" y="32"/>
                  </a:cubicBezTo>
                  <a:cubicBezTo>
                    <a:pt x="78" y="32"/>
                    <a:pt x="77" y="33"/>
                    <a:pt x="77" y="34"/>
                  </a:cubicBezTo>
                  <a:cubicBezTo>
                    <a:pt x="75" y="34"/>
                    <a:pt x="70" y="34"/>
                    <a:pt x="68" y="34"/>
                  </a:cubicBezTo>
                  <a:cubicBezTo>
                    <a:pt x="68" y="34"/>
                    <a:pt x="66" y="33"/>
                    <a:pt x="66" y="33"/>
                  </a:cubicBezTo>
                  <a:cubicBezTo>
                    <a:pt x="65" y="33"/>
                    <a:pt x="63" y="35"/>
                    <a:pt x="63" y="36"/>
                  </a:cubicBezTo>
                  <a:cubicBezTo>
                    <a:pt x="62" y="36"/>
                    <a:pt x="62" y="35"/>
                    <a:pt x="61" y="36"/>
                  </a:cubicBezTo>
                  <a:cubicBezTo>
                    <a:pt x="61" y="35"/>
                    <a:pt x="60" y="34"/>
                    <a:pt x="59" y="34"/>
                  </a:cubicBezTo>
                  <a:cubicBezTo>
                    <a:pt x="59" y="34"/>
                    <a:pt x="58" y="34"/>
                    <a:pt x="58" y="34"/>
                  </a:cubicBezTo>
                  <a:cubicBezTo>
                    <a:pt x="58" y="34"/>
                    <a:pt x="58" y="35"/>
                    <a:pt x="58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4"/>
                    <a:pt x="57" y="34"/>
                    <a:pt x="55" y="34"/>
                  </a:cubicBezTo>
                  <a:cubicBezTo>
                    <a:pt x="56" y="35"/>
                    <a:pt x="55" y="37"/>
                    <a:pt x="55" y="38"/>
                  </a:cubicBezTo>
                  <a:cubicBezTo>
                    <a:pt x="57" y="43"/>
                    <a:pt x="58" y="39"/>
                    <a:pt x="58" y="38"/>
                  </a:cubicBezTo>
                  <a:cubicBezTo>
                    <a:pt x="59" y="38"/>
                    <a:pt x="60" y="39"/>
                    <a:pt x="60" y="39"/>
                  </a:cubicBezTo>
                  <a:cubicBezTo>
                    <a:pt x="61" y="40"/>
                    <a:pt x="63" y="39"/>
                    <a:pt x="65" y="39"/>
                  </a:cubicBezTo>
                  <a:cubicBezTo>
                    <a:pt x="65" y="39"/>
                    <a:pt x="70" y="39"/>
                    <a:pt x="68" y="39"/>
                  </a:cubicBezTo>
                  <a:cubicBezTo>
                    <a:pt x="67" y="39"/>
                    <a:pt x="65" y="40"/>
                    <a:pt x="64" y="40"/>
                  </a:cubicBezTo>
                  <a:cubicBezTo>
                    <a:pt x="64" y="41"/>
                    <a:pt x="64" y="41"/>
                    <a:pt x="64" y="42"/>
                  </a:cubicBezTo>
                  <a:cubicBezTo>
                    <a:pt x="64" y="43"/>
                    <a:pt x="65" y="44"/>
                    <a:pt x="66" y="45"/>
                  </a:cubicBezTo>
                  <a:cubicBezTo>
                    <a:pt x="61" y="44"/>
                    <a:pt x="60" y="45"/>
                    <a:pt x="57" y="43"/>
                  </a:cubicBezTo>
                  <a:cubicBezTo>
                    <a:pt x="57" y="44"/>
                    <a:pt x="57" y="44"/>
                    <a:pt x="57" y="4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8"/>
                    <a:pt x="58" y="49"/>
                  </a:cubicBezTo>
                  <a:cubicBezTo>
                    <a:pt x="59" y="49"/>
                    <a:pt x="63" y="49"/>
                    <a:pt x="65" y="49"/>
                  </a:cubicBezTo>
                  <a:cubicBezTo>
                    <a:pt x="65" y="50"/>
                    <a:pt x="65" y="51"/>
                    <a:pt x="65" y="51"/>
                  </a:cubicBezTo>
                  <a:cubicBezTo>
                    <a:pt x="65" y="52"/>
                    <a:pt x="66" y="51"/>
                    <a:pt x="67" y="51"/>
                  </a:cubicBezTo>
                  <a:cubicBezTo>
                    <a:pt x="67" y="51"/>
                    <a:pt x="67" y="52"/>
                    <a:pt x="67" y="52"/>
                  </a:cubicBezTo>
                  <a:cubicBezTo>
                    <a:pt x="68" y="52"/>
                    <a:pt x="69" y="52"/>
                    <a:pt x="70" y="52"/>
                  </a:cubicBezTo>
                  <a:cubicBezTo>
                    <a:pt x="71" y="55"/>
                    <a:pt x="72" y="56"/>
                    <a:pt x="73" y="58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4" y="56"/>
                    <a:pt x="75" y="56"/>
                    <a:pt x="77" y="56"/>
                  </a:cubicBezTo>
                  <a:cubicBezTo>
                    <a:pt x="76" y="54"/>
                    <a:pt x="76" y="53"/>
                    <a:pt x="76" y="52"/>
                  </a:cubicBezTo>
                  <a:cubicBezTo>
                    <a:pt x="76" y="52"/>
                    <a:pt x="77" y="51"/>
                    <a:pt x="77" y="51"/>
                  </a:cubicBezTo>
                  <a:cubicBezTo>
                    <a:pt x="78" y="51"/>
                    <a:pt x="80" y="52"/>
                    <a:pt x="81" y="51"/>
                  </a:cubicBezTo>
                  <a:cubicBezTo>
                    <a:pt x="81" y="51"/>
                    <a:pt x="82" y="50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4" y="48"/>
                    <a:pt x="84" y="48"/>
                    <a:pt x="84" y="47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5" y="46"/>
                    <a:pt x="86" y="46"/>
                    <a:pt x="87" y="46"/>
                  </a:cubicBezTo>
                  <a:cubicBezTo>
                    <a:pt x="87" y="46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9" y="41"/>
                    <a:pt x="88" y="42"/>
                    <a:pt x="91" y="40"/>
                  </a:cubicBezTo>
                  <a:cubicBezTo>
                    <a:pt x="89" y="33"/>
                    <a:pt x="91" y="31"/>
                    <a:pt x="100" y="30"/>
                  </a:cubicBezTo>
                  <a:cubicBezTo>
                    <a:pt x="99" y="30"/>
                    <a:pt x="99" y="28"/>
                    <a:pt x="99" y="28"/>
                  </a:cubicBezTo>
                  <a:cubicBezTo>
                    <a:pt x="97" y="27"/>
                    <a:pt x="94" y="27"/>
                    <a:pt x="92" y="26"/>
                  </a:cubicBezTo>
                  <a:cubicBezTo>
                    <a:pt x="91" y="26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90" y="23"/>
                    <a:pt x="90" y="23"/>
                  </a:cubicBezTo>
                  <a:cubicBezTo>
                    <a:pt x="89" y="22"/>
                    <a:pt x="88" y="20"/>
                    <a:pt x="88" y="19"/>
                  </a:cubicBezTo>
                  <a:cubicBezTo>
                    <a:pt x="87" y="19"/>
                    <a:pt x="88" y="19"/>
                    <a:pt x="87" y="18"/>
                  </a:cubicBezTo>
                  <a:cubicBezTo>
                    <a:pt x="87" y="18"/>
                    <a:pt x="87" y="19"/>
                    <a:pt x="86" y="19"/>
                  </a:cubicBezTo>
                  <a:cubicBezTo>
                    <a:pt x="86" y="20"/>
                    <a:pt x="86" y="19"/>
                    <a:pt x="85" y="20"/>
                  </a:cubicBezTo>
                  <a:cubicBezTo>
                    <a:pt x="85" y="20"/>
                    <a:pt x="85" y="16"/>
                    <a:pt x="85" y="15"/>
                  </a:cubicBezTo>
                  <a:cubicBezTo>
                    <a:pt x="83" y="13"/>
                    <a:pt x="82" y="12"/>
                    <a:pt x="80" y="10"/>
                  </a:cubicBezTo>
                  <a:cubicBezTo>
                    <a:pt x="78" y="10"/>
                    <a:pt x="78" y="10"/>
                    <a:pt x="76" y="11"/>
                  </a:cubicBezTo>
                  <a:cubicBezTo>
                    <a:pt x="76" y="10"/>
                    <a:pt x="76" y="10"/>
                    <a:pt x="75" y="10"/>
                  </a:cubicBezTo>
                  <a:cubicBezTo>
                    <a:pt x="75" y="9"/>
                    <a:pt x="75" y="8"/>
                    <a:pt x="75" y="8"/>
                  </a:cubicBezTo>
                  <a:cubicBezTo>
                    <a:pt x="75" y="7"/>
                    <a:pt x="74" y="7"/>
                    <a:pt x="74" y="7"/>
                  </a:cubicBezTo>
                  <a:close/>
                  <a:moveTo>
                    <a:pt x="43" y="21"/>
                  </a:moveTo>
                  <a:cubicBezTo>
                    <a:pt x="44" y="23"/>
                    <a:pt x="43" y="25"/>
                    <a:pt x="44" y="26"/>
                  </a:cubicBezTo>
                  <a:cubicBezTo>
                    <a:pt x="44" y="26"/>
                    <a:pt x="46" y="27"/>
                    <a:pt x="46" y="28"/>
                  </a:cubicBezTo>
                  <a:cubicBezTo>
                    <a:pt x="46" y="28"/>
                    <a:pt x="46" y="29"/>
                    <a:pt x="46" y="29"/>
                  </a:cubicBezTo>
                  <a:cubicBezTo>
                    <a:pt x="47" y="30"/>
                    <a:pt x="47" y="29"/>
                    <a:pt x="48" y="30"/>
                  </a:cubicBezTo>
                  <a:cubicBezTo>
                    <a:pt x="48" y="29"/>
                    <a:pt x="48" y="29"/>
                    <a:pt x="47" y="29"/>
                  </a:cubicBezTo>
                  <a:cubicBezTo>
                    <a:pt x="47" y="28"/>
                    <a:pt x="46" y="26"/>
                    <a:pt x="46" y="25"/>
                  </a:cubicBezTo>
                  <a:cubicBezTo>
                    <a:pt x="46" y="25"/>
                    <a:pt x="45" y="24"/>
                    <a:pt x="44" y="24"/>
                  </a:cubicBezTo>
                  <a:cubicBezTo>
                    <a:pt x="44" y="23"/>
                    <a:pt x="45" y="22"/>
                    <a:pt x="44" y="21"/>
                  </a:cubicBezTo>
                  <a:lnTo>
                    <a:pt x="43" y="21"/>
                  </a:lnTo>
                  <a:close/>
                  <a:moveTo>
                    <a:pt x="152" y="24"/>
                  </a:moveTo>
                  <a:cubicBezTo>
                    <a:pt x="151" y="24"/>
                    <a:pt x="151" y="25"/>
                    <a:pt x="150" y="26"/>
                  </a:cubicBezTo>
                  <a:cubicBezTo>
                    <a:pt x="153" y="26"/>
                    <a:pt x="156" y="26"/>
                    <a:pt x="159" y="27"/>
                  </a:cubicBezTo>
                  <a:cubicBezTo>
                    <a:pt x="159" y="27"/>
                    <a:pt x="159" y="26"/>
                    <a:pt x="160" y="25"/>
                  </a:cubicBezTo>
                  <a:cubicBezTo>
                    <a:pt x="159" y="25"/>
                    <a:pt x="158" y="26"/>
                    <a:pt x="157" y="25"/>
                  </a:cubicBezTo>
                  <a:cubicBezTo>
                    <a:pt x="156" y="25"/>
                    <a:pt x="155" y="23"/>
                    <a:pt x="152" y="24"/>
                  </a:cubicBezTo>
                  <a:close/>
                  <a:moveTo>
                    <a:pt x="141" y="27"/>
                  </a:moveTo>
                  <a:cubicBezTo>
                    <a:pt x="141" y="28"/>
                    <a:pt x="141" y="28"/>
                    <a:pt x="141" y="29"/>
                  </a:cubicBezTo>
                  <a:cubicBezTo>
                    <a:pt x="142" y="29"/>
                    <a:pt x="142" y="30"/>
                    <a:pt x="142" y="30"/>
                  </a:cubicBezTo>
                  <a:cubicBezTo>
                    <a:pt x="143" y="30"/>
                    <a:pt x="145" y="31"/>
                    <a:pt x="143" y="30"/>
                  </a:cubicBezTo>
                  <a:cubicBezTo>
                    <a:pt x="142" y="29"/>
                    <a:pt x="143" y="28"/>
                    <a:pt x="142" y="27"/>
                  </a:cubicBezTo>
                  <a:lnTo>
                    <a:pt x="141" y="27"/>
                  </a:lnTo>
                  <a:close/>
                  <a:moveTo>
                    <a:pt x="98" y="32"/>
                  </a:moveTo>
                  <a:cubicBezTo>
                    <a:pt x="98" y="32"/>
                    <a:pt x="97" y="34"/>
                    <a:pt x="97" y="34"/>
                  </a:cubicBezTo>
                  <a:cubicBezTo>
                    <a:pt x="96" y="34"/>
                    <a:pt x="95" y="34"/>
                    <a:pt x="94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8" y="36"/>
                    <a:pt x="98" y="36"/>
                    <a:pt x="99" y="39"/>
                  </a:cubicBezTo>
                  <a:cubicBezTo>
                    <a:pt x="101" y="39"/>
                    <a:pt x="103" y="39"/>
                    <a:pt x="106" y="39"/>
                  </a:cubicBezTo>
                  <a:cubicBezTo>
                    <a:pt x="106" y="38"/>
                    <a:pt x="107" y="36"/>
                    <a:pt x="107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5"/>
                    <a:pt x="107" y="34"/>
                    <a:pt x="107" y="34"/>
                  </a:cubicBezTo>
                  <a:cubicBezTo>
                    <a:pt x="106" y="32"/>
                    <a:pt x="102" y="31"/>
                    <a:pt x="98" y="32"/>
                  </a:cubicBezTo>
                  <a:close/>
                  <a:moveTo>
                    <a:pt x="133" y="116"/>
                  </a:moveTo>
                  <a:cubicBezTo>
                    <a:pt x="132" y="117"/>
                    <a:pt x="131" y="117"/>
                    <a:pt x="131" y="117"/>
                  </a:cubicBezTo>
                  <a:cubicBezTo>
                    <a:pt x="131" y="118"/>
                    <a:pt x="132" y="119"/>
                    <a:pt x="131" y="119"/>
                  </a:cubicBezTo>
                  <a:cubicBezTo>
                    <a:pt x="132" y="119"/>
                    <a:pt x="132" y="120"/>
                    <a:pt x="132" y="120"/>
                  </a:cubicBezTo>
                  <a:cubicBezTo>
                    <a:pt x="132" y="120"/>
                    <a:pt x="133" y="119"/>
                    <a:pt x="133" y="119"/>
                  </a:cubicBezTo>
                  <a:cubicBezTo>
                    <a:pt x="134" y="119"/>
                    <a:pt x="134" y="120"/>
                    <a:pt x="135" y="120"/>
                  </a:cubicBezTo>
                  <a:cubicBezTo>
                    <a:pt x="136" y="119"/>
                    <a:pt x="136" y="119"/>
                    <a:pt x="136" y="119"/>
                  </a:cubicBezTo>
                  <a:cubicBezTo>
                    <a:pt x="135" y="118"/>
                    <a:pt x="134" y="119"/>
                    <a:pt x="134" y="119"/>
                  </a:cubicBezTo>
                  <a:cubicBezTo>
                    <a:pt x="134" y="118"/>
                    <a:pt x="134" y="118"/>
                    <a:pt x="135" y="117"/>
                  </a:cubicBezTo>
                  <a:cubicBezTo>
                    <a:pt x="134" y="117"/>
                    <a:pt x="133" y="116"/>
                    <a:pt x="133" y="116"/>
                  </a:cubicBezTo>
                  <a:close/>
                  <a:moveTo>
                    <a:pt x="113" y="118"/>
                  </a:moveTo>
                  <a:cubicBezTo>
                    <a:pt x="112" y="118"/>
                    <a:pt x="112" y="120"/>
                    <a:pt x="112" y="120"/>
                  </a:cubicBezTo>
                  <a:cubicBezTo>
                    <a:pt x="110" y="120"/>
                    <a:pt x="109" y="120"/>
                    <a:pt x="108" y="120"/>
                  </a:cubicBezTo>
                  <a:cubicBezTo>
                    <a:pt x="108" y="121"/>
                    <a:pt x="106" y="123"/>
                    <a:pt x="108" y="123"/>
                  </a:cubicBezTo>
                  <a:cubicBezTo>
                    <a:pt x="108" y="123"/>
                    <a:pt x="110" y="122"/>
                    <a:pt x="111" y="121"/>
                  </a:cubicBezTo>
                  <a:cubicBezTo>
                    <a:pt x="111" y="121"/>
                    <a:pt x="112" y="122"/>
                    <a:pt x="113" y="121"/>
                  </a:cubicBezTo>
                  <a:cubicBezTo>
                    <a:pt x="113" y="121"/>
                    <a:pt x="116" y="116"/>
                    <a:pt x="113" y="118"/>
                  </a:cubicBezTo>
                  <a:close/>
                  <a:moveTo>
                    <a:pt x="118" y="122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16" y="123"/>
                    <a:pt x="116" y="123"/>
                    <a:pt x="115" y="122"/>
                  </a:cubicBezTo>
                  <a:cubicBezTo>
                    <a:pt x="115" y="125"/>
                    <a:pt x="113" y="124"/>
                    <a:pt x="116" y="126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7" y="126"/>
                    <a:pt x="121" y="122"/>
                    <a:pt x="118" y="122"/>
                  </a:cubicBezTo>
                  <a:close/>
                  <a:moveTo>
                    <a:pt x="91" y="127"/>
                  </a:moveTo>
                  <a:cubicBezTo>
                    <a:pt x="90" y="128"/>
                    <a:pt x="88" y="131"/>
                    <a:pt x="91" y="131"/>
                  </a:cubicBezTo>
                  <a:cubicBezTo>
                    <a:pt x="90" y="131"/>
                    <a:pt x="92" y="132"/>
                    <a:pt x="92" y="132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3" y="129"/>
                    <a:pt x="92" y="129"/>
                    <a:pt x="93" y="128"/>
                  </a:cubicBezTo>
                  <a:cubicBezTo>
                    <a:pt x="92" y="128"/>
                    <a:pt x="91" y="128"/>
                    <a:pt x="91" y="127"/>
                  </a:cubicBezTo>
                  <a:close/>
                  <a:moveTo>
                    <a:pt x="88" y="131"/>
                  </a:moveTo>
                  <a:cubicBezTo>
                    <a:pt x="88" y="131"/>
                    <a:pt x="87" y="131"/>
                    <a:pt x="86" y="132"/>
                  </a:cubicBezTo>
                  <a:cubicBezTo>
                    <a:pt x="86" y="132"/>
                    <a:pt x="86" y="133"/>
                    <a:pt x="86" y="133"/>
                  </a:cubicBezTo>
                  <a:cubicBezTo>
                    <a:pt x="85" y="132"/>
                    <a:pt x="86" y="135"/>
                    <a:pt x="86" y="135"/>
                  </a:cubicBezTo>
                  <a:cubicBezTo>
                    <a:pt x="86" y="135"/>
                    <a:pt x="87" y="135"/>
                    <a:pt x="88" y="135"/>
                  </a:cubicBezTo>
                  <a:cubicBezTo>
                    <a:pt x="90" y="133"/>
                    <a:pt x="89" y="134"/>
                    <a:pt x="90" y="131"/>
                  </a:cubicBezTo>
                  <a:cubicBezTo>
                    <a:pt x="89" y="131"/>
                    <a:pt x="88" y="131"/>
                    <a:pt x="88" y="131"/>
                  </a:cubicBezTo>
                  <a:close/>
                  <a:moveTo>
                    <a:pt x="83" y="136"/>
                  </a:moveTo>
                  <a:cubicBezTo>
                    <a:pt x="79" y="139"/>
                    <a:pt x="79" y="140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80" y="145"/>
                    <a:pt x="80" y="143"/>
                    <a:pt x="80" y="143"/>
                  </a:cubicBezTo>
                  <a:cubicBezTo>
                    <a:pt x="81" y="143"/>
                    <a:pt x="82" y="143"/>
                    <a:pt x="82" y="144"/>
                  </a:cubicBezTo>
                  <a:cubicBezTo>
                    <a:pt x="84" y="141"/>
                    <a:pt x="84" y="141"/>
                    <a:pt x="84" y="137"/>
                  </a:cubicBezTo>
                  <a:lnTo>
                    <a:pt x="83" y="136"/>
                  </a:lnTo>
                  <a:close/>
                  <a:moveTo>
                    <a:pt x="71" y="145"/>
                  </a:moveTo>
                  <a:cubicBezTo>
                    <a:pt x="70" y="148"/>
                    <a:pt x="68" y="150"/>
                    <a:pt x="67" y="153"/>
                  </a:cubicBezTo>
                  <a:cubicBezTo>
                    <a:pt x="68" y="153"/>
                    <a:pt x="68" y="152"/>
                    <a:pt x="69" y="152"/>
                  </a:cubicBezTo>
                  <a:cubicBezTo>
                    <a:pt x="69" y="152"/>
                    <a:pt x="69" y="154"/>
                    <a:pt x="69" y="154"/>
                  </a:cubicBezTo>
                  <a:cubicBezTo>
                    <a:pt x="69" y="154"/>
                    <a:pt x="70" y="154"/>
                    <a:pt x="70" y="154"/>
                  </a:cubicBezTo>
                  <a:cubicBezTo>
                    <a:pt x="70" y="154"/>
                    <a:pt x="70" y="153"/>
                    <a:pt x="70" y="153"/>
                  </a:cubicBezTo>
                  <a:cubicBezTo>
                    <a:pt x="71" y="153"/>
                    <a:pt x="72" y="153"/>
                    <a:pt x="71" y="153"/>
                  </a:cubicBezTo>
                  <a:cubicBezTo>
                    <a:pt x="74" y="151"/>
                    <a:pt x="75" y="151"/>
                    <a:pt x="77" y="148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5" y="146"/>
                    <a:pt x="74" y="146"/>
                    <a:pt x="74" y="146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3" y="148"/>
                    <a:pt x="72" y="147"/>
                    <a:pt x="72" y="147"/>
                  </a:cubicBezTo>
                  <a:cubicBezTo>
                    <a:pt x="72" y="147"/>
                    <a:pt x="72" y="146"/>
                    <a:pt x="72" y="145"/>
                  </a:cubicBezTo>
                  <a:lnTo>
                    <a:pt x="71" y="145"/>
                  </a:lnTo>
                  <a:close/>
                  <a:moveTo>
                    <a:pt x="121" y="118"/>
                  </a:moveTo>
                  <a:cubicBezTo>
                    <a:pt x="121" y="118"/>
                    <a:pt x="121" y="119"/>
                    <a:pt x="122" y="120"/>
                  </a:cubicBezTo>
                  <a:cubicBezTo>
                    <a:pt x="123" y="121"/>
                    <a:pt x="122" y="118"/>
                    <a:pt x="122" y="118"/>
                  </a:cubicBezTo>
                  <a:lnTo>
                    <a:pt x="121" y="118"/>
                  </a:lnTo>
                  <a:close/>
                  <a:moveTo>
                    <a:pt x="94" y="124"/>
                  </a:moveTo>
                  <a:cubicBezTo>
                    <a:pt x="95" y="125"/>
                    <a:pt x="95" y="126"/>
                    <a:pt x="95" y="127"/>
                  </a:cubicBezTo>
                  <a:cubicBezTo>
                    <a:pt x="99" y="128"/>
                    <a:pt x="95" y="125"/>
                    <a:pt x="94" y="124"/>
                  </a:cubicBezTo>
                  <a:close/>
                  <a:moveTo>
                    <a:pt x="111" y="124"/>
                  </a:moveTo>
                  <a:cubicBezTo>
                    <a:pt x="107" y="125"/>
                    <a:pt x="113" y="125"/>
                    <a:pt x="113" y="125"/>
                  </a:cubicBezTo>
                  <a:cubicBezTo>
                    <a:pt x="112" y="125"/>
                    <a:pt x="113" y="124"/>
                    <a:pt x="111" y="124"/>
                  </a:cubicBezTo>
                  <a:close/>
                  <a:moveTo>
                    <a:pt x="100" y="125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99" y="126"/>
                    <a:pt x="99" y="127"/>
                    <a:pt x="100" y="128"/>
                  </a:cubicBezTo>
                  <a:cubicBezTo>
                    <a:pt x="100" y="128"/>
                    <a:pt x="101" y="124"/>
                    <a:pt x="100" y="125"/>
                  </a:cubicBezTo>
                  <a:close/>
                  <a:moveTo>
                    <a:pt x="77" y="141"/>
                  </a:moveTo>
                  <a:cubicBezTo>
                    <a:pt x="75" y="143"/>
                    <a:pt x="74" y="144"/>
                    <a:pt x="77" y="142"/>
                  </a:cubicBezTo>
                  <a:cubicBezTo>
                    <a:pt x="77" y="142"/>
                    <a:pt x="77" y="140"/>
                    <a:pt x="77" y="141"/>
                  </a:cubicBezTo>
                  <a:close/>
                  <a:moveTo>
                    <a:pt x="67" y="146"/>
                  </a:moveTo>
                  <a:cubicBezTo>
                    <a:pt x="67" y="146"/>
                    <a:pt x="66" y="147"/>
                    <a:pt x="66" y="147"/>
                  </a:cubicBezTo>
                  <a:cubicBezTo>
                    <a:pt x="64" y="148"/>
                    <a:pt x="67" y="148"/>
                    <a:pt x="68" y="148"/>
                  </a:cubicBezTo>
                  <a:cubicBezTo>
                    <a:pt x="68" y="147"/>
                    <a:pt x="69" y="146"/>
                    <a:pt x="67" y="146"/>
                  </a:cubicBezTo>
                  <a:close/>
                  <a:moveTo>
                    <a:pt x="65" y="151"/>
                  </a:moveTo>
                  <a:cubicBezTo>
                    <a:pt x="64" y="152"/>
                    <a:pt x="63" y="154"/>
                    <a:pt x="62" y="155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1" y="155"/>
                    <a:pt x="61" y="156"/>
                    <a:pt x="62" y="155"/>
                  </a:cubicBezTo>
                  <a:cubicBezTo>
                    <a:pt x="62" y="155"/>
                    <a:pt x="61" y="156"/>
                    <a:pt x="62" y="156"/>
                  </a:cubicBezTo>
                  <a:cubicBezTo>
                    <a:pt x="64" y="155"/>
                    <a:pt x="65" y="153"/>
                    <a:pt x="66" y="152"/>
                  </a:cubicBezTo>
                  <a:cubicBezTo>
                    <a:pt x="66" y="152"/>
                    <a:pt x="65" y="152"/>
                    <a:pt x="66" y="151"/>
                  </a:cubicBezTo>
                  <a:lnTo>
                    <a:pt x="65" y="151"/>
                  </a:lnTo>
                  <a:close/>
                  <a:moveTo>
                    <a:pt x="58" y="155"/>
                  </a:moveTo>
                  <a:cubicBezTo>
                    <a:pt x="57" y="156"/>
                    <a:pt x="57" y="156"/>
                    <a:pt x="57" y="156"/>
                  </a:cubicBezTo>
                  <a:cubicBezTo>
                    <a:pt x="56" y="156"/>
                    <a:pt x="58" y="157"/>
                    <a:pt x="59" y="157"/>
                  </a:cubicBezTo>
                  <a:cubicBezTo>
                    <a:pt x="60" y="157"/>
                    <a:pt x="59" y="156"/>
                    <a:pt x="59" y="156"/>
                  </a:cubicBezTo>
                  <a:lnTo>
                    <a:pt x="58" y="155"/>
                  </a:lnTo>
                  <a:close/>
                  <a:moveTo>
                    <a:pt x="63" y="180"/>
                  </a:moveTo>
                  <a:cubicBezTo>
                    <a:pt x="65" y="180"/>
                    <a:pt x="63" y="180"/>
                    <a:pt x="63" y="181"/>
                  </a:cubicBezTo>
                  <a:cubicBezTo>
                    <a:pt x="63" y="180"/>
                    <a:pt x="62" y="180"/>
                    <a:pt x="63" y="180"/>
                  </a:cubicBezTo>
                  <a:close/>
                  <a:moveTo>
                    <a:pt x="58" y="180"/>
                  </a:moveTo>
                  <a:cubicBezTo>
                    <a:pt x="57" y="180"/>
                    <a:pt x="57" y="181"/>
                    <a:pt x="58" y="181"/>
                  </a:cubicBezTo>
                  <a:cubicBezTo>
                    <a:pt x="58" y="181"/>
                    <a:pt x="59" y="180"/>
                    <a:pt x="58" y="180"/>
                  </a:cubicBezTo>
                  <a:close/>
                  <a:moveTo>
                    <a:pt x="28" y="202"/>
                  </a:moveTo>
                  <a:cubicBezTo>
                    <a:pt x="27" y="202"/>
                    <a:pt x="23" y="205"/>
                    <a:pt x="27" y="205"/>
                  </a:cubicBezTo>
                  <a:cubicBezTo>
                    <a:pt x="27" y="204"/>
                    <a:pt x="30" y="202"/>
                    <a:pt x="28" y="202"/>
                  </a:cubicBezTo>
                  <a:close/>
                  <a:moveTo>
                    <a:pt x="20" y="209"/>
                  </a:moveTo>
                  <a:cubicBezTo>
                    <a:pt x="20" y="210"/>
                    <a:pt x="20" y="210"/>
                    <a:pt x="20" y="210"/>
                  </a:cubicBezTo>
                  <a:cubicBezTo>
                    <a:pt x="22" y="211"/>
                    <a:pt x="21" y="209"/>
                    <a:pt x="20" y="209"/>
                  </a:cubicBezTo>
                  <a:close/>
                  <a:moveTo>
                    <a:pt x="26" y="211"/>
                  </a:moveTo>
                  <a:cubicBezTo>
                    <a:pt x="27" y="211"/>
                    <a:pt x="28" y="212"/>
                    <a:pt x="26" y="212"/>
                  </a:cubicBezTo>
                  <a:cubicBezTo>
                    <a:pt x="26" y="212"/>
                    <a:pt x="25" y="211"/>
                    <a:pt x="26" y="211"/>
                  </a:cubicBezTo>
                  <a:close/>
                  <a:moveTo>
                    <a:pt x="17" y="220"/>
                  </a:moveTo>
                  <a:cubicBezTo>
                    <a:pt x="16" y="221"/>
                    <a:pt x="18" y="221"/>
                    <a:pt x="18" y="221"/>
                  </a:cubicBezTo>
                  <a:cubicBezTo>
                    <a:pt x="17" y="221"/>
                    <a:pt x="17" y="222"/>
                    <a:pt x="17" y="222"/>
                  </a:cubicBezTo>
                  <a:cubicBezTo>
                    <a:pt x="17" y="222"/>
                    <a:pt x="16" y="223"/>
                    <a:pt x="16" y="223"/>
                  </a:cubicBezTo>
                  <a:cubicBezTo>
                    <a:pt x="16" y="222"/>
                    <a:pt x="16" y="220"/>
                    <a:pt x="17" y="220"/>
                  </a:cubicBezTo>
                  <a:close/>
                  <a:moveTo>
                    <a:pt x="7" y="243"/>
                  </a:moveTo>
                  <a:cubicBezTo>
                    <a:pt x="7" y="243"/>
                    <a:pt x="7" y="244"/>
                    <a:pt x="7" y="244"/>
                  </a:cubicBezTo>
                  <a:cubicBezTo>
                    <a:pt x="8" y="245"/>
                    <a:pt x="8" y="243"/>
                    <a:pt x="7" y="243"/>
                  </a:cubicBezTo>
                  <a:close/>
                  <a:moveTo>
                    <a:pt x="4" y="244"/>
                  </a:moveTo>
                  <a:cubicBezTo>
                    <a:pt x="4" y="245"/>
                    <a:pt x="4" y="245"/>
                    <a:pt x="4" y="245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4" y="245"/>
                    <a:pt x="6" y="244"/>
                    <a:pt x="4" y="244"/>
                  </a:cubicBezTo>
                  <a:close/>
                  <a:moveTo>
                    <a:pt x="4" y="246"/>
                  </a:moveTo>
                  <a:cubicBezTo>
                    <a:pt x="5" y="247"/>
                    <a:pt x="5" y="247"/>
                    <a:pt x="5" y="247"/>
                  </a:cubicBezTo>
                  <a:cubicBezTo>
                    <a:pt x="4" y="247"/>
                    <a:pt x="5" y="246"/>
                    <a:pt x="4" y="246"/>
                  </a:cubicBezTo>
                  <a:close/>
                  <a:moveTo>
                    <a:pt x="42" y="256"/>
                  </a:moveTo>
                  <a:cubicBezTo>
                    <a:pt x="42" y="256"/>
                    <a:pt x="43" y="255"/>
                    <a:pt x="44" y="256"/>
                  </a:cubicBezTo>
                  <a:cubicBezTo>
                    <a:pt x="45" y="256"/>
                    <a:pt x="45" y="254"/>
                    <a:pt x="45" y="252"/>
                  </a:cubicBezTo>
                  <a:cubicBezTo>
                    <a:pt x="45" y="251"/>
                    <a:pt x="44" y="250"/>
                    <a:pt x="44" y="249"/>
                  </a:cubicBezTo>
                  <a:cubicBezTo>
                    <a:pt x="44" y="247"/>
                    <a:pt x="43" y="247"/>
                    <a:pt x="45" y="247"/>
                  </a:cubicBezTo>
                  <a:cubicBezTo>
                    <a:pt x="46" y="246"/>
                    <a:pt x="45" y="245"/>
                    <a:pt x="46" y="244"/>
                  </a:cubicBezTo>
                  <a:cubicBezTo>
                    <a:pt x="48" y="243"/>
                    <a:pt x="48" y="242"/>
                    <a:pt x="46" y="241"/>
                  </a:cubicBezTo>
                  <a:cubicBezTo>
                    <a:pt x="45" y="239"/>
                    <a:pt x="46" y="239"/>
                    <a:pt x="46" y="237"/>
                  </a:cubicBezTo>
                  <a:cubicBezTo>
                    <a:pt x="46" y="236"/>
                    <a:pt x="47" y="233"/>
                    <a:pt x="47" y="233"/>
                  </a:cubicBezTo>
                  <a:cubicBezTo>
                    <a:pt x="47" y="233"/>
                    <a:pt x="47" y="234"/>
                    <a:pt x="49" y="233"/>
                  </a:cubicBezTo>
                  <a:cubicBezTo>
                    <a:pt x="50" y="232"/>
                    <a:pt x="49" y="231"/>
                    <a:pt x="49" y="228"/>
                  </a:cubicBezTo>
                  <a:cubicBezTo>
                    <a:pt x="49" y="226"/>
                    <a:pt x="49" y="225"/>
                    <a:pt x="48" y="225"/>
                  </a:cubicBezTo>
                  <a:cubicBezTo>
                    <a:pt x="47" y="225"/>
                    <a:pt x="46" y="224"/>
                    <a:pt x="47" y="222"/>
                  </a:cubicBezTo>
                  <a:cubicBezTo>
                    <a:pt x="48" y="220"/>
                    <a:pt x="48" y="218"/>
                    <a:pt x="48" y="216"/>
                  </a:cubicBezTo>
                  <a:cubicBezTo>
                    <a:pt x="48" y="215"/>
                    <a:pt x="47" y="212"/>
                    <a:pt x="48" y="211"/>
                  </a:cubicBezTo>
                  <a:cubicBezTo>
                    <a:pt x="48" y="210"/>
                    <a:pt x="48" y="208"/>
                    <a:pt x="47" y="207"/>
                  </a:cubicBezTo>
                  <a:cubicBezTo>
                    <a:pt x="46" y="205"/>
                    <a:pt x="50" y="204"/>
                    <a:pt x="50" y="202"/>
                  </a:cubicBezTo>
                  <a:cubicBezTo>
                    <a:pt x="50" y="201"/>
                    <a:pt x="54" y="198"/>
                    <a:pt x="54" y="197"/>
                  </a:cubicBezTo>
                  <a:cubicBezTo>
                    <a:pt x="54" y="195"/>
                    <a:pt x="57" y="194"/>
                    <a:pt x="58" y="193"/>
                  </a:cubicBezTo>
                  <a:cubicBezTo>
                    <a:pt x="60" y="192"/>
                    <a:pt x="61" y="195"/>
                    <a:pt x="63" y="196"/>
                  </a:cubicBezTo>
                  <a:cubicBezTo>
                    <a:pt x="64" y="197"/>
                    <a:pt x="64" y="194"/>
                    <a:pt x="65" y="192"/>
                  </a:cubicBezTo>
                  <a:cubicBezTo>
                    <a:pt x="66" y="190"/>
                    <a:pt x="65" y="187"/>
                    <a:pt x="65" y="186"/>
                  </a:cubicBezTo>
                  <a:cubicBezTo>
                    <a:pt x="65" y="184"/>
                    <a:pt x="67" y="184"/>
                    <a:pt x="68" y="183"/>
                  </a:cubicBezTo>
                  <a:cubicBezTo>
                    <a:pt x="70" y="182"/>
                    <a:pt x="72" y="176"/>
                    <a:pt x="72" y="175"/>
                  </a:cubicBezTo>
                  <a:cubicBezTo>
                    <a:pt x="72" y="173"/>
                    <a:pt x="72" y="170"/>
                    <a:pt x="73" y="170"/>
                  </a:cubicBezTo>
                  <a:cubicBezTo>
                    <a:pt x="75" y="170"/>
                    <a:pt x="76" y="170"/>
                    <a:pt x="76" y="169"/>
                  </a:cubicBezTo>
                  <a:cubicBezTo>
                    <a:pt x="76" y="167"/>
                    <a:pt x="78" y="167"/>
                    <a:pt x="79" y="166"/>
                  </a:cubicBezTo>
                  <a:cubicBezTo>
                    <a:pt x="80" y="165"/>
                    <a:pt x="81" y="164"/>
                    <a:pt x="81" y="163"/>
                  </a:cubicBezTo>
                  <a:cubicBezTo>
                    <a:pt x="81" y="161"/>
                    <a:pt x="82" y="159"/>
                    <a:pt x="82" y="158"/>
                  </a:cubicBezTo>
                  <a:cubicBezTo>
                    <a:pt x="83" y="156"/>
                    <a:pt x="85" y="155"/>
                    <a:pt x="85" y="155"/>
                  </a:cubicBezTo>
                  <a:cubicBezTo>
                    <a:pt x="85" y="155"/>
                    <a:pt x="91" y="161"/>
                    <a:pt x="89" y="159"/>
                  </a:cubicBezTo>
                  <a:cubicBezTo>
                    <a:pt x="88" y="158"/>
                    <a:pt x="90" y="157"/>
                    <a:pt x="89" y="155"/>
                  </a:cubicBezTo>
                  <a:cubicBezTo>
                    <a:pt x="89" y="154"/>
                    <a:pt x="91" y="154"/>
                    <a:pt x="91" y="154"/>
                  </a:cubicBezTo>
                  <a:cubicBezTo>
                    <a:pt x="92" y="153"/>
                    <a:pt x="95" y="154"/>
                    <a:pt x="96" y="155"/>
                  </a:cubicBezTo>
                  <a:cubicBezTo>
                    <a:pt x="97" y="155"/>
                    <a:pt x="98" y="152"/>
                    <a:pt x="98" y="152"/>
                  </a:cubicBezTo>
                  <a:cubicBezTo>
                    <a:pt x="99" y="148"/>
                    <a:pt x="99" y="148"/>
                    <a:pt x="99" y="148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1"/>
                    <a:pt x="107" y="141"/>
                    <a:pt x="107" y="141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49"/>
                    <a:pt x="119" y="148"/>
                    <a:pt x="120" y="149"/>
                  </a:cubicBezTo>
                  <a:cubicBezTo>
                    <a:pt x="124" y="150"/>
                    <a:pt x="121" y="148"/>
                    <a:pt x="123" y="148"/>
                  </a:cubicBezTo>
                  <a:cubicBezTo>
                    <a:pt x="125" y="148"/>
                    <a:pt x="125" y="149"/>
                    <a:pt x="125" y="149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8" y="150"/>
                    <a:pt x="130" y="150"/>
                  </a:cubicBezTo>
                  <a:cubicBezTo>
                    <a:pt x="131" y="149"/>
                    <a:pt x="133" y="147"/>
                    <a:pt x="133" y="145"/>
                  </a:cubicBezTo>
                  <a:cubicBezTo>
                    <a:pt x="134" y="143"/>
                    <a:pt x="132" y="143"/>
                    <a:pt x="132" y="142"/>
                  </a:cubicBezTo>
                  <a:cubicBezTo>
                    <a:pt x="133" y="140"/>
                    <a:pt x="133" y="141"/>
                    <a:pt x="134" y="139"/>
                  </a:cubicBezTo>
                  <a:cubicBezTo>
                    <a:pt x="134" y="138"/>
                    <a:pt x="135" y="137"/>
                    <a:pt x="137" y="137"/>
                  </a:cubicBezTo>
                  <a:cubicBezTo>
                    <a:pt x="138" y="137"/>
                    <a:pt x="138" y="134"/>
                    <a:pt x="138" y="134"/>
                  </a:cubicBezTo>
                  <a:cubicBezTo>
                    <a:pt x="138" y="134"/>
                    <a:pt x="141" y="135"/>
                    <a:pt x="143" y="135"/>
                  </a:cubicBezTo>
                  <a:cubicBezTo>
                    <a:pt x="144" y="136"/>
                    <a:pt x="148" y="132"/>
                    <a:pt x="148" y="132"/>
                  </a:cubicBezTo>
                  <a:cubicBezTo>
                    <a:pt x="148" y="132"/>
                    <a:pt x="149" y="137"/>
                    <a:pt x="151" y="138"/>
                  </a:cubicBezTo>
                  <a:cubicBezTo>
                    <a:pt x="152" y="139"/>
                    <a:pt x="154" y="140"/>
                    <a:pt x="155" y="141"/>
                  </a:cubicBezTo>
                  <a:cubicBezTo>
                    <a:pt x="157" y="142"/>
                    <a:pt x="158" y="141"/>
                    <a:pt x="158" y="141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43"/>
                    <a:pt x="158" y="145"/>
                    <a:pt x="159" y="144"/>
                  </a:cubicBezTo>
                  <a:cubicBezTo>
                    <a:pt x="160" y="142"/>
                    <a:pt x="160" y="140"/>
                    <a:pt x="160" y="139"/>
                  </a:cubicBezTo>
                  <a:cubicBezTo>
                    <a:pt x="160" y="137"/>
                    <a:pt x="159" y="135"/>
                    <a:pt x="159" y="135"/>
                  </a:cubicBezTo>
                  <a:cubicBezTo>
                    <a:pt x="159" y="135"/>
                    <a:pt x="161" y="136"/>
                    <a:pt x="161" y="135"/>
                  </a:cubicBezTo>
                  <a:cubicBezTo>
                    <a:pt x="162" y="134"/>
                    <a:pt x="166" y="133"/>
                    <a:pt x="166" y="133"/>
                  </a:cubicBezTo>
                  <a:cubicBezTo>
                    <a:pt x="165" y="133"/>
                    <a:pt x="165" y="133"/>
                    <a:pt x="164" y="133"/>
                  </a:cubicBezTo>
                  <a:cubicBezTo>
                    <a:pt x="164" y="133"/>
                    <a:pt x="163" y="132"/>
                    <a:pt x="163" y="132"/>
                  </a:cubicBezTo>
                  <a:cubicBezTo>
                    <a:pt x="162" y="133"/>
                    <a:pt x="162" y="133"/>
                    <a:pt x="162" y="134"/>
                  </a:cubicBezTo>
                  <a:cubicBezTo>
                    <a:pt x="161" y="133"/>
                    <a:pt x="161" y="133"/>
                    <a:pt x="160" y="133"/>
                  </a:cubicBezTo>
                  <a:cubicBezTo>
                    <a:pt x="160" y="133"/>
                    <a:pt x="160" y="134"/>
                    <a:pt x="160" y="134"/>
                  </a:cubicBezTo>
                  <a:cubicBezTo>
                    <a:pt x="159" y="135"/>
                    <a:pt x="158" y="134"/>
                    <a:pt x="157" y="135"/>
                  </a:cubicBezTo>
                  <a:cubicBezTo>
                    <a:pt x="157" y="134"/>
                    <a:pt x="157" y="134"/>
                    <a:pt x="157" y="133"/>
                  </a:cubicBezTo>
                  <a:cubicBezTo>
                    <a:pt x="157" y="133"/>
                    <a:pt x="156" y="132"/>
                    <a:pt x="156" y="131"/>
                  </a:cubicBezTo>
                  <a:cubicBezTo>
                    <a:pt x="158" y="131"/>
                    <a:pt x="159" y="132"/>
                    <a:pt x="161" y="131"/>
                  </a:cubicBezTo>
                  <a:cubicBezTo>
                    <a:pt x="161" y="130"/>
                    <a:pt x="161" y="129"/>
                    <a:pt x="162" y="129"/>
                  </a:cubicBezTo>
                  <a:cubicBezTo>
                    <a:pt x="163" y="128"/>
                    <a:pt x="165" y="129"/>
                    <a:pt x="166" y="129"/>
                  </a:cubicBezTo>
                  <a:cubicBezTo>
                    <a:pt x="164" y="125"/>
                    <a:pt x="166" y="125"/>
                    <a:pt x="161" y="125"/>
                  </a:cubicBezTo>
                  <a:cubicBezTo>
                    <a:pt x="163" y="121"/>
                    <a:pt x="161" y="122"/>
                    <a:pt x="158" y="124"/>
                  </a:cubicBezTo>
                  <a:cubicBezTo>
                    <a:pt x="158" y="123"/>
                    <a:pt x="157" y="120"/>
                    <a:pt x="156" y="120"/>
                  </a:cubicBezTo>
                  <a:cubicBezTo>
                    <a:pt x="156" y="119"/>
                    <a:pt x="155" y="119"/>
                    <a:pt x="154" y="119"/>
                  </a:cubicBezTo>
                  <a:cubicBezTo>
                    <a:pt x="153" y="122"/>
                    <a:pt x="153" y="122"/>
                    <a:pt x="154" y="125"/>
                  </a:cubicBezTo>
                  <a:cubicBezTo>
                    <a:pt x="153" y="125"/>
                    <a:pt x="152" y="126"/>
                    <a:pt x="152" y="126"/>
                  </a:cubicBezTo>
                  <a:cubicBezTo>
                    <a:pt x="150" y="125"/>
                    <a:pt x="154" y="121"/>
                    <a:pt x="151" y="121"/>
                  </a:cubicBezTo>
                  <a:cubicBezTo>
                    <a:pt x="151" y="122"/>
                    <a:pt x="151" y="122"/>
                    <a:pt x="150" y="122"/>
                  </a:cubicBezTo>
                  <a:cubicBezTo>
                    <a:pt x="151" y="123"/>
                    <a:pt x="150" y="123"/>
                    <a:pt x="150" y="123"/>
                  </a:cubicBezTo>
                  <a:cubicBezTo>
                    <a:pt x="149" y="122"/>
                    <a:pt x="150" y="121"/>
                    <a:pt x="149" y="121"/>
                  </a:cubicBezTo>
                  <a:cubicBezTo>
                    <a:pt x="150" y="120"/>
                    <a:pt x="153" y="120"/>
                    <a:pt x="151" y="119"/>
                  </a:cubicBezTo>
                  <a:cubicBezTo>
                    <a:pt x="151" y="119"/>
                    <a:pt x="151" y="117"/>
                    <a:pt x="151" y="117"/>
                  </a:cubicBezTo>
                  <a:cubicBezTo>
                    <a:pt x="151" y="117"/>
                    <a:pt x="148" y="117"/>
                    <a:pt x="149" y="117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5"/>
                    <a:pt x="147" y="116"/>
                    <a:pt x="146" y="116"/>
                  </a:cubicBezTo>
                  <a:cubicBezTo>
                    <a:pt x="146" y="117"/>
                    <a:pt x="147" y="117"/>
                    <a:pt x="146" y="118"/>
                  </a:cubicBezTo>
                  <a:cubicBezTo>
                    <a:pt x="146" y="118"/>
                    <a:pt x="146" y="118"/>
                    <a:pt x="146" y="118"/>
                  </a:cubicBezTo>
                  <a:cubicBezTo>
                    <a:pt x="145" y="118"/>
                    <a:pt x="145" y="118"/>
                    <a:pt x="144" y="119"/>
                  </a:cubicBezTo>
                  <a:cubicBezTo>
                    <a:pt x="144" y="119"/>
                    <a:pt x="144" y="120"/>
                    <a:pt x="144" y="120"/>
                  </a:cubicBezTo>
                  <a:cubicBezTo>
                    <a:pt x="144" y="121"/>
                    <a:pt x="145" y="121"/>
                    <a:pt x="145" y="121"/>
                  </a:cubicBezTo>
                  <a:cubicBezTo>
                    <a:pt x="145" y="122"/>
                    <a:pt x="144" y="122"/>
                    <a:pt x="143" y="122"/>
                  </a:cubicBezTo>
                  <a:cubicBezTo>
                    <a:pt x="142" y="123"/>
                    <a:pt x="143" y="124"/>
                    <a:pt x="142" y="125"/>
                  </a:cubicBezTo>
                  <a:cubicBezTo>
                    <a:pt x="142" y="125"/>
                    <a:pt x="140" y="127"/>
                    <a:pt x="139" y="127"/>
                  </a:cubicBezTo>
                  <a:cubicBezTo>
                    <a:pt x="139" y="127"/>
                    <a:pt x="139" y="129"/>
                    <a:pt x="139" y="129"/>
                  </a:cubicBezTo>
                  <a:cubicBezTo>
                    <a:pt x="138" y="129"/>
                    <a:pt x="139" y="125"/>
                    <a:pt x="139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8"/>
                    <a:pt x="140" y="125"/>
                    <a:pt x="140" y="125"/>
                  </a:cubicBezTo>
                  <a:cubicBezTo>
                    <a:pt x="140" y="125"/>
                    <a:pt x="139" y="124"/>
                    <a:pt x="139" y="123"/>
                  </a:cubicBezTo>
                  <a:cubicBezTo>
                    <a:pt x="139" y="123"/>
                    <a:pt x="141" y="122"/>
                    <a:pt x="141" y="121"/>
                  </a:cubicBezTo>
                  <a:cubicBezTo>
                    <a:pt x="141" y="120"/>
                    <a:pt x="140" y="121"/>
                    <a:pt x="140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9" y="120"/>
                    <a:pt x="140" y="121"/>
                    <a:pt x="139" y="12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8" y="121"/>
                    <a:pt x="138" y="123"/>
                    <a:pt x="138" y="123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6" y="124"/>
                    <a:pt x="136" y="126"/>
                    <a:pt x="135" y="127"/>
                  </a:cubicBezTo>
                  <a:cubicBezTo>
                    <a:pt x="135" y="128"/>
                    <a:pt x="133" y="128"/>
                    <a:pt x="133" y="129"/>
                  </a:cubicBezTo>
                  <a:cubicBezTo>
                    <a:pt x="132" y="130"/>
                    <a:pt x="133" y="131"/>
                    <a:pt x="132" y="132"/>
                  </a:cubicBezTo>
                  <a:cubicBezTo>
                    <a:pt x="132" y="132"/>
                    <a:pt x="131" y="133"/>
                    <a:pt x="131" y="133"/>
                  </a:cubicBezTo>
                  <a:cubicBezTo>
                    <a:pt x="130" y="133"/>
                    <a:pt x="130" y="133"/>
                    <a:pt x="129" y="133"/>
                  </a:cubicBezTo>
                  <a:cubicBezTo>
                    <a:pt x="130" y="132"/>
                    <a:pt x="130" y="128"/>
                    <a:pt x="131" y="127"/>
                  </a:cubicBezTo>
                  <a:cubicBezTo>
                    <a:pt x="131" y="127"/>
                    <a:pt x="133" y="127"/>
                    <a:pt x="134" y="126"/>
                  </a:cubicBezTo>
                  <a:cubicBezTo>
                    <a:pt x="134" y="125"/>
                    <a:pt x="134" y="123"/>
                    <a:pt x="134" y="123"/>
                  </a:cubicBezTo>
                  <a:cubicBezTo>
                    <a:pt x="133" y="123"/>
                    <a:pt x="133" y="123"/>
                    <a:pt x="132" y="123"/>
                  </a:cubicBezTo>
                  <a:cubicBezTo>
                    <a:pt x="132" y="123"/>
                    <a:pt x="132" y="121"/>
                    <a:pt x="132" y="121"/>
                  </a:cubicBezTo>
                  <a:cubicBezTo>
                    <a:pt x="130" y="121"/>
                    <a:pt x="131" y="122"/>
                    <a:pt x="131" y="122"/>
                  </a:cubicBezTo>
                  <a:cubicBezTo>
                    <a:pt x="130" y="123"/>
                    <a:pt x="128" y="120"/>
                    <a:pt x="127" y="120"/>
                  </a:cubicBezTo>
                  <a:cubicBezTo>
                    <a:pt x="127" y="120"/>
                    <a:pt x="126" y="120"/>
                    <a:pt x="126" y="121"/>
                  </a:cubicBezTo>
                  <a:cubicBezTo>
                    <a:pt x="126" y="122"/>
                    <a:pt x="126" y="123"/>
                    <a:pt x="126" y="124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6" y="124"/>
                    <a:pt x="126" y="125"/>
                    <a:pt x="126" y="125"/>
                  </a:cubicBezTo>
                  <a:cubicBezTo>
                    <a:pt x="127" y="125"/>
                    <a:pt x="125" y="126"/>
                    <a:pt x="125" y="126"/>
                  </a:cubicBezTo>
                  <a:cubicBezTo>
                    <a:pt x="124" y="125"/>
                    <a:pt x="124" y="123"/>
                    <a:pt x="124" y="123"/>
                  </a:cubicBezTo>
                  <a:cubicBezTo>
                    <a:pt x="124" y="123"/>
                    <a:pt x="122" y="123"/>
                    <a:pt x="122" y="123"/>
                  </a:cubicBezTo>
                  <a:cubicBezTo>
                    <a:pt x="122" y="124"/>
                    <a:pt x="123" y="123"/>
                    <a:pt x="123" y="124"/>
                  </a:cubicBezTo>
                  <a:cubicBezTo>
                    <a:pt x="123" y="125"/>
                    <a:pt x="119" y="128"/>
                    <a:pt x="119" y="128"/>
                  </a:cubicBezTo>
                  <a:cubicBezTo>
                    <a:pt x="118" y="128"/>
                    <a:pt x="118" y="128"/>
                    <a:pt x="117" y="128"/>
                  </a:cubicBezTo>
                  <a:cubicBezTo>
                    <a:pt x="117" y="128"/>
                    <a:pt x="117" y="130"/>
                    <a:pt x="116" y="131"/>
                  </a:cubicBezTo>
                  <a:cubicBezTo>
                    <a:pt x="115" y="130"/>
                    <a:pt x="113" y="130"/>
                    <a:pt x="112" y="128"/>
                  </a:cubicBezTo>
                  <a:cubicBezTo>
                    <a:pt x="112" y="128"/>
                    <a:pt x="112" y="127"/>
                    <a:pt x="112" y="127"/>
                  </a:cubicBezTo>
                  <a:cubicBezTo>
                    <a:pt x="111" y="126"/>
                    <a:pt x="110" y="127"/>
                    <a:pt x="110" y="127"/>
                  </a:cubicBezTo>
                  <a:cubicBezTo>
                    <a:pt x="109" y="127"/>
                    <a:pt x="109" y="125"/>
                    <a:pt x="107" y="125"/>
                  </a:cubicBezTo>
                  <a:cubicBezTo>
                    <a:pt x="107" y="125"/>
                    <a:pt x="107" y="126"/>
                    <a:pt x="107" y="127"/>
                  </a:cubicBezTo>
                  <a:cubicBezTo>
                    <a:pt x="106" y="127"/>
                    <a:pt x="105" y="127"/>
                    <a:pt x="104" y="127"/>
                  </a:cubicBezTo>
                  <a:cubicBezTo>
                    <a:pt x="104" y="127"/>
                    <a:pt x="104" y="128"/>
                    <a:pt x="104" y="128"/>
                  </a:cubicBezTo>
                  <a:cubicBezTo>
                    <a:pt x="105" y="128"/>
                    <a:pt x="105" y="129"/>
                    <a:pt x="105" y="129"/>
                  </a:cubicBezTo>
                  <a:cubicBezTo>
                    <a:pt x="107" y="129"/>
                    <a:pt x="107" y="128"/>
                    <a:pt x="108" y="130"/>
                  </a:cubicBezTo>
                  <a:cubicBezTo>
                    <a:pt x="109" y="130"/>
                    <a:pt x="109" y="132"/>
                    <a:pt x="109" y="132"/>
                  </a:cubicBezTo>
                  <a:cubicBezTo>
                    <a:pt x="110" y="132"/>
                    <a:pt x="109" y="133"/>
                    <a:pt x="108" y="133"/>
                  </a:cubicBezTo>
                  <a:cubicBezTo>
                    <a:pt x="108" y="133"/>
                    <a:pt x="106" y="131"/>
                    <a:pt x="106" y="131"/>
                  </a:cubicBezTo>
                  <a:cubicBezTo>
                    <a:pt x="105" y="130"/>
                    <a:pt x="104" y="130"/>
                    <a:pt x="104" y="130"/>
                  </a:cubicBezTo>
                  <a:cubicBezTo>
                    <a:pt x="104" y="130"/>
                    <a:pt x="104" y="131"/>
                    <a:pt x="103" y="131"/>
                  </a:cubicBezTo>
                  <a:cubicBezTo>
                    <a:pt x="104" y="131"/>
                    <a:pt x="104" y="131"/>
                    <a:pt x="104" y="132"/>
                  </a:cubicBezTo>
                  <a:cubicBezTo>
                    <a:pt x="105" y="131"/>
                    <a:pt x="105" y="132"/>
                    <a:pt x="105" y="133"/>
                  </a:cubicBezTo>
                  <a:cubicBezTo>
                    <a:pt x="105" y="132"/>
                    <a:pt x="105" y="134"/>
                    <a:pt x="104" y="134"/>
                  </a:cubicBezTo>
                  <a:cubicBezTo>
                    <a:pt x="103" y="135"/>
                    <a:pt x="103" y="134"/>
                    <a:pt x="103" y="134"/>
                  </a:cubicBezTo>
                  <a:cubicBezTo>
                    <a:pt x="103" y="134"/>
                    <a:pt x="102" y="131"/>
                    <a:pt x="102" y="131"/>
                  </a:cubicBezTo>
                  <a:cubicBezTo>
                    <a:pt x="102" y="131"/>
                    <a:pt x="101" y="131"/>
                    <a:pt x="102" y="132"/>
                  </a:cubicBezTo>
                  <a:cubicBezTo>
                    <a:pt x="101" y="132"/>
                    <a:pt x="101" y="132"/>
                    <a:pt x="101" y="132"/>
                  </a:cubicBezTo>
                  <a:cubicBezTo>
                    <a:pt x="101" y="132"/>
                    <a:pt x="101" y="133"/>
                    <a:pt x="101" y="133"/>
                  </a:cubicBezTo>
                  <a:cubicBezTo>
                    <a:pt x="101" y="134"/>
                    <a:pt x="100" y="134"/>
                    <a:pt x="100" y="134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99" y="136"/>
                    <a:pt x="100" y="132"/>
                    <a:pt x="100" y="132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97" y="133"/>
                    <a:pt x="96" y="135"/>
                    <a:pt x="94" y="136"/>
                  </a:cubicBezTo>
                  <a:cubicBezTo>
                    <a:pt x="94" y="136"/>
                    <a:pt x="94" y="136"/>
                    <a:pt x="93" y="136"/>
                  </a:cubicBezTo>
                  <a:cubicBezTo>
                    <a:pt x="93" y="135"/>
                    <a:pt x="94" y="134"/>
                    <a:pt x="93" y="133"/>
                  </a:cubicBezTo>
                  <a:cubicBezTo>
                    <a:pt x="93" y="133"/>
                    <a:pt x="92" y="134"/>
                    <a:pt x="91" y="133"/>
                  </a:cubicBezTo>
                  <a:cubicBezTo>
                    <a:pt x="91" y="135"/>
                    <a:pt x="90" y="135"/>
                    <a:pt x="91" y="137"/>
                  </a:cubicBezTo>
                  <a:cubicBezTo>
                    <a:pt x="91" y="137"/>
                    <a:pt x="91" y="137"/>
                    <a:pt x="92" y="137"/>
                  </a:cubicBezTo>
                  <a:cubicBezTo>
                    <a:pt x="92" y="138"/>
                    <a:pt x="92" y="141"/>
                    <a:pt x="91" y="141"/>
                  </a:cubicBezTo>
                  <a:cubicBezTo>
                    <a:pt x="91" y="140"/>
                    <a:pt x="91" y="139"/>
                    <a:pt x="90" y="138"/>
                  </a:cubicBezTo>
                  <a:cubicBezTo>
                    <a:pt x="88" y="137"/>
                    <a:pt x="88" y="139"/>
                    <a:pt x="90" y="140"/>
                  </a:cubicBezTo>
                  <a:cubicBezTo>
                    <a:pt x="91" y="139"/>
                    <a:pt x="89" y="141"/>
                    <a:pt x="89" y="141"/>
                  </a:cubicBezTo>
                  <a:cubicBezTo>
                    <a:pt x="89" y="141"/>
                    <a:pt x="88" y="141"/>
                    <a:pt x="89" y="141"/>
                  </a:cubicBezTo>
                  <a:cubicBezTo>
                    <a:pt x="88" y="141"/>
                    <a:pt x="87" y="141"/>
                    <a:pt x="87" y="141"/>
                  </a:cubicBezTo>
                  <a:cubicBezTo>
                    <a:pt x="87" y="140"/>
                    <a:pt x="87" y="140"/>
                    <a:pt x="86" y="139"/>
                  </a:cubicBezTo>
                  <a:cubicBezTo>
                    <a:pt x="86" y="140"/>
                    <a:pt x="86" y="142"/>
                    <a:pt x="86" y="143"/>
                  </a:cubicBezTo>
                  <a:cubicBezTo>
                    <a:pt x="84" y="144"/>
                    <a:pt x="84" y="144"/>
                    <a:pt x="84" y="144"/>
                  </a:cubicBezTo>
                  <a:cubicBezTo>
                    <a:pt x="83" y="145"/>
                    <a:pt x="84" y="146"/>
                    <a:pt x="83" y="147"/>
                  </a:cubicBezTo>
                  <a:cubicBezTo>
                    <a:pt x="82" y="147"/>
                    <a:pt x="82" y="147"/>
                    <a:pt x="82" y="147"/>
                  </a:cubicBezTo>
                  <a:cubicBezTo>
                    <a:pt x="83" y="148"/>
                    <a:pt x="83" y="150"/>
                    <a:pt x="82" y="151"/>
                  </a:cubicBezTo>
                  <a:cubicBezTo>
                    <a:pt x="82" y="151"/>
                    <a:pt x="81" y="151"/>
                    <a:pt x="81" y="151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80" y="152"/>
                    <a:pt x="78" y="152"/>
                    <a:pt x="77" y="152"/>
                  </a:cubicBezTo>
                  <a:cubicBezTo>
                    <a:pt x="77" y="152"/>
                    <a:pt x="76" y="153"/>
                    <a:pt x="76" y="154"/>
                  </a:cubicBezTo>
                  <a:cubicBezTo>
                    <a:pt x="76" y="154"/>
                    <a:pt x="76" y="155"/>
                    <a:pt x="76" y="155"/>
                  </a:cubicBezTo>
                  <a:cubicBezTo>
                    <a:pt x="77" y="155"/>
                    <a:pt x="78" y="155"/>
                    <a:pt x="79" y="155"/>
                  </a:cubicBezTo>
                  <a:cubicBezTo>
                    <a:pt x="80" y="155"/>
                    <a:pt x="80" y="153"/>
                    <a:pt x="82" y="154"/>
                  </a:cubicBezTo>
                  <a:cubicBezTo>
                    <a:pt x="83" y="154"/>
                    <a:pt x="82" y="155"/>
                    <a:pt x="82" y="155"/>
                  </a:cubicBezTo>
                  <a:cubicBezTo>
                    <a:pt x="78" y="156"/>
                    <a:pt x="78" y="155"/>
                    <a:pt x="78" y="160"/>
                  </a:cubicBezTo>
                  <a:cubicBezTo>
                    <a:pt x="76" y="157"/>
                    <a:pt x="76" y="157"/>
                    <a:pt x="72" y="157"/>
                  </a:cubicBezTo>
                  <a:cubicBezTo>
                    <a:pt x="72" y="158"/>
                    <a:pt x="72" y="158"/>
                    <a:pt x="72" y="158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3" y="158"/>
                    <a:pt x="73" y="158"/>
                    <a:pt x="74" y="158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2" y="159"/>
                    <a:pt x="74" y="160"/>
                    <a:pt x="73" y="161"/>
                  </a:cubicBezTo>
                  <a:cubicBezTo>
                    <a:pt x="74" y="161"/>
                    <a:pt x="74" y="160"/>
                    <a:pt x="75" y="160"/>
                  </a:cubicBezTo>
                  <a:cubicBezTo>
                    <a:pt x="75" y="161"/>
                    <a:pt x="73" y="164"/>
                    <a:pt x="76" y="163"/>
                  </a:cubicBezTo>
                  <a:cubicBezTo>
                    <a:pt x="76" y="163"/>
                    <a:pt x="76" y="165"/>
                    <a:pt x="76" y="165"/>
                  </a:cubicBezTo>
                  <a:cubicBezTo>
                    <a:pt x="74" y="165"/>
                    <a:pt x="73" y="165"/>
                    <a:pt x="71" y="165"/>
                  </a:cubicBezTo>
                  <a:cubicBezTo>
                    <a:pt x="71" y="167"/>
                    <a:pt x="70" y="167"/>
                    <a:pt x="72" y="168"/>
                  </a:cubicBezTo>
                  <a:cubicBezTo>
                    <a:pt x="72" y="168"/>
                    <a:pt x="71" y="169"/>
                    <a:pt x="71" y="169"/>
                  </a:cubicBezTo>
                  <a:cubicBezTo>
                    <a:pt x="71" y="169"/>
                    <a:pt x="70" y="169"/>
                    <a:pt x="69" y="169"/>
                  </a:cubicBezTo>
                  <a:cubicBezTo>
                    <a:pt x="69" y="169"/>
                    <a:pt x="69" y="171"/>
                    <a:pt x="68" y="171"/>
                  </a:cubicBezTo>
                  <a:cubicBezTo>
                    <a:pt x="67" y="172"/>
                    <a:pt x="66" y="171"/>
                    <a:pt x="64" y="171"/>
                  </a:cubicBezTo>
                  <a:cubicBezTo>
                    <a:pt x="64" y="172"/>
                    <a:pt x="65" y="173"/>
                    <a:pt x="65" y="173"/>
                  </a:cubicBezTo>
                  <a:cubicBezTo>
                    <a:pt x="63" y="174"/>
                    <a:pt x="61" y="175"/>
                    <a:pt x="60" y="175"/>
                  </a:cubicBezTo>
                  <a:cubicBezTo>
                    <a:pt x="60" y="175"/>
                    <a:pt x="60" y="176"/>
                    <a:pt x="60" y="177"/>
                  </a:cubicBezTo>
                  <a:cubicBezTo>
                    <a:pt x="62" y="177"/>
                    <a:pt x="61" y="178"/>
                    <a:pt x="60" y="178"/>
                  </a:cubicBezTo>
                  <a:cubicBezTo>
                    <a:pt x="60" y="180"/>
                    <a:pt x="60" y="179"/>
                    <a:pt x="61" y="181"/>
                  </a:cubicBezTo>
                  <a:cubicBezTo>
                    <a:pt x="60" y="181"/>
                    <a:pt x="57" y="184"/>
                    <a:pt x="57" y="184"/>
                  </a:cubicBezTo>
                  <a:cubicBezTo>
                    <a:pt x="56" y="184"/>
                    <a:pt x="55" y="184"/>
                    <a:pt x="55" y="184"/>
                  </a:cubicBezTo>
                  <a:cubicBezTo>
                    <a:pt x="55" y="184"/>
                    <a:pt x="55" y="185"/>
                    <a:pt x="55" y="185"/>
                  </a:cubicBezTo>
                  <a:cubicBezTo>
                    <a:pt x="54" y="186"/>
                    <a:pt x="53" y="185"/>
                    <a:pt x="52" y="185"/>
                  </a:cubicBezTo>
                  <a:cubicBezTo>
                    <a:pt x="52" y="185"/>
                    <a:pt x="51" y="187"/>
                    <a:pt x="51" y="187"/>
                  </a:cubicBezTo>
                  <a:cubicBezTo>
                    <a:pt x="51" y="188"/>
                    <a:pt x="53" y="191"/>
                    <a:pt x="51" y="191"/>
                  </a:cubicBezTo>
                  <a:cubicBezTo>
                    <a:pt x="50" y="191"/>
                    <a:pt x="48" y="190"/>
                    <a:pt x="47" y="190"/>
                  </a:cubicBezTo>
                  <a:cubicBezTo>
                    <a:pt x="45" y="190"/>
                    <a:pt x="47" y="193"/>
                    <a:pt x="47" y="193"/>
                  </a:cubicBezTo>
                  <a:cubicBezTo>
                    <a:pt x="46" y="193"/>
                    <a:pt x="45" y="193"/>
                    <a:pt x="44" y="193"/>
                  </a:cubicBezTo>
                  <a:cubicBezTo>
                    <a:pt x="44" y="193"/>
                    <a:pt x="44" y="194"/>
                    <a:pt x="44" y="194"/>
                  </a:cubicBezTo>
                  <a:cubicBezTo>
                    <a:pt x="43" y="195"/>
                    <a:pt x="43" y="193"/>
                    <a:pt x="43" y="194"/>
                  </a:cubicBezTo>
                  <a:cubicBezTo>
                    <a:pt x="42" y="195"/>
                    <a:pt x="43" y="196"/>
                    <a:pt x="42" y="196"/>
                  </a:cubicBezTo>
                  <a:cubicBezTo>
                    <a:pt x="42" y="196"/>
                    <a:pt x="39" y="198"/>
                    <a:pt x="39" y="198"/>
                  </a:cubicBezTo>
                  <a:cubicBezTo>
                    <a:pt x="39" y="199"/>
                    <a:pt x="38" y="201"/>
                    <a:pt x="38" y="201"/>
                  </a:cubicBezTo>
                  <a:cubicBezTo>
                    <a:pt x="37" y="202"/>
                    <a:pt x="37" y="202"/>
                    <a:pt x="37" y="202"/>
                  </a:cubicBezTo>
                  <a:cubicBezTo>
                    <a:pt x="37" y="202"/>
                    <a:pt x="36" y="201"/>
                    <a:pt x="35" y="202"/>
                  </a:cubicBezTo>
                  <a:cubicBezTo>
                    <a:pt x="36" y="203"/>
                    <a:pt x="36" y="203"/>
                    <a:pt x="36" y="205"/>
                  </a:cubicBezTo>
                  <a:cubicBezTo>
                    <a:pt x="39" y="203"/>
                    <a:pt x="42" y="202"/>
                    <a:pt x="44" y="200"/>
                  </a:cubicBezTo>
                  <a:cubicBezTo>
                    <a:pt x="44" y="201"/>
                    <a:pt x="44" y="201"/>
                    <a:pt x="43" y="202"/>
                  </a:cubicBezTo>
                  <a:cubicBezTo>
                    <a:pt x="43" y="203"/>
                    <a:pt x="40" y="204"/>
                    <a:pt x="40" y="205"/>
                  </a:cubicBezTo>
                  <a:cubicBezTo>
                    <a:pt x="39" y="205"/>
                    <a:pt x="40" y="206"/>
                    <a:pt x="39" y="207"/>
                  </a:cubicBezTo>
                  <a:cubicBezTo>
                    <a:pt x="37" y="207"/>
                    <a:pt x="36" y="207"/>
                    <a:pt x="34" y="206"/>
                  </a:cubicBezTo>
                  <a:cubicBezTo>
                    <a:pt x="34" y="206"/>
                    <a:pt x="35" y="205"/>
                    <a:pt x="34" y="204"/>
                  </a:cubicBezTo>
                  <a:cubicBezTo>
                    <a:pt x="34" y="204"/>
                    <a:pt x="34" y="204"/>
                    <a:pt x="33" y="203"/>
                  </a:cubicBezTo>
                  <a:cubicBezTo>
                    <a:pt x="31" y="205"/>
                    <a:pt x="32" y="205"/>
                    <a:pt x="28" y="204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9" y="207"/>
                    <a:pt x="28" y="208"/>
                    <a:pt x="28" y="208"/>
                  </a:cubicBezTo>
                  <a:cubicBezTo>
                    <a:pt x="27" y="209"/>
                    <a:pt x="26" y="208"/>
                    <a:pt x="26" y="208"/>
                  </a:cubicBezTo>
                  <a:cubicBezTo>
                    <a:pt x="25" y="209"/>
                    <a:pt x="27" y="211"/>
                    <a:pt x="25" y="210"/>
                  </a:cubicBezTo>
                  <a:cubicBezTo>
                    <a:pt x="24" y="210"/>
                    <a:pt x="24" y="210"/>
                    <a:pt x="24" y="210"/>
                  </a:cubicBezTo>
                  <a:cubicBezTo>
                    <a:pt x="24" y="210"/>
                    <a:pt x="24" y="212"/>
                    <a:pt x="24" y="212"/>
                  </a:cubicBezTo>
                  <a:cubicBezTo>
                    <a:pt x="23" y="212"/>
                    <a:pt x="23" y="211"/>
                    <a:pt x="23" y="211"/>
                  </a:cubicBezTo>
                  <a:cubicBezTo>
                    <a:pt x="22" y="211"/>
                    <a:pt x="18" y="211"/>
                    <a:pt x="17" y="211"/>
                  </a:cubicBezTo>
                  <a:cubicBezTo>
                    <a:pt x="17" y="211"/>
                    <a:pt x="17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9" y="214"/>
                    <a:pt x="20" y="214"/>
                    <a:pt x="19" y="215"/>
                  </a:cubicBezTo>
                  <a:cubicBezTo>
                    <a:pt x="19" y="215"/>
                    <a:pt x="18" y="216"/>
                    <a:pt x="18" y="216"/>
                  </a:cubicBezTo>
                  <a:cubicBezTo>
                    <a:pt x="17" y="217"/>
                    <a:pt x="18" y="217"/>
                    <a:pt x="18" y="217"/>
                  </a:cubicBezTo>
                  <a:cubicBezTo>
                    <a:pt x="17" y="217"/>
                    <a:pt x="17" y="217"/>
                    <a:pt x="17" y="217"/>
                  </a:cubicBezTo>
                  <a:cubicBezTo>
                    <a:pt x="15" y="216"/>
                    <a:pt x="14" y="217"/>
                    <a:pt x="13" y="217"/>
                  </a:cubicBezTo>
                  <a:cubicBezTo>
                    <a:pt x="13" y="217"/>
                    <a:pt x="12" y="219"/>
                    <a:pt x="12" y="219"/>
                  </a:cubicBezTo>
                  <a:cubicBezTo>
                    <a:pt x="14" y="219"/>
                    <a:pt x="20" y="219"/>
                    <a:pt x="14" y="221"/>
                  </a:cubicBezTo>
                  <a:cubicBezTo>
                    <a:pt x="13" y="221"/>
                    <a:pt x="14" y="221"/>
                    <a:pt x="14" y="222"/>
                  </a:cubicBezTo>
                  <a:cubicBezTo>
                    <a:pt x="13" y="221"/>
                    <a:pt x="13" y="220"/>
                    <a:pt x="12" y="220"/>
                  </a:cubicBezTo>
                  <a:cubicBezTo>
                    <a:pt x="12" y="220"/>
                    <a:pt x="12" y="222"/>
                    <a:pt x="12" y="222"/>
                  </a:cubicBezTo>
                  <a:cubicBezTo>
                    <a:pt x="9" y="222"/>
                    <a:pt x="9" y="222"/>
                    <a:pt x="7" y="222"/>
                  </a:cubicBezTo>
                  <a:cubicBezTo>
                    <a:pt x="7" y="222"/>
                    <a:pt x="7" y="223"/>
                    <a:pt x="7" y="223"/>
                  </a:cubicBezTo>
                  <a:cubicBezTo>
                    <a:pt x="6" y="223"/>
                    <a:pt x="6" y="222"/>
                    <a:pt x="5" y="222"/>
                  </a:cubicBezTo>
                  <a:cubicBezTo>
                    <a:pt x="5" y="222"/>
                    <a:pt x="5" y="224"/>
                    <a:pt x="5" y="224"/>
                  </a:cubicBezTo>
                  <a:cubicBezTo>
                    <a:pt x="7" y="224"/>
                    <a:pt x="8" y="224"/>
                    <a:pt x="10" y="225"/>
                  </a:cubicBezTo>
                  <a:cubicBezTo>
                    <a:pt x="9" y="225"/>
                    <a:pt x="11" y="225"/>
                    <a:pt x="11" y="225"/>
                  </a:cubicBezTo>
                  <a:cubicBezTo>
                    <a:pt x="11" y="225"/>
                    <a:pt x="11" y="226"/>
                    <a:pt x="11" y="226"/>
                  </a:cubicBezTo>
                  <a:cubicBezTo>
                    <a:pt x="8" y="226"/>
                    <a:pt x="5" y="226"/>
                    <a:pt x="3" y="226"/>
                  </a:cubicBezTo>
                  <a:cubicBezTo>
                    <a:pt x="3" y="229"/>
                    <a:pt x="3" y="229"/>
                    <a:pt x="3" y="231"/>
                  </a:cubicBezTo>
                  <a:cubicBezTo>
                    <a:pt x="4" y="231"/>
                    <a:pt x="4" y="232"/>
                    <a:pt x="5" y="231"/>
                  </a:cubicBezTo>
                  <a:cubicBezTo>
                    <a:pt x="6" y="231"/>
                    <a:pt x="5" y="230"/>
                    <a:pt x="7" y="230"/>
                  </a:cubicBezTo>
                  <a:cubicBezTo>
                    <a:pt x="7" y="231"/>
                    <a:pt x="8" y="232"/>
                    <a:pt x="8" y="232"/>
                  </a:cubicBezTo>
                  <a:cubicBezTo>
                    <a:pt x="9" y="232"/>
                    <a:pt x="10" y="232"/>
                    <a:pt x="10" y="232"/>
                  </a:cubicBezTo>
                  <a:cubicBezTo>
                    <a:pt x="10" y="231"/>
                    <a:pt x="10" y="231"/>
                    <a:pt x="10" y="230"/>
                  </a:cubicBezTo>
                  <a:cubicBezTo>
                    <a:pt x="11" y="230"/>
                    <a:pt x="11" y="230"/>
                    <a:pt x="11" y="229"/>
                  </a:cubicBezTo>
                  <a:cubicBezTo>
                    <a:pt x="11" y="230"/>
                    <a:pt x="12" y="231"/>
                    <a:pt x="12" y="231"/>
                  </a:cubicBezTo>
                  <a:cubicBezTo>
                    <a:pt x="13" y="231"/>
                    <a:pt x="13" y="230"/>
                    <a:pt x="14" y="230"/>
                  </a:cubicBezTo>
                  <a:cubicBezTo>
                    <a:pt x="15" y="231"/>
                    <a:pt x="14" y="232"/>
                    <a:pt x="15" y="232"/>
                  </a:cubicBezTo>
                  <a:cubicBezTo>
                    <a:pt x="16" y="231"/>
                    <a:pt x="15" y="231"/>
                    <a:pt x="17" y="230"/>
                  </a:cubicBezTo>
                  <a:cubicBezTo>
                    <a:pt x="17" y="230"/>
                    <a:pt x="17" y="232"/>
                    <a:pt x="17" y="232"/>
                  </a:cubicBezTo>
                  <a:cubicBezTo>
                    <a:pt x="16" y="232"/>
                    <a:pt x="15" y="232"/>
                    <a:pt x="14" y="232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2" y="234"/>
                    <a:pt x="13" y="232"/>
                    <a:pt x="12" y="232"/>
                  </a:cubicBezTo>
                  <a:cubicBezTo>
                    <a:pt x="12" y="232"/>
                    <a:pt x="6" y="232"/>
                    <a:pt x="5" y="232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3" y="234"/>
                    <a:pt x="3" y="233"/>
                    <a:pt x="3" y="233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4" y="234"/>
                    <a:pt x="5" y="234"/>
                    <a:pt x="6" y="235"/>
                  </a:cubicBezTo>
                  <a:cubicBezTo>
                    <a:pt x="5" y="235"/>
                    <a:pt x="7" y="236"/>
                    <a:pt x="6" y="235"/>
                  </a:cubicBezTo>
                  <a:cubicBezTo>
                    <a:pt x="6" y="235"/>
                    <a:pt x="5" y="237"/>
                    <a:pt x="6" y="237"/>
                  </a:cubicBezTo>
                  <a:cubicBezTo>
                    <a:pt x="5" y="237"/>
                    <a:pt x="4" y="236"/>
                    <a:pt x="4" y="237"/>
                  </a:cubicBezTo>
                  <a:cubicBezTo>
                    <a:pt x="3" y="237"/>
                    <a:pt x="4" y="238"/>
                    <a:pt x="4" y="238"/>
                  </a:cubicBezTo>
                  <a:cubicBezTo>
                    <a:pt x="0" y="239"/>
                    <a:pt x="5" y="238"/>
                    <a:pt x="3" y="239"/>
                  </a:cubicBezTo>
                  <a:cubicBezTo>
                    <a:pt x="3" y="239"/>
                    <a:pt x="4" y="239"/>
                    <a:pt x="6" y="240"/>
                  </a:cubicBezTo>
                  <a:cubicBezTo>
                    <a:pt x="6" y="239"/>
                    <a:pt x="6" y="239"/>
                    <a:pt x="6" y="239"/>
                  </a:cubicBezTo>
                  <a:cubicBezTo>
                    <a:pt x="6" y="238"/>
                    <a:pt x="8" y="239"/>
                    <a:pt x="7" y="239"/>
                  </a:cubicBezTo>
                  <a:cubicBezTo>
                    <a:pt x="8" y="239"/>
                    <a:pt x="8" y="240"/>
                    <a:pt x="6" y="240"/>
                  </a:cubicBezTo>
                  <a:cubicBezTo>
                    <a:pt x="6" y="240"/>
                    <a:pt x="6" y="241"/>
                    <a:pt x="6" y="241"/>
                  </a:cubicBezTo>
                  <a:cubicBezTo>
                    <a:pt x="7" y="242"/>
                    <a:pt x="7" y="241"/>
                    <a:pt x="8" y="241"/>
                  </a:cubicBezTo>
                  <a:cubicBezTo>
                    <a:pt x="9" y="242"/>
                    <a:pt x="8" y="243"/>
                    <a:pt x="9" y="243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11" y="242"/>
                    <a:pt x="11" y="240"/>
                    <a:pt x="13" y="239"/>
                  </a:cubicBezTo>
                  <a:cubicBezTo>
                    <a:pt x="14" y="239"/>
                    <a:pt x="15" y="239"/>
                    <a:pt x="16" y="239"/>
                  </a:cubicBezTo>
                  <a:cubicBezTo>
                    <a:pt x="17" y="238"/>
                    <a:pt x="15" y="240"/>
                    <a:pt x="15" y="241"/>
                  </a:cubicBezTo>
                  <a:cubicBezTo>
                    <a:pt x="14" y="241"/>
                    <a:pt x="13" y="240"/>
                    <a:pt x="13" y="241"/>
                  </a:cubicBezTo>
                  <a:cubicBezTo>
                    <a:pt x="12" y="241"/>
                    <a:pt x="13" y="242"/>
                    <a:pt x="12" y="243"/>
                  </a:cubicBezTo>
                  <a:cubicBezTo>
                    <a:pt x="11" y="243"/>
                    <a:pt x="11" y="243"/>
                    <a:pt x="11" y="243"/>
                  </a:cubicBezTo>
                  <a:cubicBezTo>
                    <a:pt x="11" y="244"/>
                    <a:pt x="10" y="244"/>
                    <a:pt x="10" y="245"/>
                  </a:cubicBezTo>
                  <a:cubicBezTo>
                    <a:pt x="10" y="245"/>
                    <a:pt x="11" y="246"/>
                    <a:pt x="10" y="247"/>
                  </a:cubicBezTo>
                  <a:cubicBezTo>
                    <a:pt x="10" y="248"/>
                    <a:pt x="7" y="247"/>
                    <a:pt x="6" y="248"/>
                  </a:cubicBezTo>
                  <a:cubicBezTo>
                    <a:pt x="5" y="249"/>
                    <a:pt x="5" y="250"/>
                    <a:pt x="5" y="251"/>
                  </a:cubicBezTo>
                  <a:cubicBezTo>
                    <a:pt x="5" y="251"/>
                    <a:pt x="6" y="251"/>
                    <a:pt x="7" y="251"/>
                  </a:cubicBezTo>
                  <a:cubicBezTo>
                    <a:pt x="8" y="252"/>
                    <a:pt x="6" y="252"/>
                    <a:pt x="8" y="252"/>
                  </a:cubicBezTo>
                  <a:cubicBezTo>
                    <a:pt x="8" y="252"/>
                    <a:pt x="8" y="251"/>
                    <a:pt x="8" y="251"/>
                  </a:cubicBezTo>
                  <a:cubicBezTo>
                    <a:pt x="9" y="251"/>
                    <a:pt x="9" y="250"/>
                    <a:pt x="11" y="251"/>
                  </a:cubicBezTo>
                  <a:cubicBezTo>
                    <a:pt x="11" y="250"/>
                    <a:pt x="11" y="249"/>
                    <a:pt x="11" y="249"/>
                  </a:cubicBezTo>
                  <a:cubicBezTo>
                    <a:pt x="12" y="249"/>
                    <a:pt x="11" y="251"/>
                    <a:pt x="11" y="251"/>
                  </a:cubicBezTo>
                  <a:cubicBezTo>
                    <a:pt x="12" y="252"/>
                    <a:pt x="10" y="256"/>
                    <a:pt x="10" y="257"/>
                  </a:cubicBezTo>
                  <a:cubicBezTo>
                    <a:pt x="9" y="257"/>
                    <a:pt x="9" y="257"/>
                    <a:pt x="8" y="257"/>
                  </a:cubicBezTo>
                  <a:cubicBezTo>
                    <a:pt x="8" y="258"/>
                    <a:pt x="8" y="259"/>
                    <a:pt x="8" y="260"/>
                  </a:cubicBezTo>
                  <a:cubicBezTo>
                    <a:pt x="9" y="261"/>
                    <a:pt x="12" y="265"/>
                    <a:pt x="15" y="264"/>
                  </a:cubicBezTo>
                  <a:cubicBezTo>
                    <a:pt x="15" y="263"/>
                    <a:pt x="14" y="262"/>
                    <a:pt x="16" y="263"/>
                  </a:cubicBezTo>
                  <a:cubicBezTo>
                    <a:pt x="15" y="265"/>
                    <a:pt x="15" y="265"/>
                    <a:pt x="15" y="265"/>
                  </a:cubicBezTo>
                  <a:cubicBezTo>
                    <a:pt x="16" y="265"/>
                    <a:pt x="19" y="265"/>
                    <a:pt x="20" y="265"/>
                  </a:cubicBezTo>
                  <a:cubicBezTo>
                    <a:pt x="20" y="265"/>
                    <a:pt x="21" y="263"/>
                    <a:pt x="22" y="263"/>
                  </a:cubicBezTo>
                  <a:cubicBezTo>
                    <a:pt x="22" y="263"/>
                    <a:pt x="23" y="263"/>
                    <a:pt x="24" y="263"/>
                  </a:cubicBezTo>
                  <a:cubicBezTo>
                    <a:pt x="24" y="263"/>
                    <a:pt x="25" y="261"/>
                    <a:pt x="26" y="261"/>
                  </a:cubicBezTo>
                  <a:cubicBezTo>
                    <a:pt x="27" y="261"/>
                    <a:pt x="28" y="261"/>
                    <a:pt x="29" y="260"/>
                  </a:cubicBezTo>
                  <a:cubicBezTo>
                    <a:pt x="30" y="260"/>
                    <a:pt x="31" y="258"/>
                    <a:pt x="32" y="257"/>
                  </a:cubicBezTo>
                  <a:cubicBezTo>
                    <a:pt x="33" y="257"/>
                    <a:pt x="34" y="258"/>
                    <a:pt x="35" y="257"/>
                  </a:cubicBezTo>
                  <a:cubicBezTo>
                    <a:pt x="37" y="257"/>
                    <a:pt x="39" y="254"/>
                    <a:pt x="41" y="253"/>
                  </a:cubicBezTo>
                  <a:cubicBezTo>
                    <a:pt x="41" y="253"/>
                    <a:pt x="42" y="253"/>
                    <a:pt x="43" y="253"/>
                  </a:cubicBezTo>
                  <a:cubicBezTo>
                    <a:pt x="42" y="254"/>
                    <a:pt x="42" y="255"/>
                    <a:pt x="42" y="256"/>
                  </a:cubicBezTo>
                  <a:close/>
                  <a:moveTo>
                    <a:pt x="97" y="0"/>
                  </a:moveTo>
                  <a:cubicBezTo>
                    <a:pt x="97" y="0"/>
                    <a:pt x="97" y="2"/>
                    <a:pt x="97" y="3"/>
                  </a:cubicBezTo>
                  <a:cubicBezTo>
                    <a:pt x="98" y="3"/>
                    <a:pt x="98" y="3"/>
                    <a:pt x="98" y="4"/>
                  </a:cubicBezTo>
                  <a:cubicBezTo>
                    <a:pt x="94" y="5"/>
                    <a:pt x="96" y="4"/>
                    <a:pt x="95" y="8"/>
                  </a:cubicBezTo>
                  <a:cubicBezTo>
                    <a:pt x="94" y="8"/>
                    <a:pt x="93" y="9"/>
                    <a:pt x="92" y="8"/>
                  </a:cubicBezTo>
                  <a:cubicBezTo>
                    <a:pt x="92" y="8"/>
                    <a:pt x="92" y="6"/>
                    <a:pt x="91" y="6"/>
                  </a:cubicBezTo>
                  <a:cubicBezTo>
                    <a:pt x="89" y="5"/>
                    <a:pt x="88" y="6"/>
                    <a:pt x="86" y="5"/>
                  </a:cubicBezTo>
                  <a:cubicBezTo>
                    <a:pt x="86" y="6"/>
                    <a:pt x="85" y="7"/>
                    <a:pt x="86" y="7"/>
                  </a:cubicBezTo>
                  <a:cubicBezTo>
                    <a:pt x="86" y="7"/>
                    <a:pt x="87" y="8"/>
                    <a:pt x="87" y="8"/>
                  </a:cubicBezTo>
                  <a:cubicBezTo>
                    <a:pt x="88" y="8"/>
                    <a:pt x="90" y="8"/>
                    <a:pt x="92" y="9"/>
                  </a:cubicBezTo>
                  <a:cubicBezTo>
                    <a:pt x="92" y="9"/>
                    <a:pt x="92" y="10"/>
                    <a:pt x="92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1" y="11"/>
                    <a:pt x="90" y="11"/>
                    <a:pt x="89" y="12"/>
                  </a:cubicBezTo>
                  <a:cubicBezTo>
                    <a:pt x="89" y="12"/>
                    <a:pt x="89" y="14"/>
                    <a:pt x="89" y="14"/>
                  </a:cubicBezTo>
                  <a:cubicBezTo>
                    <a:pt x="89" y="14"/>
                    <a:pt x="93" y="16"/>
                    <a:pt x="95" y="15"/>
                  </a:cubicBezTo>
                  <a:cubicBezTo>
                    <a:pt x="95" y="15"/>
                    <a:pt x="97" y="14"/>
                    <a:pt x="98" y="14"/>
                  </a:cubicBezTo>
                  <a:cubicBezTo>
                    <a:pt x="100" y="13"/>
                    <a:pt x="104" y="14"/>
                    <a:pt x="106" y="14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3" y="16"/>
                    <a:pt x="101" y="16"/>
                    <a:pt x="99" y="16"/>
                  </a:cubicBezTo>
                  <a:cubicBezTo>
                    <a:pt x="99" y="16"/>
                    <a:pt x="99" y="17"/>
                    <a:pt x="99" y="18"/>
                  </a:cubicBezTo>
                  <a:cubicBezTo>
                    <a:pt x="99" y="18"/>
                    <a:pt x="97" y="17"/>
                    <a:pt x="97" y="17"/>
                  </a:cubicBezTo>
                  <a:cubicBezTo>
                    <a:pt x="96" y="17"/>
                    <a:pt x="96" y="17"/>
                    <a:pt x="95" y="16"/>
                  </a:cubicBezTo>
                  <a:cubicBezTo>
                    <a:pt x="94" y="17"/>
                    <a:pt x="95" y="17"/>
                    <a:pt x="94" y="17"/>
                  </a:cubicBezTo>
                  <a:cubicBezTo>
                    <a:pt x="95" y="18"/>
                    <a:pt x="94" y="20"/>
                    <a:pt x="95" y="20"/>
                  </a:cubicBezTo>
                  <a:cubicBezTo>
                    <a:pt x="98" y="21"/>
                    <a:pt x="100" y="20"/>
                    <a:pt x="103" y="20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6" y="22"/>
                    <a:pt x="107" y="21"/>
                    <a:pt x="109" y="21"/>
                  </a:cubicBezTo>
                  <a:cubicBezTo>
                    <a:pt x="109" y="21"/>
                    <a:pt x="110" y="22"/>
                    <a:pt x="110" y="23"/>
                  </a:cubicBezTo>
                  <a:cubicBezTo>
                    <a:pt x="111" y="23"/>
                    <a:pt x="113" y="22"/>
                    <a:pt x="114" y="23"/>
                  </a:cubicBezTo>
                  <a:cubicBezTo>
                    <a:pt x="115" y="23"/>
                    <a:pt x="118" y="24"/>
                    <a:pt x="119" y="24"/>
                  </a:cubicBezTo>
                  <a:cubicBezTo>
                    <a:pt x="121" y="24"/>
                    <a:pt x="122" y="24"/>
                    <a:pt x="125" y="24"/>
                  </a:cubicBezTo>
                  <a:cubicBezTo>
                    <a:pt x="125" y="24"/>
                    <a:pt x="127" y="24"/>
                    <a:pt x="128" y="24"/>
                  </a:cubicBezTo>
                  <a:cubicBezTo>
                    <a:pt x="131" y="23"/>
                    <a:pt x="130" y="20"/>
                    <a:pt x="130" y="20"/>
                  </a:cubicBezTo>
                  <a:cubicBezTo>
                    <a:pt x="130" y="19"/>
                    <a:pt x="136" y="19"/>
                    <a:pt x="137" y="19"/>
                  </a:cubicBezTo>
                  <a:cubicBezTo>
                    <a:pt x="136" y="19"/>
                    <a:pt x="137" y="18"/>
                    <a:pt x="138" y="18"/>
                  </a:cubicBezTo>
                  <a:cubicBezTo>
                    <a:pt x="138" y="18"/>
                    <a:pt x="137" y="17"/>
                    <a:pt x="137" y="17"/>
                  </a:cubicBezTo>
                  <a:cubicBezTo>
                    <a:pt x="137" y="17"/>
                    <a:pt x="137" y="16"/>
                    <a:pt x="137" y="15"/>
                  </a:cubicBezTo>
                  <a:cubicBezTo>
                    <a:pt x="138" y="15"/>
                    <a:pt x="139" y="16"/>
                    <a:pt x="140" y="15"/>
                  </a:cubicBezTo>
                  <a:cubicBezTo>
                    <a:pt x="140" y="15"/>
                    <a:pt x="144" y="10"/>
                    <a:pt x="144" y="9"/>
                  </a:cubicBezTo>
                  <a:cubicBezTo>
                    <a:pt x="142" y="9"/>
                    <a:pt x="141" y="9"/>
                    <a:pt x="139" y="9"/>
                  </a:cubicBezTo>
                  <a:cubicBezTo>
                    <a:pt x="139" y="9"/>
                    <a:pt x="135" y="8"/>
                    <a:pt x="135" y="8"/>
                  </a:cubicBezTo>
                  <a:cubicBezTo>
                    <a:pt x="134" y="7"/>
                    <a:pt x="136" y="7"/>
                    <a:pt x="136" y="7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6" y="5"/>
                    <a:pt x="134" y="5"/>
                    <a:pt x="135" y="6"/>
                  </a:cubicBezTo>
                  <a:cubicBezTo>
                    <a:pt x="134" y="6"/>
                    <a:pt x="134" y="7"/>
                    <a:pt x="133" y="7"/>
                  </a:cubicBezTo>
                  <a:cubicBezTo>
                    <a:pt x="132" y="7"/>
                    <a:pt x="133" y="7"/>
                    <a:pt x="131" y="8"/>
                  </a:cubicBezTo>
                  <a:cubicBezTo>
                    <a:pt x="129" y="8"/>
                    <a:pt x="132" y="7"/>
                    <a:pt x="132" y="6"/>
                  </a:cubicBezTo>
                  <a:cubicBezTo>
                    <a:pt x="132" y="5"/>
                    <a:pt x="132" y="5"/>
                    <a:pt x="132" y="4"/>
                  </a:cubicBezTo>
                  <a:cubicBezTo>
                    <a:pt x="131" y="5"/>
                    <a:pt x="129" y="5"/>
                    <a:pt x="128" y="6"/>
                  </a:cubicBezTo>
                  <a:cubicBezTo>
                    <a:pt x="128" y="7"/>
                    <a:pt x="127" y="9"/>
                    <a:pt x="126" y="9"/>
                  </a:cubicBezTo>
                  <a:cubicBezTo>
                    <a:pt x="125" y="9"/>
                    <a:pt x="125" y="9"/>
                    <a:pt x="124" y="9"/>
                  </a:cubicBezTo>
                  <a:cubicBezTo>
                    <a:pt x="125" y="5"/>
                    <a:pt x="125" y="6"/>
                    <a:pt x="123" y="3"/>
                  </a:cubicBezTo>
                  <a:cubicBezTo>
                    <a:pt x="123" y="6"/>
                    <a:pt x="123" y="9"/>
                    <a:pt x="120" y="5"/>
                  </a:cubicBezTo>
                  <a:cubicBezTo>
                    <a:pt x="119" y="8"/>
                    <a:pt x="119" y="8"/>
                    <a:pt x="118" y="10"/>
                  </a:cubicBezTo>
                  <a:cubicBezTo>
                    <a:pt x="117" y="9"/>
                    <a:pt x="115" y="8"/>
                    <a:pt x="114" y="8"/>
                  </a:cubicBezTo>
                  <a:cubicBezTo>
                    <a:pt x="114" y="8"/>
                    <a:pt x="113" y="8"/>
                    <a:pt x="113" y="8"/>
                  </a:cubicBezTo>
                  <a:cubicBezTo>
                    <a:pt x="112" y="7"/>
                    <a:pt x="112" y="6"/>
                    <a:pt x="111" y="6"/>
                  </a:cubicBezTo>
                  <a:cubicBezTo>
                    <a:pt x="111" y="6"/>
                    <a:pt x="110" y="6"/>
                    <a:pt x="109" y="6"/>
                  </a:cubicBezTo>
                  <a:cubicBezTo>
                    <a:pt x="109" y="6"/>
                    <a:pt x="105" y="5"/>
                    <a:pt x="104" y="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2" y="1"/>
                    <a:pt x="101" y="2"/>
                    <a:pt x="100" y="2"/>
                  </a:cubicBezTo>
                  <a:cubicBezTo>
                    <a:pt x="100" y="2"/>
                    <a:pt x="99" y="0"/>
                    <a:pt x="99" y="0"/>
                  </a:cubicBezTo>
                  <a:cubicBezTo>
                    <a:pt x="98" y="0"/>
                    <a:pt x="98" y="0"/>
                    <a:pt x="97" y="0"/>
                  </a:cubicBezTo>
                  <a:close/>
                  <a:moveTo>
                    <a:pt x="103" y="40"/>
                  </a:moveTo>
                  <a:cubicBezTo>
                    <a:pt x="103" y="40"/>
                    <a:pt x="102" y="41"/>
                    <a:pt x="101" y="41"/>
                  </a:cubicBezTo>
                  <a:cubicBezTo>
                    <a:pt x="101" y="41"/>
                    <a:pt x="101" y="43"/>
                    <a:pt x="101" y="44"/>
                  </a:cubicBezTo>
                  <a:cubicBezTo>
                    <a:pt x="102" y="44"/>
                    <a:pt x="102" y="44"/>
                    <a:pt x="103" y="44"/>
                  </a:cubicBezTo>
                  <a:cubicBezTo>
                    <a:pt x="102" y="45"/>
                    <a:pt x="102" y="46"/>
                    <a:pt x="102" y="46"/>
                  </a:cubicBezTo>
                  <a:cubicBezTo>
                    <a:pt x="102" y="46"/>
                    <a:pt x="101" y="47"/>
                    <a:pt x="101" y="47"/>
                  </a:cubicBezTo>
                  <a:cubicBezTo>
                    <a:pt x="100" y="48"/>
                    <a:pt x="101" y="48"/>
                    <a:pt x="101" y="49"/>
                  </a:cubicBezTo>
                  <a:cubicBezTo>
                    <a:pt x="102" y="49"/>
                    <a:pt x="107" y="47"/>
                    <a:pt x="109" y="47"/>
                  </a:cubicBezTo>
                  <a:cubicBezTo>
                    <a:pt x="109" y="47"/>
                    <a:pt x="109" y="48"/>
                    <a:pt x="109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9"/>
                    <a:pt x="111" y="50"/>
                    <a:pt x="111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48"/>
                    <a:pt x="115" y="49"/>
                    <a:pt x="115" y="49"/>
                  </a:cubicBezTo>
                  <a:cubicBezTo>
                    <a:pt x="116" y="48"/>
                    <a:pt x="117" y="47"/>
                    <a:pt x="117" y="47"/>
                  </a:cubicBezTo>
                  <a:cubicBezTo>
                    <a:pt x="119" y="47"/>
                    <a:pt x="121" y="48"/>
                    <a:pt x="122" y="47"/>
                  </a:cubicBezTo>
                  <a:cubicBezTo>
                    <a:pt x="122" y="47"/>
                    <a:pt x="123" y="46"/>
                    <a:pt x="123" y="46"/>
                  </a:cubicBezTo>
                  <a:cubicBezTo>
                    <a:pt x="124" y="45"/>
                    <a:pt x="123" y="44"/>
                    <a:pt x="123" y="43"/>
                  </a:cubicBezTo>
                  <a:cubicBezTo>
                    <a:pt x="121" y="44"/>
                    <a:pt x="119" y="44"/>
                    <a:pt x="117" y="43"/>
                  </a:cubicBezTo>
                  <a:cubicBezTo>
                    <a:pt x="115" y="42"/>
                    <a:pt x="114" y="39"/>
                    <a:pt x="110" y="39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08" y="40"/>
                    <a:pt x="106" y="39"/>
                    <a:pt x="104" y="39"/>
                  </a:cubicBezTo>
                  <a:lnTo>
                    <a:pt x="103" y="4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4" name="Freeform 64"/>
            <p:cNvSpPr>
              <a:spLocks/>
            </p:cNvSpPr>
            <p:nvPr/>
          </p:nvSpPr>
          <p:spPr bwMode="auto">
            <a:xfrm>
              <a:off x="7231063" y="3049588"/>
              <a:ext cx="142875" cy="195263"/>
            </a:xfrm>
            <a:custGeom>
              <a:avLst/>
              <a:gdLst>
                <a:gd name="T0" fmla="*/ 23 w 38"/>
                <a:gd name="T1" fmla="*/ 46 h 52"/>
                <a:gd name="T2" fmla="*/ 22 w 38"/>
                <a:gd name="T3" fmla="*/ 44 h 52"/>
                <a:gd name="T4" fmla="*/ 22 w 38"/>
                <a:gd name="T5" fmla="*/ 41 h 52"/>
                <a:gd name="T6" fmla="*/ 15 w 38"/>
                <a:gd name="T7" fmla="*/ 38 h 52"/>
                <a:gd name="T8" fmla="*/ 17 w 38"/>
                <a:gd name="T9" fmla="*/ 35 h 52"/>
                <a:gd name="T10" fmla="*/ 17 w 38"/>
                <a:gd name="T11" fmla="*/ 32 h 52"/>
                <a:gd name="T12" fmla="*/ 22 w 38"/>
                <a:gd name="T13" fmla="*/ 30 h 52"/>
                <a:gd name="T14" fmla="*/ 25 w 38"/>
                <a:gd name="T15" fmla="*/ 25 h 52"/>
                <a:gd name="T16" fmla="*/ 28 w 38"/>
                <a:gd name="T17" fmla="*/ 25 h 52"/>
                <a:gd name="T18" fmla="*/ 29 w 38"/>
                <a:gd name="T19" fmla="*/ 22 h 52"/>
                <a:gd name="T20" fmla="*/ 31 w 38"/>
                <a:gd name="T21" fmla="*/ 22 h 52"/>
                <a:gd name="T22" fmla="*/ 30 w 38"/>
                <a:gd name="T23" fmla="*/ 14 h 52"/>
                <a:gd name="T24" fmla="*/ 31 w 38"/>
                <a:gd name="T25" fmla="*/ 13 h 52"/>
                <a:gd name="T26" fmla="*/ 32 w 38"/>
                <a:gd name="T27" fmla="*/ 11 h 52"/>
                <a:gd name="T28" fmla="*/ 34 w 38"/>
                <a:gd name="T29" fmla="*/ 11 h 52"/>
                <a:gd name="T30" fmla="*/ 37 w 38"/>
                <a:gd name="T31" fmla="*/ 6 h 52"/>
                <a:gd name="T32" fmla="*/ 38 w 38"/>
                <a:gd name="T33" fmla="*/ 6 h 52"/>
                <a:gd name="T34" fmla="*/ 33 w 38"/>
                <a:gd name="T35" fmla="*/ 0 h 52"/>
                <a:gd name="T36" fmla="*/ 33 w 38"/>
                <a:gd name="T37" fmla="*/ 4 h 52"/>
                <a:gd name="T38" fmla="*/ 30 w 38"/>
                <a:gd name="T39" fmla="*/ 6 h 52"/>
                <a:gd name="T40" fmla="*/ 30 w 38"/>
                <a:gd name="T41" fmla="*/ 7 h 52"/>
                <a:gd name="T42" fmla="*/ 29 w 38"/>
                <a:gd name="T43" fmla="*/ 8 h 52"/>
                <a:gd name="T44" fmla="*/ 26 w 38"/>
                <a:gd name="T45" fmla="*/ 8 h 52"/>
                <a:gd name="T46" fmla="*/ 23 w 38"/>
                <a:gd name="T47" fmla="*/ 10 h 52"/>
                <a:gd name="T48" fmla="*/ 24 w 38"/>
                <a:gd name="T49" fmla="*/ 12 h 52"/>
                <a:gd name="T50" fmla="*/ 24 w 38"/>
                <a:gd name="T51" fmla="*/ 14 h 52"/>
                <a:gd name="T52" fmla="*/ 20 w 38"/>
                <a:gd name="T53" fmla="*/ 14 h 52"/>
                <a:gd name="T54" fmla="*/ 18 w 38"/>
                <a:gd name="T55" fmla="*/ 13 h 52"/>
                <a:gd name="T56" fmla="*/ 16 w 38"/>
                <a:gd name="T57" fmla="*/ 10 h 52"/>
                <a:gd name="T58" fmla="*/ 13 w 38"/>
                <a:gd name="T59" fmla="*/ 11 h 52"/>
                <a:gd name="T60" fmla="*/ 14 w 38"/>
                <a:gd name="T61" fmla="*/ 15 h 52"/>
                <a:gd name="T62" fmla="*/ 10 w 38"/>
                <a:gd name="T63" fmla="*/ 18 h 52"/>
                <a:gd name="T64" fmla="*/ 8 w 38"/>
                <a:gd name="T65" fmla="*/ 21 h 52"/>
                <a:gd name="T66" fmla="*/ 5 w 38"/>
                <a:gd name="T67" fmla="*/ 25 h 52"/>
                <a:gd name="T68" fmla="*/ 3 w 38"/>
                <a:gd name="T69" fmla="*/ 28 h 52"/>
                <a:gd name="T70" fmla="*/ 1 w 38"/>
                <a:gd name="T71" fmla="*/ 32 h 52"/>
                <a:gd name="T72" fmla="*/ 1 w 38"/>
                <a:gd name="T73" fmla="*/ 33 h 52"/>
                <a:gd name="T74" fmla="*/ 4 w 38"/>
                <a:gd name="T75" fmla="*/ 35 h 52"/>
                <a:gd name="T76" fmla="*/ 5 w 38"/>
                <a:gd name="T77" fmla="*/ 41 h 52"/>
                <a:gd name="T78" fmla="*/ 0 w 38"/>
                <a:gd name="T79" fmla="*/ 46 h 52"/>
                <a:gd name="T80" fmla="*/ 4 w 38"/>
                <a:gd name="T81" fmla="*/ 48 h 52"/>
                <a:gd name="T82" fmla="*/ 4 w 38"/>
                <a:gd name="T83" fmla="*/ 51 h 52"/>
                <a:gd name="T84" fmla="*/ 5 w 38"/>
                <a:gd name="T85" fmla="*/ 52 h 52"/>
                <a:gd name="T86" fmla="*/ 8 w 38"/>
                <a:gd name="T87" fmla="*/ 50 h 52"/>
                <a:gd name="T88" fmla="*/ 12 w 38"/>
                <a:gd name="T89" fmla="*/ 50 h 52"/>
                <a:gd name="T90" fmla="*/ 15 w 38"/>
                <a:gd name="T91" fmla="*/ 47 h 52"/>
                <a:gd name="T92" fmla="*/ 17 w 38"/>
                <a:gd name="T93" fmla="*/ 46 h 52"/>
                <a:gd name="T94" fmla="*/ 20 w 38"/>
                <a:gd name="T95" fmla="*/ 48 h 52"/>
                <a:gd name="T96" fmla="*/ 23 w 38"/>
                <a:gd name="T97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52">
                  <a:moveTo>
                    <a:pt x="23" y="46"/>
                  </a:moveTo>
                  <a:cubicBezTo>
                    <a:pt x="23" y="46"/>
                    <a:pt x="22" y="45"/>
                    <a:pt x="22" y="44"/>
                  </a:cubicBezTo>
                  <a:cubicBezTo>
                    <a:pt x="22" y="44"/>
                    <a:pt x="22" y="41"/>
                    <a:pt x="22" y="41"/>
                  </a:cubicBezTo>
                  <a:cubicBezTo>
                    <a:pt x="21" y="40"/>
                    <a:pt x="16" y="38"/>
                    <a:pt x="15" y="38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7" y="33"/>
                    <a:pt x="17" y="32"/>
                  </a:cubicBezTo>
                  <a:cubicBezTo>
                    <a:pt x="18" y="31"/>
                    <a:pt x="21" y="31"/>
                    <a:pt x="22" y="30"/>
                  </a:cubicBezTo>
                  <a:cubicBezTo>
                    <a:pt x="23" y="29"/>
                    <a:pt x="24" y="26"/>
                    <a:pt x="25" y="25"/>
                  </a:cubicBezTo>
                  <a:cubicBezTo>
                    <a:pt x="26" y="25"/>
                    <a:pt x="27" y="25"/>
                    <a:pt x="28" y="25"/>
                  </a:cubicBezTo>
                  <a:cubicBezTo>
                    <a:pt x="29" y="24"/>
                    <a:pt x="29" y="23"/>
                    <a:pt x="29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2" y="19"/>
                    <a:pt x="29" y="17"/>
                    <a:pt x="30" y="14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2" y="13"/>
                    <a:pt x="31" y="11"/>
                    <a:pt x="32" y="11"/>
                  </a:cubicBezTo>
                  <a:cubicBezTo>
                    <a:pt x="32" y="11"/>
                    <a:pt x="33" y="11"/>
                    <a:pt x="34" y="11"/>
                  </a:cubicBezTo>
                  <a:cubicBezTo>
                    <a:pt x="35" y="10"/>
                    <a:pt x="37" y="6"/>
                    <a:pt x="37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4"/>
                    <a:pt x="3" y="34"/>
                    <a:pt x="4" y="35"/>
                  </a:cubicBezTo>
                  <a:cubicBezTo>
                    <a:pt x="3" y="39"/>
                    <a:pt x="3" y="38"/>
                    <a:pt x="5" y="41"/>
                  </a:cubicBezTo>
                  <a:cubicBezTo>
                    <a:pt x="1" y="42"/>
                    <a:pt x="1" y="42"/>
                    <a:pt x="0" y="46"/>
                  </a:cubicBezTo>
                  <a:cubicBezTo>
                    <a:pt x="1" y="47"/>
                    <a:pt x="3" y="48"/>
                    <a:pt x="4" y="48"/>
                  </a:cubicBezTo>
                  <a:cubicBezTo>
                    <a:pt x="2" y="49"/>
                    <a:pt x="2" y="50"/>
                    <a:pt x="4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6" y="52"/>
                    <a:pt x="7" y="50"/>
                    <a:pt x="8" y="50"/>
                  </a:cubicBezTo>
                  <a:cubicBezTo>
                    <a:pt x="10" y="50"/>
                    <a:pt x="10" y="50"/>
                    <a:pt x="12" y="5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9" y="47"/>
                    <a:pt x="20" y="48"/>
                  </a:cubicBezTo>
                  <a:cubicBezTo>
                    <a:pt x="22" y="47"/>
                    <a:pt x="23" y="46"/>
                    <a:pt x="23" y="46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5" name="Freeform 65"/>
            <p:cNvSpPr>
              <a:spLocks/>
            </p:cNvSpPr>
            <p:nvPr/>
          </p:nvSpPr>
          <p:spPr bwMode="auto">
            <a:xfrm>
              <a:off x="4378325" y="3949701"/>
              <a:ext cx="280987" cy="292100"/>
            </a:xfrm>
            <a:custGeom>
              <a:avLst/>
              <a:gdLst>
                <a:gd name="T0" fmla="*/ 36 w 75"/>
                <a:gd name="T1" fmla="*/ 72 h 78"/>
                <a:gd name="T2" fmla="*/ 36 w 75"/>
                <a:gd name="T3" fmla="*/ 67 h 78"/>
                <a:gd name="T4" fmla="*/ 38 w 75"/>
                <a:gd name="T5" fmla="*/ 61 h 78"/>
                <a:gd name="T6" fmla="*/ 45 w 75"/>
                <a:gd name="T7" fmla="*/ 58 h 78"/>
                <a:gd name="T8" fmla="*/ 48 w 75"/>
                <a:gd name="T9" fmla="*/ 63 h 78"/>
                <a:gd name="T10" fmla="*/ 52 w 75"/>
                <a:gd name="T11" fmla="*/ 56 h 78"/>
                <a:gd name="T12" fmla="*/ 57 w 75"/>
                <a:gd name="T13" fmla="*/ 49 h 78"/>
                <a:gd name="T14" fmla="*/ 59 w 75"/>
                <a:gd name="T15" fmla="*/ 41 h 78"/>
                <a:gd name="T16" fmla="*/ 66 w 75"/>
                <a:gd name="T17" fmla="*/ 36 h 78"/>
                <a:gd name="T18" fmla="*/ 67 w 75"/>
                <a:gd name="T19" fmla="*/ 31 h 78"/>
                <a:gd name="T20" fmla="*/ 69 w 75"/>
                <a:gd name="T21" fmla="*/ 24 h 78"/>
                <a:gd name="T22" fmla="*/ 73 w 75"/>
                <a:gd name="T23" fmla="*/ 19 h 78"/>
                <a:gd name="T24" fmla="*/ 73 w 75"/>
                <a:gd name="T25" fmla="*/ 12 h 78"/>
                <a:gd name="T26" fmla="*/ 71 w 75"/>
                <a:gd name="T27" fmla="*/ 0 h 78"/>
                <a:gd name="T28" fmla="*/ 63 w 75"/>
                <a:gd name="T29" fmla="*/ 4 h 78"/>
                <a:gd name="T30" fmla="*/ 49 w 75"/>
                <a:gd name="T31" fmla="*/ 3 h 78"/>
                <a:gd name="T32" fmla="*/ 39 w 75"/>
                <a:gd name="T33" fmla="*/ 6 h 78"/>
                <a:gd name="T34" fmla="*/ 31 w 75"/>
                <a:gd name="T35" fmla="*/ 5 h 78"/>
                <a:gd name="T36" fmla="*/ 24 w 75"/>
                <a:gd name="T37" fmla="*/ 1 h 78"/>
                <a:gd name="T38" fmla="*/ 16 w 75"/>
                <a:gd name="T39" fmla="*/ 1 h 78"/>
                <a:gd name="T40" fmla="*/ 9 w 75"/>
                <a:gd name="T41" fmla="*/ 7 h 78"/>
                <a:gd name="T42" fmla="*/ 5 w 75"/>
                <a:gd name="T43" fmla="*/ 16 h 78"/>
                <a:gd name="T44" fmla="*/ 5 w 75"/>
                <a:gd name="T45" fmla="*/ 22 h 78"/>
                <a:gd name="T46" fmla="*/ 6 w 75"/>
                <a:gd name="T47" fmla="*/ 29 h 78"/>
                <a:gd name="T48" fmla="*/ 4 w 75"/>
                <a:gd name="T49" fmla="*/ 36 h 78"/>
                <a:gd name="T50" fmla="*/ 2 w 75"/>
                <a:gd name="T51" fmla="*/ 41 h 78"/>
                <a:gd name="T52" fmla="*/ 1 w 75"/>
                <a:gd name="T53" fmla="*/ 51 h 78"/>
                <a:gd name="T54" fmla="*/ 1 w 75"/>
                <a:gd name="T55" fmla="*/ 61 h 78"/>
                <a:gd name="T56" fmla="*/ 5 w 75"/>
                <a:gd name="T57" fmla="*/ 61 h 78"/>
                <a:gd name="T58" fmla="*/ 16 w 75"/>
                <a:gd name="T59" fmla="*/ 65 h 78"/>
                <a:gd name="T60" fmla="*/ 18 w 75"/>
                <a:gd name="T61" fmla="*/ 67 h 78"/>
                <a:gd name="T62" fmla="*/ 20 w 75"/>
                <a:gd name="T63" fmla="*/ 70 h 78"/>
                <a:gd name="T64" fmla="*/ 18 w 75"/>
                <a:gd name="T65" fmla="*/ 71 h 78"/>
                <a:gd name="T66" fmla="*/ 27 w 75"/>
                <a:gd name="T67" fmla="*/ 78 h 78"/>
                <a:gd name="T68" fmla="*/ 29 w 75"/>
                <a:gd name="T69" fmla="*/ 77 h 78"/>
                <a:gd name="T70" fmla="*/ 31 w 75"/>
                <a:gd name="T71" fmla="*/ 77 h 78"/>
                <a:gd name="T72" fmla="*/ 34 w 75"/>
                <a:gd name="T73" fmla="*/ 74 h 78"/>
                <a:gd name="T74" fmla="*/ 36 w 75"/>
                <a:gd name="T7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78">
                  <a:moveTo>
                    <a:pt x="36" y="74"/>
                  </a:moveTo>
                  <a:cubicBezTo>
                    <a:pt x="36" y="72"/>
                    <a:pt x="36" y="72"/>
                    <a:pt x="36" y="7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6" y="69"/>
                    <a:pt x="36" y="67"/>
                  </a:cubicBezTo>
                  <a:cubicBezTo>
                    <a:pt x="36" y="66"/>
                    <a:pt x="36" y="66"/>
                    <a:pt x="37" y="65"/>
                  </a:cubicBezTo>
                  <a:cubicBezTo>
                    <a:pt x="38" y="65"/>
                    <a:pt x="38" y="63"/>
                    <a:pt x="38" y="61"/>
                  </a:cubicBezTo>
                  <a:cubicBezTo>
                    <a:pt x="39" y="60"/>
                    <a:pt x="42" y="60"/>
                    <a:pt x="43" y="59"/>
                  </a:cubicBezTo>
                  <a:cubicBezTo>
                    <a:pt x="44" y="57"/>
                    <a:pt x="45" y="58"/>
                    <a:pt x="45" y="58"/>
                  </a:cubicBezTo>
                  <a:cubicBezTo>
                    <a:pt x="45" y="58"/>
                    <a:pt x="46" y="58"/>
                    <a:pt x="47" y="59"/>
                  </a:cubicBezTo>
                  <a:cubicBezTo>
                    <a:pt x="49" y="59"/>
                    <a:pt x="48" y="61"/>
                    <a:pt x="48" y="63"/>
                  </a:cubicBezTo>
                  <a:cubicBezTo>
                    <a:pt x="51" y="63"/>
                    <a:pt x="51" y="60"/>
                    <a:pt x="52" y="59"/>
                  </a:cubicBezTo>
                  <a:cubicBezTo>
                    <a:pt x="54" y="58"/>
                    <a:pt x="52" y="57"/>
                    <a:pt x="52" y="56"/>
                  </a:cubicBezTo>
                  <a:cubicBezTo>
                    <a:pt x="52" y="55"/>
                    <a:pt x="53" y="53"/>
                    <a:pt x="54" y="52"/>
                  </a:cubicBezTo>
                  <a:cubicBezTo>
                    <a:pt x="55" y="50"/>
                    <a:pt x="56" y="51"/>
                    <a:pt x="57" y="49"/>
                  </a:cubicBezTo>
                  <a:cubicBezTo>
                    <a:pt x="58" y="47"/>
                    <a:pt x="57" y="47"/>
                    <a:pt x="58" y="45"/>
                  </a:cubicBezTo>
                  <a:cubicBezTo>
                    <a:pt x="59" y="44"/>
                    <a:pt x="59" y="43"/>
                    <a:pt x="59" y="41"/>
                  </a:cubicBezTo>
                  <a:cubicBezTo>
                    <a:pt x="59" y="39"/>
                    <a:pt x="60" y="39"/>
                    <a:pt x="61" y="39"/>
                  </a:cubicBezTo>
                  <a:cubicBezTo>
                    <a:pt x="63" y="38"/>
                    <a:pt x="65" y="37"/>
                    <a:pt x="66" y="36"/>
                  </a:cubicBezTo>
                  <a:cubicBezTo>
                    <a:pt x="67" y="36"/>
                    <a:pt x="66" y="33"/>
                    <a:pt x="66" y="33"/>
                  </a:cubicBezTo>
                  <a:cubicBezTo>
                    <a:pt x="66" y="33"/>
                    <a:pt x="66" y="31"/>
                    <a:pt x="67" y="31"/>
                  </a:cubicBezTo>
                  <a:cubicBezTo>
                    <a:pt x="68" y="30"/>
                    <a:pt x="68" y="29"/>
                    <a:pt x="68" y="28"/>
                  </a:cubicBezTo>
                  <a:cubicBezTo>
                    <a:pt x="69" y="26"/>
                    <a:pt x="68" y="25"/>
                    <a:pt x="69" y="24"/>
                  </a:cubicBezTo>
                  <a:cubicBezTo>
                    <a:pt x="70" y="23"/>
                    <a:pt x="71" y="22"/>
                    <a:pt x="71" y="21"/>
                  </a:cubicBezTo>
                  <a:cubicBezTo>
                    <a:pt x="71" y="20"/>
                    <a:pt x="72" y="19"/>
                    <a:pt x="73" y="19"/>
                  </a:cubicBezTo>
                  <a:cubicBezTo>
                    <a:pt x="74" y="19"/>
                    <a:pt x="75" y="15"/>
                    <a:pt x="75" y="14"/>
                  </a:cubicBezTo>
                  <a:cubicBezTo>
                    <a:pt x="75" y="13"/>
                    <a:pt x="73" y="12"/>
                    <a:pt x="73" y="12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5" y="4"/>
                    <a:pt x="63" y="4"/>
                  </a:cubicBezTo>
                  <a:cubicBezTo>
                    <a:pt x="61" y="4"/>
                    <a:pt x="59" y="5"/>
                    <a:pt x="56" y="4"/>
                  </a:cubicBezTo>
                  <a:cubicBezTo>
                    <a:pt x="53" y="3"/>
                    <a:pt x="51" y="3"/>
                    <a:pt x="49" y="3"/>
                  </a:cubicBezTo>
                  <a:cubicBezTo>
                    <a:pt x="48" y="3"/>
                    <a:pt x="46" y="5"/>
                    <a:pt x="45" y="6"/>
                  </a:cubicBezTo>
                  <a:cubicBezTo>
                    <a:pt x="45" y="7"/>
                    <a:pt x="43" y="6"/>
                    <a:pt x="39" y="6"/>
                  </a:cubicBezTo>
                  <a:cubicBezTo>
                    <a:pt x="36" y="6"/>
                    <a:pt x="37" y="5"/>
                    <a:pt x="36" y="4"/>
                  </a:cubicBezTo>
                  <a:cubicBezTo>
                    <a:pt x="35" y="3"/>
                    <a:pt x="33" y="4"/>
                    <a:pt x="31" y="5"/>
                  </a:cubicBezTo>
                  <a:cubicBezTo>
                    <a:pt x="30" y="6"/>
                    <a:pt x="27" y="5"/>
                    <a:pt x="27" y="5"/>
                  </a:cubicBezTo>
                  <a:cubicBezTo>
                    <a:pt x="27" y="5"/>
                    <a:pt x="25" y="1"/>
                    <a:pt x="24" y="1"/>
                  </a:cubicBezTo>
                  <a:cubicBezTo>
                    <a:pt x="23" y="1"/>
                    <a:pt x="23" y="0"/>
                    <a:pt x="21" y="0"/>
                  </a:cubicBezTo>
                  <a:cubicBezTo>
                    <a:pt x="19" y="0"/>
                    <a:pt x="18" y="0"/>
                    <a:pt x="16" y="1"/>
                  </a:cubicBezTo>
                  <a:cubicBezTo>
                    <a:pt x="14" y="1"/>
                    <a:pt x="10" y="4"/>
                    <a:pt x="10" y="4"/>
                  </a:cubicBezTo>
                  <a:cubicBezTo>
                    <a:pt x="10" y="4"/>
                    <a:pt x="9" y="6"/>
                    <a:pt x="9" y="7"/>
                  </a:cubicBezTo>
                  <a:cubicBezTo>
                    <a:pt x="9" y="9"/>
                    <a:pt x="7" y="11"/>
                    <a:pt x="7" y="11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9"/>
                    <a:pt x="4" y="20"/>
                  </a:cubicBezTo>
                  <a:cubicBezTo>
                    <a:pt x="3" y="21"/>
                    <a:pt x="4" y="21"/>
                    <a:pt x="5" y="22"/>
                  </a:cubicBezTo>
                  <a:cubicBezTo>
                    <a:pt x="7" y="23"/>
                    <a:pt x="7" y="23"/>
                    <a:pt x="6" y="26"/>
                  </a:cubicBezTo>
                  <a:cubicBezTo>
                    <a:pt x="5" y="28"/>
                    <a:pt x="7" y="29"/>
                    <a:pt x="6" y="29"/>
                  </a:cubicBezTo>
                  <a:cubicBezTo>
                    <a:pt x="5" y="29"/>
                    <a:pt x="4" y="30"/>
                    <a:pt x="4" y="32"/>
                  </a:cubicBezTo>
                  <a:cubicBezTo>
                    <a:pt x="4" y="34"/>
                    <a:pt x="5" y="34"/>
                    <a:pt x="4" y="36"/>
                  </a:cubicBezTo>
                  <a:cubicBezTo>
                    <a:pt x="3" y="37"/>
                    <a:pt x="2" y="37"/>
                    <a:pt x="3" y="38"/>
                  </a:cubicBezTo>
                  <a:cubicBezTo>
                    <a:pt x="4" y="40"/>
                    <a:pt x="3" y="41"/>
                    <a:pt x="2" y="41"/>
                  </a:cubicBezTo>
                  <a:cubicBezTo>
                    <a:pt x="1" y="40"/>
                    <a:pt x="1" y="41"/>
                    <a:pt x="1" y="43"/>
                  </a:cubicBezTo>
                  <a:cubicBezTo>
                    <a:pt x="2" y="44"/>
                    <a:pt x="0" y="50"/>
                    <a:pt x="1" y="51"/>
                  </a:cubicBezTo>
                  <a:cubicBezTo>
                    <a:pt x="2" y="53"/>
                    <a:pt x="2" y="54"/>
                    <a:pt x="2" y="56"/>
                  </a:cubicBezTo>
                  <a:cubicBezTo>
                    <a:pt x="2" y="57"/>
                    <a:pt x="1" y="61"/>
                    <a:pt x="1" y="61"/>
                  </a:cubicBezTo>
                  <a:cubicBezTo>
                    <a:pt x="3" y="60"/>
                    <a:pt x="5" y="60"/>
                    <a:pt x="6" y="60"/>
                  </a:cubicBezTo>
                  <a:cubicBezTo>
                    <a:pt x="6" y="60"/>
                    <a:pt x="5" y="61"/>
                    <a:pt x="5" y="61"/>
                  </a:cubicBezTo>
                  <a:cubicBezTo>
                    <a:pt x="7" y="61"/>
                    <a:pt x="10" y="61"/>
                    <a:pt x="12" y="61"/>
                  </a:cubicBezTo>
                  <a:cubicBezTo>
                    <a:pt x="13" y="62"/>
                    <a:pt x="14" y="65"/>
                    <a:pt x="16" y="65"/>
                  </a:cubicBezTo>
                  <a:cubicBezTo>
                    <a:pt x="16" y="65"/>
                    <a:pt x="17" y="65"/>
                    <a:pt x="18" y="65"/>
                  </a:cubicBezTo>
                  <a:cubicBezTo>
                    <a:pt x="18" y="65"/>
                    <a:pt x="17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8"/>
                    <a:pt x="19" y="69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" y="70"/>
                    <a:pt x="19" y="71"/>
                    <a:pt x="18" y="71"/>
                  </a:cubicBezTo>
                  <a:cubicBezTo>
                    <a:pt x="19" y="74"/>
                    <a:pt x="20" y="76"/>
                    <a:pt x="22" y="78"/>
                  </a:cubicBezTo>
                  <a:cubicBezTo>
                    <a:pt x="24" y="78"/>
                    <a:pt x="25" y="78"/>
                    <a:pt x="27" y="7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76"/>
                    <a:pt x="28" y="78"/>
                    <a:pt x="29" y="77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30" y="77"/>
                    <a:pt x="31" y="77"/>
                  </a:cubicBezTo>
                  <a:cubicBezTo>
                    <a:pt x="32" y="76"/>
                    <a:pt x="32" y="74"/>
                    <a:pt x="33" y="74"/>
                  </a:cubicBezTo>
                  <a:cubicBezTo>
                    <a:pt x="33" y="74"/>
                    <a:pt x="34" y="74"/>
                    <a:pt x="34" y="74"/>
                  </a:cubicBezTo>
                  <a:cubicBezTo>
                    <a:pt x="35" y="75"/>
                    <a:pt x="35" y="75"/>
                    <a:pt x="36" y="76"/>
                  </a:cubicBezTo>
                  <a:cubicBezTo>
                    <a:pt x="36" y="75"/>
                    <a:pt x="35" y="74"/>
                    <a:pt x="36" y="74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6" name="Freeform 66"/>
            <p:cNvSpPr>
              <a:spLocks/>
            </p:cNvSpPr>
            <p:nvPr/>
          </p:nvSpPr>
          <p:spPr bwMode="auto">
            <a:xfrm>
              <a:off x="4310063" y="3671888"/>
              <a:ext cx="379412" cy="338138"/>
            </a:xfrm>
            <a:custGeom>
              <a:avLst/>
              <a:gdLst>
                <a:gd name="T0" fmla="*/ 94 w 101"/>
                <a:gd name="T1" fmla="*/ 4 h 90"/>
                <a:gd name="T2" fmla="*/ 89 w 101"/>
                <a:gd name="T3" fmla="*/ 7 h 90"/>
                <a:gd name="T4" fmla="*/ 89 w 101"/>
                <a:gd name="T5" fmla="*/ 8 h 90"/>
                <a:gd name="T6" fmla="*/ 74 w 101"/>
                <a:gd name="T7" fmla="*/ 0 h 90"/>
                <a:gd name="T8" fmla="*/ 40 w 101"/>
                <a:gd name="T9" fmla="*/ 25 h 90"/>
                <a:gd name="T10" fmla="*/ 37 w 101"/>
                <a:gd name="T11" fmla="*/ 31 h 90"/>
                <a:gd name="T12" fmla="*/ 28 w 101"/>
                <a:gd name="T13" fmla="*/ 33 h 90"/>
                <a:gd name="T14" fmla="*/ 29 w 101"/>
                <a:gd name="T15" fmla="*/ 51 h 90"/>
                <a:gd name="T16" fmla="*/ 27 w 101"/>
                <a:gd name="T17" fmla="*/ 53 h 90"/>
                <a:gd name="T18" fmla="*/ 26 w 101"/>
                <a:gd name="T19" fmla="*/ 56 h 90"/>
                <a:gd name="T20" fmla="*/ 26 w 101"/>
                <a:gd name="T21" fmla="*/ 58 h 90"/>
                <a:gd name="T22" fmla="*/ 22 w 101"/>
                <a:gd name="T23" fmla="*/ 58 h 90"/>
                <a:gd name="T24" fmla="*/ 14 w 101"/>
                <a:gd name="T25" fmla="*/ 61 h 90"/>
                <a:gd name="T26" fmla="*/ 7 w 101"/>
                <a:gd name="T27" fmla="*/ 62 h 90"/>
                <a:gd name="T28" fmla="*/ 3 w 101"/>
                <a:gd name="T29" fmla="*/ 63 h 90"/>
                <a:gd name="T30" fmla="*/ 3 w 101"/>
                <a:gd name="T31" fmla="*/ 64 h 90"/>
                <a:gd name="T32" fmla="*/ 1 w 101"/>
                <a:gd name="T33" fmla="*/ 64 h 90"/>
                <a:gd name="T34" fmla="*/ 0 w 101"/>
                <a:gd name="T35" fmla="*/ 66 h 90"/>
                <a:gd name="T36" fmla="*/ 3 w 101"/>
                <a:gd name="T37" fmla="*/ 69 h 90"/>
                <a:gd name="T38" fmla="*/ 7 w 101"/>
                <a:gd name="T39" fmla="*/ 72 h 90"/>
                <a:gd name="T40" fmla="*/ 7 w 101"/>
                <a:gd name="T41" fmla="*/ 74 h 90"/>
                <a:gd name="T42" fmla="*/ 9 w 101"/>
                <a:gd name="T43" fmla="*/ 80 h 90"/>
                <a:gd name="T44" fmla="*/ 12 w 101"/>
                <a:gd name="T45" fmla="*/ 80 h 90"/>
                <a:gd name="T46" fmla="*/ 11 w 101"/>
                <a:gd name="T47" fmla="*/ 83 h 90"/>
                <a:gd name="T48" fmla="*/ 13 w 101"/>
                <a:gd name="T49" fmla="*/ 89 h 90"/>
                <a:gd name="T50" fmla="*/ 15 w 101"/>
                <a:gd name="T51" fmla="*/ 86 h 90"/>
                <a:gd name="T52" fmla="*/ 18 w 101"/>
                <a:gd name="T53" fmla="*/ 86 h 90"/>
                <a:gd name="T54" fmla="*/ 19 w 101"/>
                <a:gd name="T55" fmla="*/ 88 h 90"/>
                <a:gd name="T56" fmla="*/ 23 w 101"/>
                <a:gd name="T57" fmla="*/ 90 h 90"/>
                <a:gd name="T58" fmla="*/ 25 w 101"/>
                <a:gd name="T59" fmla="*/ 85 h 90"/>
                <a:gd name="T60" fmla="*/ 27 w 101"/>
                <a:gd name="T61" fmla="*/ 81 h 90"/>
                <a:gd name="T62" fmla="*/ 28 w 101"/>
                <a:gd name="T63" fmla="*/ 78 h 90"/>
                <a:gd name="T64" fmla="*/ 34 w 101"/>
                <a:gd name="T65" fmla="*/ 75 h 90"/>
                <a:gd name="T66" fmla="*/ 39 w 101"/>
                <a:gd name="T67" fmla="*/ 74 h 90"/>
                <a:gd name="T68" fmla="*/ 42 w 101"/>
                <a:gd name="T69" fmla="*/ 75 h 90"/>
                <a:gd name="T70" fmla="*/ 45 w 101"/>
                <a:gd name="T71" fmla="*/ 79 h 90"/>
                <a:gd name="T72" fmla="*/ 49 w 101"/>
                <a:gd name="T73" fmla="*/ 79 h 90"/>
                <a:gd name="T74" fmla="*/ 54 w 101"/>
                <a:gd name="T75" fmla="*/ 78 h 90"/>
                <a:gd name="T76" fmla="*/ 57 w 101"/>
                <a:gd name="T77" fmla="*/ 80 h 90"/>
                <a:gd name="T78" fmla="*/ 63 w 101"/>
                <a:gd name="T79" fmla="*/ 80 h 90"/>
                <a:gd name="T80" fmla="*/ 67 w 101"/>
                <a:gd name="T81" fmla="*/ 77 h 90"/>
                <a:gd name="T82" fmla="*/ 74 w 101"/>
                <a:gd name="T83" fmla="*/ 78 h 90"/>
                <a:gd name="T84" fmla="*/ 81 w 101"/>
                <a:gd name="T85" fmla="*/ 78 h 90"/>
                <a:gd name="T86" fmla="*/ 84 w 101"/>
                <a:gd name="T87" fmla="*/ 75 h 90"/>
                <a:gd name="T88" fmla="*/ 88 w 101"/>
                <a:gd name="T89" fmla="*/ 74 h 90"/>
                <a:gd name="T90" fmla="*/ 88 w 101"/>
                <a:gd name="T91" fmla="*/ 66 h 90"/>
                <a:gd name="T92" fmla="*/ 98 w 101"/>
                <a:gd name="T93" fmla="*/ 58 h 90"/>
                <a:gd name="T94" fmla="*/ 98 w 101"/>
                <a:gd name="T95" fmla="*/ 32 h 90"/>
                <a:gd name="T96" fmla="*/ 100 w 101"/>
                <a:gd name="T97" fmla="*/ 26 h 90"/>
                <a:gd name="T98" fmla="*/ 97 w 101"/>
                <a:gd name="T99" fmla="*/ 19 h 90"/>
                <a:gd name="T100" fmla="*/ 94 w 101"/>
                <a:gd name="T101" fmla="*/ 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90">
                  <a:moveTo>
                    <a:pt x="94" y="4"/>
                  </a:moveTo>
                  <a:cubicBezTo>
                    <a:pt x="89" y="7"/>
                    <a:pt x="89" y="7"/>
                    <a:pt x="89" y="7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4"/>
                    <a:pt x="26" y="56"/>
                  </a:cubicBezTo>
                  <a:cubicBezTo>
                    <a:pt x="26" y="57"/>
                    <a:pt x="26" y="58"/>
                    <a:pt x="2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16" y="60"/>
                    <a:pt x="14" y="61"/>
                  </a:cubicBezTo>
                  <a:cubicBezTo>
                    <a:pt x="12" y="61"/>
                    <a:pt x="8" y="61"/>
                    <a:pt x="7" y="62"/>
                  </a:cubicBezTo>
                  <a:cubicBezTo>
                    <a:pt x="6" y="63"/>
                    <a:pt x="3" y="63"/>
                    <a:pt x="3" y="63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12" y="79"/>
                    <a:pt x="12" y="80"/>
                  </a:cubicBezTo>
                  <a:cubicBezTo>
                    <a:pt x="12" y="81"/>
                    <a:pt x="11" y="83"/>
                    <a:pt x="11" y="83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5" y="86"/>
                    <a:pt x="17" y="85"/>
                    <a:pt x="18" y="86"/>
                  </a:cubicBezTo>
                  <a:cubicBezTo>
                    <a:pt x="20" y="87"/>
                    <a:pt x="19" y="88"/>
                    <a:pt x="19" y="88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5"/>
                    <a:pt x="27" y="83"/>
                    <a:pt x="27" y="81"/>
                  </a:cubicBezTo>
                  <a:cubicBezTo>
                    <a:pt x="27" y="80"/>
                    <a:pt x="28" y="78"/>
                    <a:pt x="28" y="78"/>
                  </a:cubicBezTo>
                  <a:cubicBezTo>
                    <a:pt x="28" y="78"/>
                    <a:pt x="32" y="75"/>
                    <a:pt x="34" y="75"/>
                  </a:cubicBezTo>
                  <a:cubicBezTo>
                    <a:pt x="36" y="74"/>
                    <a:pt x="37" y="74"/>
                    <a:pt x="39" y="74"/>
                  </a:cubicBezTo>
                  <a:cubicBezTo>
                    <a:pt x="41" y="74"/>
                    <a:pt x="41" y="75"/>
                    <a:pt x="42" y="75"/>
                  </a:cubicBezTo>
                  <a:cubicBezTo>
                    <a:pt x="43" y="75"/>
                    <a:pt x="45" y="79"/>
                    <a:pt x="45" y="79"/>
                  </a:cubicBezTo>
                  <a:cubicBezTo>
                    <a:pt x="45" y="79"/>
                    <a:pt x="48" y="80"/>
                    <a:pt x="49" y="79"/>
                  </a:cubicBezTo>
                  <a:cubicBezTo>
                    <a:pt x="51" y="78"/>
                    <a:pt x="53" y="77"/>
                    <a:pt x="54" y="78"/>
                  </a:cubicBezTo>
                  <a:cubicBezTo>
                    <a:pt x="55" y="79"/>
                    <a:pt x="54" y="80"/>
                    <a:pt x="57" y="80"/>
                  </a:cubicBezTo>
                  <a:cubicBezTo>
                    <a:pt x="61" y="80"/>
                    <a:pt x="63" y="81"/>
                    <a:pt x="63" y="80"/>
                  </a:cubicBezTo>
                  <a:cubicBezTo>
                    <a:pt x="64" y="79"/>
                    <a:pt x="66" y="77"/>
                    <a:pt x="67" y="77"/>
                  </a:cubicBezTo>
                  <a:cubicBezTo>
                    <a:pt x="69" y="77"/>
                    <a:pt x="71" y="77"/>
                    <a:pt x="74" y="78"/>
                  </a:cubicBezTo>
                  <a:cubicBezTo>
                    <a:pt x="77" y="79"/>
                    <a:pt x="79" y="78"/>
                    <a:pt x="81" y="78"/>
                  </a:cubicBezTo>
                  <a:cubicBezTo>
                    <a:pt x="83" y="78"/>
                    <a:pt x="84" y="75"/>
                    <a:pt x="84" y="75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8" y="58"/>
                    <a:pt x="97" y="35"/>
                    <a:pt x="98" y="32"/>
                  </a:cubicBezTo>
                  <a:cubicBezTo>
                    <a:pt x="98" y="30"/>
                    <a:pt x="98" y="28"/>
                    <a:pt x="100" y="26"/>
                  </a:cubicBezTo>
                  <a:cubicBezTo>
                    <a:pt x="101" y="24"/>
                    <a:pt x="97" y="19"/>
                    <a:pt x="97" y="19"/>
                  </a:cubicBezTo>
                  <a:lnTo>
                    <a:pt x="94" y="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7" name="Freeform 67"/>
            <p:cNvSpPr>
              <a:spLocks noEditPoints="1"/>
            </p:cNvSpPr>
            <p:nvPr/>
          </p:nvSpPr>
          <p:spPr bwMode="auto">
            <a:xfrm>
              <a:off x="2278063" y="3930651"/>
              <a:ext cx="96837" cy="112713"/>
            </a:xfrm>
            <a:custGeom>
              <a:avLst/>
              <a:gdLst>
                <a:gd name="T0" fmla="*/ 0 w 26"/>
                <a:gd name="T1" fmla="*/ 13 h 30"/>
                <a:gd name="T2" fmla="*/ 0 w 26"/>
                <a:gd name="T3" fmla="*/ 15 h 30"/>
                <a:gd name="T4" fmla="*/ 4 w 26"/>
                <a:gd name="T5" fmla="*/ 18 h 30"/>
                <a:gd name="T6" fmla="*/ 6 w 26"/>
                <a:gd name="T7" fmla="*/ 23 h 30"/>
                <a:gd name="T8" fmla="*/ 8 w 26"/>
                <a:gd name="T9" fmla="*/ 26 h 30"/>
                <a:gd name="T10" fmla="*/ 11 w 26"/>
                <a:gd name="T11" fmla="*/ 27 h 30"/>
                <a:gd name="T12" fmla="*/ 10 w 26"/>
                <a:gd name="T13" fmla="*/ 24 h 30"/>
                <a:gd name="T14" fmla="*/ 9 w 26"/>
                <a:gd name="T15" fmla="*/ 22 h 30"/>
                <a:gd name="T16" fmla="*/ 10 w 26"/>
                <a:gd name="T17" fmla="*/ 21 h 30"/>
                <a:gd name="T18" fmla="*/ 12 w 26"/>
                <a:gd name="T19" fmla="*/ 23 h 30"/>
                <a:gd name="T20" fmla="*/ 15 w 26"/>
                <a:gd name="T21" fmla="*/ 25 h 30"/>
                <a:gd name="T22" fmla="*/ 16 w 26"/>
                <a:gd name="T23" fmla="*/ 28 h 30"/>
                <a:gd name="T24" fmla="*/ 19 w 26"/>
                <a:gd name="T25" fmla="*/ 28 h 30"/>
                <a:gd name="T26" fmla="*/ 21 w 26"/>
                <a:gd name="T27" fmla="*/ 30 h 30"/>
                <a:gd name="T28" fmla="*/ 23 w 26"/>
                <a:gd name="T29" fmla="*/ 30 h 30"/>
                <a:gd name="T30" fmla="*/ 21 w 26"/>
                <a:gd name="T31" fmla="*/ 27 h 30"/>
                <a:gd name="T32" fmla="*/ 22 w 26"/>
                <a:gd name="T33" fmla="*/ 26 h 30"/>
                <a:gd name="T34" fmla="*/ 22 w 26"/>
                <a:gd name="T35" fmla="*/ 22 h 30"/>
                <a:gd name="T36" fmla="*/ 22 w 26"/>
                <a:gd name="T37" fmla="*/ 17 h 30"/>
                <a:gd name="T38" fmla="*/ 23 w 26"/>
                <a:gd name="T39" fmla="*/ 17 h 30"/>
                <a:gd name="T40" fmla="*/ 24 w 26"/>
                <a:gd name="T41" fmla="*/ 7 h 30"/>
                <a:gd name="T42" fmla="*/ 26 w 26"/>
                <a:gd name="T43" fmla="*/ 3 h 30"/>
                <a:gd name="T44" fmla="*/ 25 w 26"/>
                <a:gd name="T45" fmla="*/ 0 h 30"/>
                <a:gd name="T46" fmla="*/ 21 w 26"/>
                <a:gd name="T47" fmla="*/ 1 h 30"/>
                <a:gd name="T48" fmla="*/ 19 w 26"/>
                <a:gd name="T49" fmla="*/ 3 h 30"/>
                <a:gd name="T50" fmla="*/ 14 w 26"/>
                <a:gd name="T51" fmla="*/ 5 h 30"/>
                <a:gd name="T52" fmla="*/ 11 w 26"/>
                <a:gd name="T53" fmla="*/ 5 h 30"/>
                <a:gd name="T54" fmla="*/ 8 w 26"/>
                <a:gd name="T55" fmla="*/ 5 h 30"/>
                <a:gd name="T56" fmla="*/ 3 w 26"/>
                <a:gd name="T57" fmla="*/ 7 h 30"/>
                <a:gd name="T58" fmla="*/ 3 w 26"/>
                <a:gd name="T59" fmla="*/ 12 h 30"/>
                <a:gd name="T60" fmla="*/ 0 w 26"/>
                <a:gd name="T61" fmla="*/ 13 h 30"/>
                <a:gd name="T62" fmla="*/ 5 w 26"/>
                <a:gd name="T63" fmla="*/ 17 h 30"/>
                <a:gd name="T64" fmla="*/ 7 w 26"/>
                <a:gd name="T65" fmla="*/ 20 h 30"/>
                <a:gd name="T66" fmla="*/ 5 w 26"/>
                <a:gd name="T67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30">
                  <a:moveTo>
                    <a:pt x="0" y="13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1" y="16"/>
                    <a:pt x="3" y="17"/>
                    <a:pt x="4" y="18"/>
                  </a:cubicBezTo>
                  <a:cubicBezTo>
                    <a:pt x="5" y="20"/>
                    <a:pt x="5" y="22"/>
                    <a:pt x="6" y="23"/>
                  </a:cubicBezTo>
                  <a:cubicBezTo>
                    <a:pt x="6" y="24"/>
                    <a:pt x="7" y="25"/>
                    <a:pt x="8" y="26"/>
                  </a:cubicBezTo>
                  <a:cubicBezTo>
                    <a:pt x="8" y="26"/>
                    <a:pt x="10" y="26"/>
                    <a:pt x="11" y="27"/>
                  </a:cubicBezTo>
                  <a:cubicBezTo>
                    <a:pt x="11" y="26"/>
                    <a:pt x="10" y="25"/>
                    <a:pt x="10" y="24"/>
                  </a:cubicBezTo>
                  <a:cubicBezTo>
                    <a:pt x="10" y="24"/>
                    <a:pt x="8" y="24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1" y="23"/>
                    <a:pt x="12" y="23"/>
                  </a:cubicBezTo>
                  <a:cubicBezTo>
                    <a:pt x="13" y="25"/>
                    <a:pt x="13" y="23"/>
                    <a:pt x="15" y="25"/>
                  </a:cubicBezTo>
                  <a:cubicBezTo>
                    <a:pt x="15" y="27"/>
                    <a:pt x="15" y="27"/>
                    <a:pt x="16" y="28"/>
                  </a:cubicBezTo>
                  <a:cubicBezTo>
                    <a:pt x="17" y="28"/>
                    <a:pt x="19" y="28"/>
                    <a:pt x="19" y="28"/>
                  </a:cubicBezTo>
                  <a:cubicBezTo>
                    <a:pt x="19" y="28"/>
                    <a:pt x="19" y="30"/>
                    <a:pt x="21" y="30"/>
                  </a:cubicBezTo>
                  <a:cubicBezTo>
                    <a:pt x="22" y="30"/>
                    <a:pt x="23" y="30"/>
                    <a:pt x="23" y="30"/>
                  </a:cubicBezTo>
                  <a:cubicBezTo>
                    <a:pt x="23" y="29"/>
                    <a:pt x="21" y="28"/>
                    <a:pt x="21" y="27"/>
                  </a:cubicBezTo>
                  <a:cubicBezTo>
                    <a:pt x="21" y="26"/>
                    <a:pt x="22" y="26"/>
                    <a:pt x="22" y="26"/>
                  </a:cubicBezTo>
                  <a:cubicBezTo>
                    <a:pt x="23" y="25"/>
                    <a:pt x="22" y="22"/>
                    <a:pt x="22" y="22"/>
                  </a:cubicBezTo>
                  <a:cubicBezTo>
                    <a:pt x="22" y="20"/>
                    <a:pt x="22" y="19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3"/>
                    <a:pt x="23" y="11"/>
                    <a:pt x="24" y="7"/>
                  </a:cubicBezTo>
                  <a:cubicBezTo>
                    <a:pt x="24" y="6"/>
                    <a:pt x="26" y="5"/>
                    <a:pt x="26" y="3"/>
                  </a:cubicBezTo>
                  <a:cubicBezTo>
                    <a:pt x="26" y="3"/>
                    <a:pt x="25" y="0"/>
                    <a:pt x="25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19" y="2"/>
                    <a:pt x="19" y="3"/>
                  </a:cubicBezTo>
                  <a:cubicBezTo>
                    <a:pt x="19" y="4"/>
                    <a:pt x="16" y="5"/>
                    <a:pt x="14" y="5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4"/>
                    <a:pt x="9" y="4"/>
                    <a:pt x="8" y="5"/>
                  </a:cubicBezTo>
                  <a:cubicBezTo>
                    <a:pt x="6" y="5"/>
                    <a:pt x="3" y="7"/>
                    <a:pt x="3" y="7"/>
                  </a:cubicBezTo>
                  <a:cubicBezTo>
                    <a:pt x="3" y="7"/>
                    <a:pt x="4" y="11"/>
                    <a:pt x="3" y="12"/>
                  </a:cubicBezTo>
                  <a:cubicBezTo>
                    <a:pt x="2" y="14"/>
                    <a:pt x="0" y="13"/>
                    <a:pt x="0" y="13"/>
                  </a:cubicBezTo>
                  <a:close/>
                  <a:moveTo>
                    <a:pt x="5" y="17"/>
                  </a:moveTo>
                  <a:cubicBezTo>
                    <a:pt x="7" y="17"/>
                    <a:pt x="10" y="19"/>
                    <a:pt x="7" y="20"/>
                  </a:cubicBezTo>
                  <a:cubicBezTo>
                    <a:pt x="6" y="19"/>
                    <a:pt x="4" y="17"/>
                    <a:pt x="5" y="17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8" name="Freeform 68"/>
            <p:cNvSpPr>
              <a:spLocks noEditPoints="1"/>
            </p:cNvSpPr>
            <p:nvPr/>
          </p:nvSpPr>
          <p:spPr bwMode="auto">
            <a:xfrm>
              <a:off x="8194675" y="5408613"/>
              <a:ext cx="293687" cy="423863"/>
            </a:xfrm>
            <a:custGeom>
              <a:avLst/>
              <a:gdLst>
                <a:gd name="T0" fmla="*/ 12 w 78"/>
                <a:gd name="T1" fmla="*/ 113 h 113"/>
                <a:gd name="T2" fmla="*/ 11 w 78"/>
                <a:gd name="T3" fmla="*/ 109 h 113"/>
                <a:gd name="T4" fmla="*/ 47 w 78"/>
                <a:gd name="T5" fmla="*/ 57 h 113"/>
                <a:gd name="T6" fmla="*/ 38 w 78"/>
                <a:gd name="T7" fmla="*/ 54 h 113"/>
                <a:gd name="T8" fmla="*/ 33 w 78"/>
                <a:gd name="T9" fmla="*/ 66 h 113"/>
                <a:gd name="T10" fmla="*/ 30 w 78"/>
                <a:gd name="T11" fmla="*/ 71 h 113"/>
                <a:gd name="T12" fmla="*/ 24 w 78"/>
                <a:gd name="T13" fmla="*/ 79 h 113"/>
                <a:gd name="T14" fmla="*/ 13 w 78"/>
                <a:gd name="T15" fmla="*/ 85 h 113"/>
                <a:gd name="T16" fmla="*/ 7 w 78"/>
                <a:gd name="T17" fmla="*/ 91 h 113"/>
                <a:gd name="T18" fmla="*/ 3 w 78"/>
                <a:gd name="T19" fmla="*/ 94 h 113"/>
                <a:gd name="T20" fmla="*/ 2 w 78"/>
                <a:gd name="T21" fmla="*/ 97 h 113"/>
                <a:gd name="T22" fmla="*/ 0 w 78"/>
                <a:gd name="T23" fmla="*/ 101 h 113"/>
                <a:gd name="T24" fmla="*/ 8 w 78"/>
                <a:gd name="T25" fmla="*/ 103 h 113"/>
                <a:gd name="T26" fmla="*/ 12 w 78"/>
                <a:gd name="T27" fmla="*/ 107 h 113"/>
                <a:gd name="T28" fmla="*/ 21 w 78"/>
                <a:gd name="T29" fmla="*/ 104 h 113"/>
                <a:gd name="T30" fmla="*/ 26 w 78"/>
                <a:gd name="T31" fmla="*/ 100 h 113"/>
                <a:gd name="T32" fmla="*/ 31 w 78"/>
                <a:gd name="T33" fmla="*/ 86 h 113"/>
                <a:gd name="T34" fmla="*/ 43 w 78"/>
                <a:gd name="T35" fmla="*/ 83 h 113"/>
                <a:gd name="T36" fmla="*/ 44 w 78"/>
                <a:gd name="T37" fmla="*/ 75 h 113"/>
                <a:gd name="T38" fmla="*/ 49 w 78"/>
                <a:gd name="T39" fmla="*/ 66 h 113"/>
                <a:gd name="T40" fmla="*/ 50 w 78"/>
                <a:gd name="T41" fmla="*/ 61 h 113"/>
                <a:gd name="T42" fmla="*/ 47 w 78"/>
                <a:gd name="T43" fmla="*/ 59 h 113"/>
                <a:gd name="T44" fmla="*/ 45 w 78"/>
                <a:gd name="T45" fmla="*/ 59 h 113"/>
                <a:gd name="T46" fmla="*/ 42 w 78"/>
                <a:gd name="T47" fmla="*/ 56 h 113"/>
                <a:gd name="T48" fmla="*/ 42 w 78"/>
                <a:gd name="T49" fmla="*/ 52 h 113"/>
                <a:gd name="T50" fmla="*/ 59 w 78"/>
                <a:gd name="T51" fmla="*/ 18 h 113"/>
                <a:gd name="T52" fmla="*/ 40 w 78"/>
                <a:gd name="T53" fmla="*/ 1 h 113"/>
                <a:gd name="T54" fmla="*/ 49 w 78"/>
                <a:gd name="T55" fmla="*/ 15 h 113"/>
                <a:gd name="T56" fmla="*/ 52 w 78"/>
                <a:gd name="T57" fmla="*/ 20 h 113"/>
                <a:gd name="T58" fmla="*/ 53 w 78"/>
                <a:gd name="T59" fmla="*/ 25 h 113"/>
                <a:gd name="T60" fmla="*/ 51 w 78"/>
                <a:gd name="T61" fmla="*/ 40 h 113"/>
                <a:gd name="T62" fmla="*/ 46 w 78"/>
                <a:gd name="T63" fmla="*/ 43 h 113"/>
                <a:gd name="T64" fmla="*/ 53 w 78"/>
                <a:gd name="T65" fmla="*/ 60 h 113"/>
                <a:gd name="T66" fmla="*/ 62 w 78"/>
                <a:gd name="T67" fmla="*/ 58 h 113"/>
                <a:gd name="T68" fmla="*/ 67 w 78"/>
                <a:gd name="T69" fmla="*/ 51 h 113"/>
                <a:gd name="T70" fmla="*/ 67 w 78"/>
                <a:gd name="T71" fmla="*/ 45 h 113"/>
                <a:gd name="T72" fmla="*/ 75 w 78"/>
                <a:gd name="T73" fmla="*/ 39 h 113"/>
                <a:gd name="T74" fmla="*/ 69 w 78"/>
                <a:gd name="T75" fmla="*/ 33 h 113"/>
                <a:gd name="T76" fmla="*/ 61 w 78"/>
                <a:gd name="T77" fmla="*/ 23 h 113"/>
                <a:gd name="T78" fmla="*/ 58 w 78"/>
                <a:gd name="T79" fmla="*/ 20 h 113"/>
                <a:gd name="T80" fmla="*/ 55 w 78"/>
                <a:gd name="T81" fmla="*/ 23 h 113"/>
                <a:gd name="T82" fmla="*/ 54 w 78"/>
                <a:gd name="T83" fmla="*/ 13 h 113"/>
                <a:gd name="T84" fmla="*/ 51 w 78"/>
                <a:gd name="T85" fmla="*/ 8 h 113"/>
                <a:gd name="T86" fmla="*/ 46 w 78"/>
                <a:gd name="T87" fmla="*/ 4 h 113"/>
                <a:gd name="T88" fmla="*/ 42 w 78"/>
                <a:gd name="T8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" h="113">
                  <a:moveTo>
                    <a:pt x="8" y="107"/>
                  </a:moveTo>
                  <a:cubicBezTo>
                    <a:pt x="8" y="109"/>
                    <a:pt x="8" y="112"/>
                    <a:pt x="7" y="113"/>
                  </a:cubicBezTo>
                  <a:cubicBezTo>
                    <a:pt x="9" y="113"/>
                    <a:pt x="11" y="113"/>
                    <a:pt x="12" y="113"/>
                  </a:cubicBezTo>
                  <a:cubicBezTo>
                    <a:pt x="12" y="112"/>
                    <a:pt x="12" y="111"/>
                    <a:pt x="12" y="111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0"/>
                    <a:pt x="11" y="109"/>
                    <a:pt x="11" y="109"/>
                  </a:cubicBezTo>
                  <a:cubicBezTo>
                    <a:pt x="11" y="108"/>
                    <a:pt x="9" y="107"/>
                    <a:pt x="8" y="107"/>
                  </a:cubicBezTo>
                  <a:close/>
                  <a:moveTo>
                    <a:pt x="46" y="56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6"/>
                    <a:pt x="46" y="56"/>
                  </a:cubicBezTo>
                  <a:close/>
                  <a:moveTo>
                    <a:pt x="39" y="52"/>
                  </a:moveTo>
                  <a:cubicBezTo>
                    <a:pt x="39" y="53"/>
                    <a:pt x="38" y="54"/>
                    <a:pt x="38" y="54"/>
                  </a:cubicBezTo>
                  <a:cubicBezTo>
                    <a:pt x="34" y="58"/>
                    <a:pt x="37" y="57"/>
                    <a:pt x="35" y="62"/>
                  </a:cubicBezTo>
                  <a:cubicBezTo>
                    <a:pt x="35" y="63"/>
                    <a:pt x="34" y="63"/>
                    <a:pt x="33" y="64"/>
                  </a:cubicBezTo>
                  <a:cubicBezTo>
                    <a:pt x="33" y="64"/>
                    <a:pt x="34" y="65"/>
                    <a:pt x="33" y="66"/>
                  </a:cubicBezTo>
                  <a:cubicBezTo>
                    <a:pt x="33" y="66"/>
                    <a:pt x="32" y="67"/>
                    <a:pt x="31" y="67"/>
                  </a:cubicBezTo>
                  <a:cubicBezTo>
                    <a:pt x="31" y="68"/>
                    <a:pt x="31" y="69"/>
                    <a:pt x="31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9" y="73"/>
                    <a:pt x="28" y="75"/>
                    <a:pt x="27" y="77"/>
                  </a:cubicBezTo>
                  <a:cubicBezTo>
                    <a:pt x="26" y="78"/>
                    <a:pt x="25" y="77"/>
                    <a:pt x="24" y="78"/>
                  </a:cubicBezTo>
                  <a:cubicBezTo>
                    <a:pt x="24" y="78"/>
                    <a:pt x="24" y="79"/>
                    <a:pt x="24" y="79"/>
                  </a:cubicBezTo>
                  <a:cubicBezTo>
                    <a:pt x="22" y="80"/>
                    <a:pt x="21" y="81"/>
                    <a:pt x="19" y="82"/>
                  </a:cubicBezTo>
                  <a:cubicBezTo>
                    <a:pt x="19" y="82"/>
                    <a:pt x="18" y="83"/>
                    <a:pt x="18" y="84"/>
                  </a:cubicBezTo>
                  <a:cubicBezTo>
                    <a:pt x="16" y="84"/>
                    <a:pt x="15" y="84"/>
                    <a:pt x="13" y="85"/>
                  </a:cubicBezTo>
                  <a:cubicBezTo>
                    <a:pt x="12" y="85"/>
                    <a:pt x="11" y="89"/>
                    <a:pt x="10" y="89"/>
                  </a:cubicBezTo>
                  <a:cubicBezTo>
                    <a:pt x="9" y="90"/>
                    <a:pt x="8" y="89"/>
                    <a:pt x="7" y="89"/>
                  </a:cubicBezTo>
                  <a:cubicBezTo>
                    <a:pt x="7" y="89"/>
                    <a:pt x="7" y="91"/>
                    <a:pt x="7" y="91"/>
                  </a:cubicBezTo>
                  <a:cubicBezTo>
                    <a:pt x="6" y="92"/>
                    <a:pt x="6" y="91"/>
                    <a:pt x="5" y="92"/>
                  </a:cubicBezTo>
                  <a:cubicBezTo>
                    <a:pt x="5" y="92"/>
                    <a:pt x="5" y="93"/>
                    <a:pt x="4" y="94"/>
                  </a:cubicBezTo>
                  <a:cubicBezTo>
                    <a:pt x="4" y="94"/>
                    <a:pt x="3" y="93"/>
                    <a:pt x="3" y="94"/>
                  </a:cubicBezTo>
                  <a:cubicBezTo>
                    <a:pt x="3" y="94"/>
                    <a:pt x="3" y="95"/>
                    <a:pt x="3" y="95"/>
                  </a:cubicBezTo>
                  <a:cubicBezTo>
                    <a:pt x="3" y="94"/>
                    <a:pt x="4" y="96"/>
                    <a:pt x="4" y="96"/>
                  </a:cubicBezTo>
                  <a:cubicBezTo>
                    <a:pt x="3" y="96"/>
                    <a:pt x="2" y="97"/>
                    <a:pt x="2" y="97"/>
                  </a:cubicBezTo>
                  <a:cubicBezTo>
                    <a:pt x="2" y="98"/>
                    <a:pt x="2" y="99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0" y="101"/>
                    <a:pt x="0" y="101"/>
                  </a:cubicBezTo>
                  <a:cubicBezTo>
                    <a:pt x="1" y="102"/>
                    <a:pt x="3" y="103"/>
                    <a:pt x="4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6" y="105"/>
                    <a:pt x="7" y="103"/>
                    <a:pt x="8" y="103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10" y="106"/>
                    <a:pt x="11" y="105"/>
                    <a:pt x="12" y="106"/>
                  </a:cubicBezTo>
                  <a:cubicBezTo>
                    <a:pt x="12" y="106"/>
                    <a:pt x="12" y="107"/>
                    <a:pt x="12" y="107"/>
                  </a:cubicBezTo>
                  <a:cubicBezTo>
                    <a:pt x="14" y="107"/>
                    <a:pt x="17" y="108"/>
                    <a:pt x="18" y="108"/>
                  </a:cubicBezTo>
                  <a:cubicBezTo>
                    <a:pt x="19" y="107"/>
                    <a:pt x="21" y="106"/>
                    <a:pt x="21" y="105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2" y="104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4" y="102"/>
                    <a:pt x="26" y="101"/>
                    <a:pt x="26" y="100"/>
                  </a:cubicBezTo>
                  <a:cubicBezTo>
                    <a:pt x="27" y="99"/>
                    <a:pt x="27" y="98"/>
                    <a:pt x="27" y="97"/>
                  </a:cubicBezTo>
                  <a:cubicBezTo>
                    <a:pt x="28" y="93"/>
                    <a:pt x="30" y="92"/>
                    <a:pt x="30" y="87"/>
                  </a:cubicBezTo>
                  <a:cubicBezTo>
                    <a:pt x="31" y="87"/>
                    <a:pt x="31" y="86"/>
                    <a:pt x="31" y="86"/>
                  </a:cubicBezTo>
                  <a:cubicBezTo>
                    <a:pt x="33" y="86"/>
                    <a:pt x="34" y="87"/>
                    <a:pt x="36" y="85"/>
                  </a:cubicBezTo>
                  <a:cubicBezTo>
                    <a:pt x="36" y="85"/>
                    <a:pt x="37" y="83"/>
                    <a:pt x="37" y="83"/>
                  </a:cubicBezTo>
                  <a:cubicBezTo>
                    <a:pt x="38" y="83"/>
                    <a:pt x="41" y="83"/>
                    <a:pt x="43" y="83"/>
                  </a:cubicBezTo>
                  <a:cubicBezTo>
                    <a:pt x="42" y="83"/>
                    <a:pt x="41" y="83"/>
                    <a:pt x="40" y="83"/>
                  </a:cubicBezTo>
                  <a:cubicBezTo>
                    <a:pt x="40" y="79"/>
                    <a:pt x="40" y="77"/>
                    <a:pt x="43" y="76"/>
                  </a:cubicBezTo>
                  <a:cubicBezTo>
                    <a:pt x="43" y="76"/>
                    <a:pt x="44" y="76"/>
                    <a:pt x="44" y="75"/>
                  </a:cubicBezTo>
                  <a:cubicBezTo>
                    <a:pt x="45" y="74"/>
                    <a:pt x="44" y="73"/>
                    <a:pt x="45" y="72"/>
                  </a:cubicBezTo>
                  <a:cubicBezTo>
                    <a:pt x="45" y="71"/>
                    <a:pt x="47" y="70"/>
                    <a:pt x="47" y="70"/>
                  </a:cubicBezTo>
                  <a:cubicBezTo>
                    <a:pt x="47" y="70"/>
                    <a:pt x="48" y="67"/>
                    <a:pt x="49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5"/>
                    <a:pt x="49" y="64"/>
                    <a:pt x="49" y="62"/>
                  </a:cubicBezTo>
                  <a:cubicBezTo>
                    <a:pt x="49" y="62"/>
                    <a:pt x="50" y="62"/>
                    <a:pt x="50" y="61"/>
                  </a:cubicBezTo>
                  <a:cubicBezTo>
                    <a:pt x="51" y="60"/>
                    <a:pt x="50" y="59"/>
                    <a:pt x="50" y="58"/>
                  </a:cubicBezTo>
                  <a:cubicBezTo>
                    <a:pt x="50" y="58"/>
                    <a:pt x="49" y="59"/>
                    <a:pt x="48" y="59"/>
                  </a:cubicBezTo>
                  <a:cubicBezTo>
                    <a:pt x="49" y="59"/>
                    <a:pt x="47" y="59"/>
                    <a:pt x="47" y="59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5" y="58"/>
                    <a:pt x="45" y="58"/>
                  </a:cubicBezTo>
                  <a:cubicBezTo>
                    <a:pt x="44" y="58"/>
                    <a:pt x="45" y="58"/>
                    <a:pt x="45" y="59"/>
                  </a:cubicBezTo>
                  <a:cubicBezTo>
                    <a:pt x="44" y="59"/>
                    <a:pt x="43" y="59"/>
                    <a:pt x="43" y="59"/>
                  </a:cubicBezTo>
                  <a:cubicBezTo>
                    <a:pt x="43" y="59"/>
                    <a:pt x="43" y="57"/>
                    <a:pt x="43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1" y="56"/>
                    <a:pt x="41" y="55"/>
                    <a:pt x="41" y="55"/>
                  </a:cubicBezTo>
                  <a:cubicBezTo>
                    <a:pt x="40" y="56"/>
                    <a:pt x="40" y="54"/>
                    <a:pt x="40" y="54"/>
                  </a:cubicBezTo>
                  <a:cubicBezTo>
                    <a:pt x="41" y="53"/>
                    <a:pt x="41" y="54"/>
                    <a:pt x="42" y="52"/>
                  </a:cubicBezTo>
                  <a:cubicBezTo>
                    <a:pt x="41" y="52"/>
                    <a:pt x="40" y="52"/>
                    <a:pt x="39" y="52"/>
                  </a:cubicBezTo>
                  <a:close/>
                  <a:moveTo>
                    <a:pt x="59" y="17"/>
                  </a:moveTo>
                  <a:cubicBezTo>
                    <a:pt x="59" y="17"/>
                    <a:pt x="59" y="18"/>
                    <a:pt x="59" y="18"/>
                  </a:cubicBezTo>
                  <a:cubicBezTo>
                    <a:pt x="60" y="18"/>
                    <a:pt x="61" y="18"/>
                    <a:pt x="59" y="17"/>
                  </a:cubicBezTo>
                  <a:close/>
                  <a:moveTo>
                    <a:pt x="40" y="0"/>
                  </a:moveTo>
                  <a:cubicBezTo>
                    <a:pt x="40" y="1"/>
                    <a:pt x="39" y="0"/>
                    <a:pt x="40" y="1"/>
                  </a:cubicBezTo>
                  <a:cubicBezTo>
                    <a:pt x="40" y="3"/>
                    <a:pt x="43" y="4"/>
                    <a:pt x="43" y="6"/>
                  </a:cubicBezTo>
                  <a:cubicBezTo>
                    <a:pt x="44" y="8"/>
                    <a:pt x="44" y="9"/>
                    <a:pt x="45" y="11"/>
                  </a:cubicBezTo>
                  <a:cubicBezTo>
                    <a:pt x="46" y="13"/>
                    <a:pt x="48" y="14"/>
                    <a:pt x="49" y="15"/>
                  </a:cubicBezTo>
                  <a:cubicBezTo>
                    <a:pt x="49" y="16"/>
                    <a:pt x="49" y="16"/>
                    <a:pt x="49" y="17"/>
                  </a:cubicBezTo>
                  <a:cubicBezTo>
                    <a:pt x="50" y="17"/>
                    <a:pt x="50" y="17"/>
                    <a:pt x="51" y="17"/>
                  </a:cubicBezTo>
                  <a:cubicBezTo>
                    <a:pt x="51" y="18"/>
                    <a:pt x="51" y="19"/>
                    <a:pt x="52" y="20"/>
                  </a:cubicBezTo>
                  <a:cubicBezTo>
                    <a:pt x="50" y="21"/>
                    <a:pt x="51" y="22"/>
                    <a:pt x="51" y="24"/>
                  </a:cubicBezTo>
                  <a:cubicBezTo>
                    <a:pt x="52" y="24"/>
                    <a:pt x="53" y="24"/>
                    <a:pt x="54" y="24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8"/>
                    <a:pt x="54" y="31"/>
                    <a:pt x="53" y="35"/>
                  </a:cubicBezTo>
                  <a:cubicBezTo>
                    <a:pt x="53" y="35"/>
                    <a:pt x="52" y="36"/>
                    <a:pt x="52" y="36"/>
                  </a:cubicBezTo>
                  <a:cubicBezTo>
                    <a:pt x="51" y="37"/>
                    <a:pt x="51" y="39"/>
                    <a:pt x="51" y="40"/>
                  </a:cubicBezTo>
                  <a:cubicBezTo>
                    <a:pt x="50" y="40"/>
                    <a:pt x="48" y="41"/>
                    <a:pt x="47" y="41"/>
                  </a:cubicBezTo>
                  <a:cubicBezTo>
                    <a:pt x="47" y="42"/>
                    <a:pt x="47" y="41"/>
                    <a:pt x="46" y="42"/>
                  </a:cubicBezTo>
                  <a:cubicBezTo>
                    <a:pt x="46" y="42"/>
                    <a:pt x="47" y="43"/>
                    <a:pt x="46" y="43"/>
                  </a:cubicBezTo>
                  <a:cubicBezTo>
                    <a:pt x="50" y="45"/>
                    <a:pt x="57" y="48"/>
                    <a:pt x="55" y="55"/>
                  </a:cubicBezTo>
                  <a:cubicBezTo>
                    <a:pt x="55" y="56"/>
                    <a:pt x="53" y="57"/>
                    <a:pt x="53" y="58"/>
                  </a:cubicBezTo>
                  <a:cubicBezTo>
                    <a:pt x="53" y="59"/>
                    <a:pt x="53" y="59"/>
                    <a:pt x="53" y="60"/>
                  </a:cubicBezTo>
                  <a:cubicBezTo>
                    <a:pt x="54" y="60"/>
                    <a:pt x="56" y="60"/>
                    <a:pt x="57" y="61"/>
                  </a:cubicBezTo>
                  <a:cubicBezTo>
                    <a:pt x="57" y="61"/>
                    <a:pt x="58" y="62"/>
                    <a:pt x="58" y="62"/>
                  </a:cubicBezTo>
                  <a:cubicBezTo>
                    <a:pt x="61" y="61"/>
                    <a:pt x="61" y="61"/>
                    <a:pt x="62" y="58"/>
                  </a:cubicBezTo>
                  <a:cubicBezTo>
                    <a:pt x="62" y="58"/>
                    <a:pt x="64" y="56"/>
                    <a:pt x="64" y="56"/>
                  </a:cubicBezTo>
                  <a:cubicBezTo>
                    <a:pt x="64" y="55"/>
                    <a:pt x="63" y="54"/>
                    <a:pt x="64" y="54"/>
                  </a:cubicBezTo>
                  <a:cubicBezTo>
                    <a:pt x="64" y="53"/>
                    <a:pt x="67" y="53"/>
                    <a:pt x="67" y="51"/>
                  </a:cubicBezTo>
                  <a:cubicBezTo>
                    <a:pt x="68" y="50"/>
                    <a:pt x="67" y="49"/>
                    <a:pt x="67" y="48"/>
                  </a:cubicBezTo>
                  <a:cubicBezTo>
                    <a:pt x="68" y="48"/>
                    <a:pt x="69" y="47"/>
                    <a:pt x="69" y="47"/>
                  </a:cubicBezTo>
                  <a:cubicBezTo>
                    <a:pt x="68" y="46"/>
                    <a:pt x="68" y="46"/>
                    <a:pt x="67" y="45"/>
                  </a:cubicBezTo>
                  <a:cubicBezTo>
                    <a:pt x="71" y="42"/>
                    <a:pt x="70" y="41"/>
                    <a:pt x="74" y="43"/>
                  </a:cubicBezTo>
                  <a:cubicBezTo>
                    <a:pt x="74" y="42"/>
                    <a:pt x="73" y="41"/>
                    <a:pt x="73" y="40"/>
                  </a:cubicBezTo>
                  <a:cubicBezTo>
                    <a:pt x="73" y="40"/>
                    <a:pt x="75" y="39"/>
                    <a:pt x="75" y="39"/>
                  </a:cubicBezTo>
                  <a:cubicBezTo>
                    <a:pt x="76" y="37"/>
                    <a:pt x="77" y="34"/>
                    <a:pt x="78" y="32"/>
                  </a:cubicBezTo>
                  <a:cubicBezTo>
                    <a:pt x="74" y="28"/>
                    <a:pt x="74" y="31"/>
                    <a:pt x="70" y="32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3"/>
                    <a:pt x="64" y="31"/>
                    <a:pt x="64" y="31"/>
                  </a:cubicBezTo>
                  <a:cubicBezTo>
                    <a:pt x="62" y="30"/>
                    <a:pt x="62" y="29"/>
                    <a:pt x="62" y="26"/>
                  </a:cubicBezTo>
                  <a:cubicBezTo>
                    <a:pt x="61" y="26"/>
                    <a:pt x="62" y="23"/>
                    <a:pt x="61" y="23"/>
                  </a:cubicBezTo>
                  <a:cubicBezTo>
                    <a:pt x="61" y="22"/>
                    <a:pt x="60" y="23"/>
                    <a:pt x="59" y="23"/>
                  </a:cubicBezTo>
                  <a:cubicBezTo>
                    <a:pt x="59" y="22"/>
                    <a:pt x="60" y="20"/>
                    <a:pt x="59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2"/>
                    <a:pt x="58" y="24"/>
                    <a:pt x="57" y="25"/>
                  </a:cubicBezTo>
                  <a:cubicBezTo>
                    <a:pt x="57" y="25"/>
                    <a:pt x="57" y="24"/>
                    <a:pt x="57" y="24"/>
                  </a:cubicBezTo>
                  <a:cubicBezTo>
                    <a:pt x="56" y="24"/>
                    <a:pt x="55" y="23"/>
                    <a:pt x="55" y="23"/>
                  </a:cubicBezTo>
                  <a:cubicBezTo>
                    <a:pt x="54" y="21"/>
                    <a:pt x="55" y="19"/>
                    <a:pt x="55" y="17"/>
                  </a:cubicBezTo>
                  <a:cubicBezTo>
                    <a:pt x="54" y="16"/>
                    <a:pt x="53" y="15"/>
                    <a:pt x="53" y="14"/>
                  </a:cubicBezTo>
                  <a:cubicBezTo>
                    <a:pt x="53" y="13"/>
                    <a:pt x="54" y="13"/>
                    <a:pt x="54" y="13"/>
                  </a:cubicBezTo>
                  <a:cubicBezTo>
                    <a:pt x="54" y="11"/>
                    <a:pt x="53" y="11"/>
                    <a:pt x="53" y="9"/>
                  </a:cubicBezTo>
                  <a:cubicBezTo>
                    <a:pt x="52" y="9"/>
                    <a:pt x="52" y="9"/>
                    <a:pt x="51" y="10"/>
                  </a:cubicBezTo>
                  <a:cubicBezTo>
                    <a:pt x="50" y="9"/>
                    <a:pt x="51" y="8"/>
                    <a:pt x="51" y="8"/>
                  </a:cubicBezTo>
                  <a:cubicBezTo>
                    <a:pt x="51" y="8"/>
                    <a:pt x="49" y="5"/>
                    <a:pt x="49" y="5"/>
                  </a:cubicBezTo>
                  <a:cubicBezTo>
                    <a:pt x="48" y="5"/>
                    <a:pt x="47" y="5"/>
                    <a:pt x="47" y="5"/>
                  </a:cubicBezTo>
                  <a:cubicBezTo>
                    <a:pt x="47" y="5"/>
                    <a:pt x="46" y="4"/>
                    <a:pt x="46" y="4"/>
                  </a:cubicBezTo>
                  <a:cubicBezTo>
                    <a:pt x="44" y="5"/>
                    <a:pt x="46" y="7"/>
                    <a:pt x="43" y="3"/>
                  </a:cubicBezTo>
                  <a:cubicBezTo>
                    <a:pt x="43" y="3"/>
                    <a:pt x="42" y="2"/>
                    <a:pt x="42" y="1"/>
                  </a:cubicBezTo>
                  <a:cubicBezTo>
                    <a:pt x="41" y="1"/>
                    <a:pt x="42" y="1"/>
                    <a:pt x="42" y="0"/>
                  </a:cubicBezTo>
                  <a:cubicBezTo>
                    <a:pt x="42" y="0"/>
                    <a:pt x="40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9" name="Freeform 69"/>
            <p:cNvSpPr>
              <a:spLocks noEditPoints="1"/>
            </p:cNvSpPr>
            <p:nvPr/>
          </p:nvSpPr>
          <p:spPr bwMode="auto">
            <a:xfrm>
              <a:off x="4397375" y="2697163"/>
              <a:ext cx="104775" cy="93663"/>
            </a:xfrm>
            <a:custGeom>
              <a:avLst/>
              <a:gdLst>
                <a:gd name="T0" fmla="*/ 28 w 28"/>
                <a:gd name="T1" fmla="*/ 7 h 25"/>
                <a:gd name="T2" fmla="*/ 26 w 28"/>
                <a:gd name="T3" fmla="*/ 6 h 25"/>
                <a:gd name="T4" fmla="*/ 26 w 28"/>
                <a:gd name="T5" fmla="*/ 4 h 25"/>
                <a:gd name="T6" fmla="*/ 22 w 28"/>
                <a:gd name="T7" fmla="*/ 4 h 25"/>
                <a:gd name="T8" fmla="*/ 21 w 28"/>
                <a:gd name="T9" fmla="*/ 4 h 25"/>
                <a:gd name="T10" fmla="*/ 20 w 28"/>
                <a:gd name="T11" fmla="*/ 3 h 25"/>
                <a:gd name="T12" fmla="*/ 17 w 28"/>
                <a:gd name="T13" fmla="*/ 4 h 25"/>
                <a:gd name="T14" fmla="*/ 16 w 28"/>
                <a:gd name="T15" fmla="*/ 4 h 25"/>
                <a:gd name="T16" fmla="*/ 15 w 28"/>
                <a:gd name="T17" fmla="*/ 6 h 25"/>
                <a:gd name="T18" fmla="*/ 11 w 28"/>
                <a:gd name="T19" fmla="*/ 7 h 25"/>
                <a:gd name="T20" fmla="*/ 8 w 28"/>
                <a:gd name="T21" fmla="*/ 14 h 25"/>
                <a:gd name="T22" fmla="*/ 9 w 28"/>
                <a:gd name="T23" fmla="*/ 16 h 25"/>
                <a:gd name="T24" fmla="*/ 7 w 28"/>
                <a:gd name="T25" fmla="*/ 17 h 25"/>
                <a:gd name="T26" fmla="*/ 7 w 28"/>
                <a:gd name="T27" fmla="*/ 19 h 25"/>
                <a:gd name="T28" fmla="*/ 6 w 28"/>
                <a:gd name="T29" fmla="*/ 20 h 25"/>
                <a:gd name="T30" fmla="*/ 3 w 28"/>
                <a:gd name="T31" fmla="*/ 20 h 25"/>
                <a:gd name="T32" fmla="*/ 1 w 28"/>
                <a:gd name="T33" fmla="*/ 19 h 25"/>
                <a:gd name="T34" fmla="*/ 0 w 28"/>
                <a:gd name="T35" fmla="*/ 20 h 25"/>
                <a:gd name="T36" fmla="*/ 5 w 28"/>
                <a:gd name="T37" fmla="*/ 24 h 25"/>
                <a:gd name="T38" fmla="*/ 9 w 28"/>
                <a:gd name="T39" fmla="*/ 23 h 25"/>
                <a:gd name="T40" fmla="*/ 12 w 28"/>
                <a:gd name="T41" fmla="*/ 23 h 25"/>
                <a:gd name="T42" fmla="*/ 15 w 28"/>
                <a:gd name="T43" fmla="*/ 25 h 25"/>
                <a:gd name="T44" fmla="*/ 17 w 28"/>
                <a:gd name="T45" fmla="*/ 19 h 25"/>
                <a:gd name="T46" fmla="*/ 20 w 28"/>
                <a:gd name="T47" fmla="*/ 17 h 25"/>
                <a:gd name="T48" fmla="*/ 23 w 28"/>
                <a:gd name="T49" fmla="*/ 16 h 25"/>
                <a:gd name="T50" fmla="*/ 26 w 28"/>
                <a:gd name="T51" fmla="*/ 14 h 25"/>
                <a:gd name="T52" fmla="*/ 26 w 28"/>
                <a:gd name="T53" fmla="*/ 12 h 25"/>
                <a:gd name="T54" fmla="*/ 28 w 28"/>
                <a:gd name="T55" fmla="*/ 7 h 25"/>
                <a:gd name="T56" fmla="*/ 2 w 28"/>
                <a:gd name="T57" fmla="*/ 17 h 25"/>
                <a:gd name="T58" fmla="*/ 3 w 28"/>
                <a:gd name="T59" fmla="*/ 19 h 25"/>
                <a:gd name="T60" fmla="*/ 5 w 28"/>
                <a:gd name="T61" fmla="*/ 19 h 25"/>
                <a:gd name="T62" fmla="*/ 5 w 28"/>
                <a:gd name="T63" fmla="*/ 18 h 25"/>
                <a:gd name="T64" fmla="*/ 2 w 28"/>
                <a:gd name="T65" fmla="*/ 17 h 25"/>
                <a:gd name="T66" fmla="*/ 18 w 28"/>
                <a:gd name="T67" fmla="*/ 1 h 25"/>
                <a:gd name="T68" fmla="*/ 17 w 28"/>
                <a:gd name="T69" fmla="*/ 2 h 25"/>
                <a:gd name="T70" fmla="*/ 18 w 28"/>
                <a:gd name="T7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" h="25">
                  <a:moveTo>
                    <a:pt x="28" y="7"/>
                  </a:moveTo>
                  <a:cubicBezTo>
                    <a:pt x="28" y="7"/>
                    <a:pt x="26" y="6"/>
                    <a:pt x="26" y="6"/>
                  </a:cubicBezTo>
                  <a:cubicBezTo>
                    <a:pt x="26" y="6"/>
                    <a:pt x="26" y="4"/>
                    <a:pt x="26" y="4"/>
                  </a:cubicBezTo>
                  <a:cubicBezTo>
                    <a:pt x="25" y="3"/>
                    <a:pt x="24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7" y="3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5" y="5"/>
                    <a:pt x="15" y="6"/>
                    <a:pt x="15" y="6"/>
                  </a:cubicBezTo>
                  <a:cubicBezTo>
                    <a:pt x="13" y="7"/>
                    <a:pt x="12" y="7"/>
                    <a:pt x="11" y="7"/>
                  </a:cubicBezTo>
                  <a:cubicBezTo>
                    <a:pt x="9" y="8"/>
                    <a:pt x="9" y="12"/>
                    <a:pt x="8" y="14"/>
                  </a:cubicBezTo>
                  <a:cubicBezTo>
                    <a:pt x="7" y="14"/>
                    <a:pt x="9" y="15"/>
                    <a:pt x="9" y="16"/>
                  </a:cubicBezTo>
                  <a:cubicBezTo>
                    <a:pt x="9" y="16"/>
                    <a:pt x="7" y="16"/>
                    <a:pt x="7" y="17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20"/>
                    <a:pt x="6" y="20"/>
                    <a:pt x="6" y="20"/>
                  </a:cubicBezTo>
                  <a:cubicBezTo>
                    <a:pt x="6" y="20"/>
                    <a:pt x="4" y="20"/>
                    <a:pt x="3" y="20"/>
                  </a:cubicBezTo>
                  <a:cubicBezTo>
                    <a:pt x="3" y="20"/>
                    <a:pt x="2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2" y="23"/>
                    <a:pt x="5" y="24"/>
                  </a:cubicBezTo>
                  <a:cubicBezTo>
                    <a:pt x="7" y="24"/>
                    <a:pt x="8" y="23"/>
                    <a:pt x="9" y="23"/>
                  </a:cubicBezTo>
                  <a:cubicBezTo>
                    <a:pt x="11" y="23"/>
                    <a:pt x="12" y="22"/>
                    <a:pt x="12" y="23"/>
                  </a:cubicBezTo>
                  <a:cubicBezTo>
                    <a:pt x="12" y="25"/>
                    <a:pt x="15" y="25"/>
                    <a:pt x="15" y="25"/>
                  </a:cubicBezTo>
                  <a:cubicBezTo>
                    <a:pt x="15" y="25"/>
                    <a:pt x="16" y="20"/>
                    <a:pt x="17" y="19"/>
                  </a:cubicBezTo>
                  <a:cubicBezTo>
                    <a:pt x="17" y="17"/>
                    <a:pt x="17" y="15"/>
                    <a:pt x="20" y="17"/>
                  </a:cubicBezTo>
                  <a:cubicBezTo>
                    <a:pt x="23" y="18"/>
                    <a:pt x="23" y="16"/>
                    <a:pt x="23" y="16"/>
                  </a:cubicBezTo>
                  <a:cubicBezTo>
                    <a:pt x="23" y="16"/>
                    <a:pt x="27" y="15"/>
                    <a:pt x="26" y="14"/>
                  </a:cubicBezTo>
                  <a:cubicBezTo>
                    <a:pt x="24" y="13"/>
                    <a:pt x="25" y="11"/>
                    <a:pt x="26" y="12"/>
                  </a:cubicBezTo>
                  <a:cubicBezTo>
                    <a:pt x="27" y="12"/>
                    <a:pt x="28" y="7"/>
                    <a:pt x="28" y="7"/>
                  </a:cubicBezTo>
                  <a:close/>
                  <a:moveTo>
                    <a:pt x="2" y="17"/>
                  </a:moveTo>
                  <a:cubicBezTo>
                    <a:pt x="2" y="17"/>
                    <a:pt x="3" y="19"/>
                    <a:pt x="3" y="19"/>
                  </a:cubicBezTo>
                  <a:cubicBezTo>
                    <a:pt x="4" y="19"/>
                    <a:pt x="5" y="19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ubicBezTo>
                    <a:pt x="4" y="17"/>
                    <a:pt x="3" y="18"/>
                    <a:pt x="2" y="17"/>
                  </a:cubicBezTo>
                  <a:close/>
                  <a:moveTo>
                    <a:pt x="18" y="1"/>
                  </a:moveTo>
                  <a:cubicBezTo>
                    <a:pt x="17" y="1"/>
                    <a:pt x="15" y="3"/>
                    <a:pt x="17" y="2"/>
                  </a:cubicBezTo>
                  <a:cubicBezTo>
                    <a:pt x="18" y="2"/>
                    <a:pt x="20" y="0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0" name="Freeform 70"/>
            <p:cNvSpPr>
              <a:spLocks/>
            </p:cNvSpPr>
            <p:nvPr/>
          </p:nvSpPr>
          <p:spPr bwMode="auto">
            <a:xfrm>
              <a:off x="6192838" y="3481388"/>
              <a:ext cx="192087" cy="115888"/>
            </a:xfrm>
            <a:custGeom>
              <a:avLst/>
              <a:gdLst>
                <a:gd name="T0" fmla="*/ 118 w 121"/>
                <a:gd name="T1" fmla="*/ 47 h 73"/>
                <a:gd name="T2" fmla="*/ 106 w 121"/>
                <a:gd name="T3" fmla="*/ 45 h 73"/>
                <a:gd name="T4" fmla="*/ 95 w 121"/>
                <a:gd name="T5" fmla="*/ 45 h 73"/>
                <a:gd name="T6" fmla="*/ 88 w 121"/>
                <a:gd name="T7" fmla="*/ 40 h 73"/>
                <a:gd name="T8" fmla="*/ 80 w 121"/>
                <a:gd name="T9" fmla="*/ 37 h 73"/>
                <a:gd name="T10" fmla="*/ 78 w 121"/>
                <a:gd name="T11" fmla="*/ 33 h 73"/>
                <a:gd name="T12" fmla="*/ 71 w 121"/>
                <a:gd name="T13" fmla="*/ 26 h 73"/>
                <a:gd name="T14" fmla="*/ 64 w 121"/>
                <a:gd name="T15" fmla="*/ 21 h 73"/>
                <a:gd name="T16" fmla="*/ 64 w 121"/>
                <a:gd name="T17" fmla="*/ 16 h 73"/>
                <a:gd name="T18" fmla="*/ 57 w 121"/>
                <a:gd name="T19" fmla="*/ 11 h 73"/>
                <a:gd name="T20" fmla="*/ 50 w 121"/>
                <a:gd name="T21" fmla="*/ 14 h 73"/>
                <a:gd name="T22" fmla="*/ 43 w 121"/>
                <a:gd name="T23" fmla="*/ 14 h 73"/>
                <a:gd name="T24" fmla="*/ 36 w 121"/>
                <a:gd name="T25" fmla="*/ 2 h 73"/>
                <a:gd name="T26" fmla="*/ 31 w 121"/>
                <a:gd name="T27" fmla="*/ 2 h 73"/>
                <a:gd name="T28" fmla="*/ 24 w 121"/>
                <a:gd name="T29" fmla="*/ 2 h 73"/>
                <a:gd name="T30" fmla="*/ 17 w 121"/>
                <a:gd name="T31" fmla="*/ 0 h 73"/>
                <a:gd name="T32" fmla="*/ 14 w 121"/>
                <a:gd name="T33" fmla="*/ 2 h 73"/>
                <a:gd name="T34" fmla="*/ 5 w 121"/>
                <a:gd name="T35" fmla="*/ 7 h 73"/>
                <a:gd name="T36" fmla="*/ 0 w 121"/>
                <a:gd name="T37" fmla="*/ 16 h 73"/>
                <a:gd name="T38" fmla="*/ 0 w 121"/>
                <a:gd name="T39" fmla="*/ 26 h 73"/>
                <a:gd name="T40" fmla="*/ 10 w 121"/>
                <a:gd name="T41" fmla="*/ 28 h 73"/>
                <a:gd name="T42" fmla="*/ 12 w 121"/>
                <a:gd name="T43" fmla="*/ 35 h 73"/>
                <a:gd name="T44" fmla="*/ 19 w 121"/>
                <a:gd name="T45" fmla="*/ 37 h 73"/>
                <a:gd name="T46" fmla="*/ 26 w 121"/>
                <a:gd name="T47" fmla="*/ 42 h 73"/>
                <a:gd name="T48" fmla="*/ 38 w 121"/>
                <a:gd name="T49" fmla="*/ 47 h 73"/>
                <a:gd name="T50" fmla="*/ 45 w 121"/>
                <a:gd name="T51" fmla="*/ 47 h 73"/>
                <a:gd name="T52" fmla="*/ 52 w 121"/>
                <a:gd name="T53" fmla="*/ 52 h 73"/>
                <a:gd name="T54" fmla="*/ 57 w 121"/>
                <a:gd name="T55" fmla="*/ 56 h 73"/>
                <a:gd name="T56" fmla="*/ 64 w 121"/>
                <a:gd name="T57" fmla="*/ 56 h 73"/>
                <a:gd name="T58" fmla="*/ 71 w 121"/>
                <a:gd name="T59" fmla="*/ 63 h 73"/>
                <a:gd name="T60" fmla="*/ 80 w 121"/>
                <a:gd name="T61" fmla="*/ 63 h 73"/>
                <a:gd name="T62" fmla="*/ 95 w 121"/>
                <a:gd name="T63" fmla="*/ 71 h 73"/>
                <a:gd name="T64" fmla="*/ 102 w 121"/>
                <a:gd name="T65" fmla="*/ 71 h 73"/>
                <a:gd name="T66" fmla="*/ 109 w 121"/>
                <a:gd name="T67" fmla="*/ 73 h 73"/>
                <a:gd name="T68" fmla="*/ 116 w 121"/>
                <a:gd name="T69" fmla="*/ 71 h 73"/>
                <a:gd name="T70" fmla="*/ 118 w 121"/>
                <a:gd name="T71" fmla="*/ 68 h 73"/>
                <a:gd name="T72" fmla="*/ 121 w 121"/>
                <a:gd name="T73" fmla="*/ 63 h 73"/>
                <a:gd name="T74" fmla="*/ 116 w 121"/>
                <a:gd name="T75" fmla="*/ 59 h 73"/>
                <a:gd name="T76" fmla="*/ 118 w 121"/>
                <a:gd name="T77" fmla="*/ 54 h 73"/>
                <a:gd name="T78" fmla="*/ 118 w 121"/>
                <a:gd name="T79" fmla="*/ 4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" h="73">
                  <a:moveTo>
                    <a:pt x="118" y="47"/>
                  </a:moveTo>
                  <a:lnTo>
                    <a:pt x="106" y="45"/>
                  </a:lnTo>
                  <a:lnTo>
                    <a:pt x="95" y="45"/>
                  </a:lnTo>
                  <a:lnTo>
                    <a:pt x="88" y="40"/>
                  </a:lnTo>
                  <a:lnTo>
                    <a:pt x="80" y="37"/>
                  </a:lnTo>
                  <a:lnTo>
                    <a:pt x="78" y="33"/>
                  </a:lnTo>
                  <a:lnTo>
                    <a:pt x="71" y="26"/>
                  </a:lnTo>
                  <a:lnTo>
                    <a:pt x="64" y="21"/>
                  </a:lnTo>
                  <a:lnTo>
                    <a:pt x="64" y="16"/>
                  </a:lnTo>
                  <a:lnTo>
                    <a:pt x="57" y="11"/>
                  </a:lnTo>
                  <a:lnTo>
                    <a:pt x="50" y="14"/>
                  </a:lnTo>
                  <a:lnTo>
                    <a:pt x="43" y="14"/>
                  </a:lnTo>
                  <a:lnTo>
                    <a:pt x="36" y="2"/>
                  </a:lnTo>
                  <a:lnTo>
                    <a:pt x="31" y="2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5" y="7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10" y="28"/>
                  </a:lnTo>
                  <a:lnTo>
                    <a:pt x="12" y="35"/>
                  </a:lnTo>
                  <a:lnTo>
                    <a:pt x="19" y="37"/>
                  </a:lnTo>
                  <a:lnTo>
                    <a:pt x="26" y="42"/>
                  </a:lnTo>
                  <a:lnTo>
                    <a:pt x="38" y="47"/>
                  </a:lnTo>
                  <a:lnTo>
                    <a:pt x="45" y="47"/>
                  </a:lnTo>
                  <a:lnTo>
                    <a:pt x="52" y="52"/>
                  </a:lnTo>
                  <a:lnTo>
                    <a:pt x="57" y="56"/>
                  </a:lnTo>
                  <a:lnTo>
                    <a:pt x="64" y="56"/>
                  </a:lnTo>
                  <a:lnTo>
                    <a:pt x="71" y="63"/>
                  </a:lnTo>
                  <a:lnTo>
                    <a:pt x="80" y="63"/>
                  </a:lnTo>
                  <a:lnTo>
                    <a:pt x="95" y="71"/>
                  </a:lnTo>
                  <a:lnTo>
                    <a:pt x="102" y="71"/>
                  </a:lnTo>
                  <a:lnTo>
                    <a:pt x="109" y="73"/>
                  </a:lnTo>
                  <a:lnTo>
                    <a:pt x="116" y="71"/>
                  </a:lnTo>
                  <a:lnTo>
                    <a:pt x="118" y="68"/>
                  </a:lnTo>
                  <a:lnTo>
                    <a:pt x="121" y="63"/>
                  </a:lnTo>
                  <a:lnTo>
                    <a:pt x="116" y="59"/>
                  </a:lnTo>
                  <a:lnTo>
                    <a:pt x="118" y="54"/>
                  </a:lnTo>
                  <a:lnTo>
                    <a:pt x="118" y="4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1" name="Freeform 71"/>
            <p:cNvSpPr>
              <a:spLocks noEditPoints="1"/>
            </p:cNvSpPr>
            <p:nvPr/>
          </p:nvSpPr>
          <p:spPr bwMode="auto">
            <a:xfrm>
              <a:off x="4591050" y="4860926"/>
              <a:ext cx="315912" cy="360363"/>
            </a:xfrm>
            <a:custGeom>
              <a:avLst/>
              <a:gdLst>
                <a:gd name="T0" fmla="*/ 1 w 84"/>
                <a:gd name="T1" fmla="*/ 3 h 96"/>
                <a:gd name="T2" fmla="*/ 1 w 84"/>
                <a:gd name="T3" fmla="*/ 11 h 96"/>
                <a:gd name="T4" fmla="*/ 6 w 84"/>
                <a:gd name="T5" fmla="*/ 16 h 96"/>
                <a:gd name="T6" fmla="*/ 8 w 84"/>
                <a:gd name="T7" fmla="*/ 21 h 96"/>
                <a:gd name="T8" fmla="*/ 9 w 84"/>
                <a:gd name="T9" fmla="*/ 27 h 96"/>
                <a:gd name="T10" fmla="*/ 13 w 84"/>
                <a:gd name="T11" fmla="*/ 32 h 96"/>
                <a:gd name="T12" fmla="*/ 15 w 84"/>
                <a:gd name="T13" fmla="*/ 38 h 96"/>
                <a:gd name="T14" fmla="*/ 17 w 84"/>
                <a:gd name="T15" fmla="*/ 41 h 96"/>
                <a:gd name="T16" fmla="*/ 18 w 84"/>
                <a:gd name="T17" fmla="*/ 43 h 96"/>
                <a:gd name="T18" fmla="*/ 17 w 84"/>
                <a:gd name="T19" fmla="*/ 46 h 96"/>
                <a:gd name="T20" fmla="*/ 17 w 84"/>
                <a:gd name="T21" fmla="*/ 51 h 96"/>
                <a:gd name="T22" fmla="*/ 17 w 84"/>
                <a:gd name="T23" fmla="*/ 52 h 96"/>
                <a:gd name="T24" fmla="*/ 18 w 84"/>
                <a:gd name="T25" fmla="*/ 59 h 96"/>
                <a:gd name="T26" fmla="*/ 20 w 84"/>
                <a:gd name="T27" fmla="*/ 69 h 96"/>
                <a:gd name="T28" fmla="*/ 21 w 84"/>
                <a:gd name="T29" fmla="*/ 72 h 96"/>
                <a:gd name="T30" fmla="*/ 22 w 84"/>
                <a:gd name="T31" fmla="*/ 79 h 96"/>
                <a:gd name="T32" fmla="*/ 26 w 84"/>
                <a:gd name="T33" fmla="*/ 89 h 96"/>
                <a:gd name="T34" fmla="*/ 29 w 84"/>
                <a:gd name="T35" fmla="*/ 92 h 96"/>
                <a:gd name="T36" fmla="*/ 33 w 84"/>
                <a:gd name="T37" fmla="*/ 91 h 96"/>
                <a:gd name="T38" fmla="*/ 36 w 84"/>
                <a:gd name="T39" fmla="*/ 93 h 96"/>
                <a:gd name="T40" fmla="*/ 42 w 84"/>
                <a:gd name="T41" fmla="*/ 95 h 96"/>
                <a:gd name="T42" fmla="*/ 49 w 84"/>
                <a:gd name="T43" fmla="*/ 91 h 96"/>
                <a:gd name="T44" fmla="*/ 50 w 84"/>
                <a:gd name="T45" fmla="*/ 38 h 96"/>
                <a:gd name="T46" fmla="*/ 57 w 84"/>
                <a:gd name="T47" fmla="*/ 12 h 96"/>
                <a:gd name="T48" fmla="*/ 75 w 84"/>
                <a:gd name="T49" fmla="*/ 11 h 96"/>
                <a:gd name="T50" fmla="*/ 81 w 84"/>
                <a:gd name="T51" fmla="*/ 9 h 96"/>
                <a:gd name="T52" fmla="*/ 82 w 84"/>
                <a:gd name="T53" fmla="*/ 6 h 96"/>
                <a:gd name="T54" fmla="*/ 71 w 84"/>
                <a:gd name="T55" fmla="*/ 6 h 96"/>
                <a:gd name="T56" fmla="*/ 53 w 84"/>
                <a:gd name="T57" fmla="*/ 7 h 96"/>
                <a:gd name="T58" fmla="*/ 46 w 84"/>
                <a:gd name="T59" fmla="*/ 6 h 96"/>
                <a:gd name="T60" fmla="*/ 40 w 84"/>
                <a:gd name="T61" fmla="*/ 2 h 96"/>
                <a:gd name="T62" fmla="*/ 9 w 84"/>
                <a:gd name="T63" fmla="*/ 0 h 96"/>
                <a:gd name="T64" fmla="*/ 1 w 84"/>
                <a:gd name="T65" fmla="*/ 1 h 96"/>
                <a:gd name="T66" fmla="*/ 18 w 84"/>
                <a:gd name="T67" fmla="*/ 2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96">
                  <a:moveTo>
                    <a:pt x="1" y="1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3" y="11"/>
                    <a:pt x="3" y="12"/>
                  </a:cubicBezTo>
                  <a:cubicBezTo>
                    <a:pt x="4" y="13"/>
                    <a:pt x="5" y="15"/>
                    <a:pt x="6" y="16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9"/>
                    <a:pt x="8" y="21"/>
                    <a:pt x="8" y="21"/>
                  </a:cubicBezTo>
                  <a:cubicBezTo>
                    <a:pt x="8" y="22"/>
                    <a:pt x="9" y="24"/>
                    <a:pt x="9" y="25"/>
                  </a:cubicBezTo>
                  <a:cubicBezTo>
                    <a:pt x="9" y="26"/>
                    <a:pt x="9" y="27"/>
                    <a:pt x="9" y="2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2"/>
                    <a:pt x="13" y="32"/>
                  </a:cubicBezTo>
                  <a:cubicBezTo>
                    <a:pt x="15" y="34"/>
                    <a:pt x="13" y="36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40"/>
                    <a:pt x="15" y="40"/>
                  </a:cubicBezTo>
                  <a:cubicBezTo>
                    <a:pt x="16" y="40"/>
                    <a:pt x="17" y="41"/>
                    <a:pt x="17" y="41"/>
                  </a:cubicBezTo>
                  <a:cubicBezTo>
                    <a:pt x="17" y="42"/>
                    <a:pt x="17" y="43"/>
                    <a:pt x="1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7" y="44"/>
                    <a:pt x="18" y="44"/>
                  </a:cubicBezTo>
                  <a:cubicBezTo>
                    <a:pt x="18" y="44"/>
                    <a:pt x="17" y="46"/>
                    <a:pt x="17" y="46"/>
                  </a:cubicBezTo>
                  <a:cubicBezTo>
                    <a:pt x="17" y="46"/>
                    <a:pt x="18" y="47"/>
                    <a:pt x="18" y="47"/>
                  </a:cubicBezTo>
                  <a:cubicBezTo>
                    <a:pt x="18" y="47"/>
                    <a:pt x="17" y="49"/>
                    <a:pt x="17" y="51"/>
                  </a:cubicBezTo>
                  <a:cubicBezTo>
                    <a:pt x="17" y="51"/>
                    <a:pt x="18" y="51"/>
                    <a:pt x="18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3"/>
                    <a:pt x="18" y="56"/>
                    <a:pt x="18" y="56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60"/>
                    <a:pt x="20" y="62"/>
                    <a:pt x="20" y="63"/>
                  </a:cubicBezTo>
                  <a:cubicBezTo>
                    <a:pt x="20" y="65"/>
                    <a:pt x="20" y="67"/>
                    <a:pt x="20" y="69"/>
                  </a:cubicBezTo>
                  <a:cubicBezTo>
                    <a:pt x="20" y="69"/>
                    <a:pt x="19" y="69"/>
                    <a:pt x="19" y="69"/>
                  </a:cubicBezTo>
                  <a:cubicBezTo>
                    <a:pt x="19" y="70"/>
                    <a:pt x="20" y="71"/>
                    <a:pt x="21" y="72"/>
                  </a:cubicBezTo>
                  <a:cubicBezTo>
                    <a:pt x="20" y="73"/>
                    <a:pt x="20" y="76"/>
                    <a:pt x="21" y="78"/>
                  </a:cubicBezTo>
                  <a:cubicBezTo>
                    <a:pt x="21" y="78"/>
                    <a:pt x="22" y="79"/>
                    <a:pt x="22" y="79"/>
                  </a:cubicBezTo>
                  <a:cubicBezTo>
                    <a:pt x="22" y="80"/>
                    <a:pt x="22" y="82"/>
                    <a:pt x="22" y="83"/>
                  </a:cubicBezTo>
                  <a:cubicBezTo>
                    <a:pt x="22" y="84"/>
                    <a:pt x="25" y="89"/>
                    <a:pt x="26" y="89"/>
                  </a:cubicBezTo>
                  <a:cubicBezTo>
                    <a:pt x="26" y="90"/>
                    <a:pt x="28" y="89"/>
                    <a:pt x="28" y="89"/>
                  </a:cubicBezTo>
                  <a:cubicBezTo>
                    <a:pt x="29" y="90"/>
                    <a:pt x="28" y="91"/>
                    <a:pt x="29" y="92"/>
                  </a:cubicBezTo>
                  <a:cubicBezTo>
                    <a:pt x="29" y="93"/>
                    <a:pt x="29" y="93"/>
                    <a:pt x="30" y="93"/>
                  </a:cubicBezTo>
                  <a:cubicBezTo>
                    <a:pt x="30" y="93"/>
                    <a:pt x="32" y="92"/>
                    <a:pt x="33" y="91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90"/>
                    <a:pt x="35" y="92"/>
                    <a:pt x="36" y="93"/>
                  </a:cubicBezTo>
                  <a:cubicBezTo>
                    <a:pt x="36" y="95"/>
                    <a:pt x="37" y="95"/>
                    <a:pt x="39" y="95"/>
                  </a:cubicBezTo>
                  <a:cubicBezTo>
                    <a:pt x="41" y="95"/>
                    <a:pt x="41" y="96"/>
                    <a:pt x="42" y="95"/>
                  </a:cubicBezTo>
                  <a:cubicBezTo>
                    <a:pt x="44" y="94"/>
                    <a:pt x="44" y="94"/>
                    <a:pt x="45" y="92"/>
                  </a:cubicBezTo>
                  <a:cubicBezTo>
                    <a:pt x="46" y="91"/>
                    <a:pt x="49" y="91"/>
                    <a:pt x="49" y="91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7" y="12"/>
                    <a:pt x="78" y="10"/>
                  </a:cubicBezTo>
                  <a:cubicBezTo>
                    <a:pt x="78" y="8"/>
                    <a:pt x="81" y="12"/>
                    <a:pt x="81" y="9"/>
                  </a:cubicBezTo>
                  <a:cubicBezTo>
                    <a:pt x="81" y="7"/>
                    <a:pt x="84" y="8"/>
                    <a:pt x="84" y="8"/>
                  </a:cubicBezTo>
                  <a:cubicBezTo>
                    <a:pt x="84" y="8"/>
                    <a:pt x="83" y="7"/>
                    <a:pt x="82" y="6"/>
                  </a:cubicBezTo>
                  <a:cubicBezTo>
                    <a:pt x="81" y="5"/>
                    <a:pt x="80" y="5"/>
                    <a:pt x="80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5" y="7"/>
                    <a:pt x="53" y="7"/>
                  </a:cubicBezTo>
                  <a:cubicBezTo>
                    <a:pt x="52" y="8"/>
                    <a:pt x="53" y="6"/>
                    <a:pt x="51" y="7"/>
                  </a:cubicBezTo>
                  <a:cubicBezTo>
                    <a:pt x="49" y="8"/>
                    <a:pt x="48" y="5"/>
                    <a:pt x="46" y="6"/>
                  </a:cubicBezTo>
                  <a:cubicBezTo>
                    <a:pt x="44" y="7"/>
                    <a:pt x="44" y="5"/>
                    <a:pt x="43" y="5"/>
                  </a:cubicBezTo>
                  <a:cubicBezTo>
                    <a:pt x="41" y="5"/>
                    <a:pt x="40" y="2"/>
                    <a:pt x="40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8" y="0"/>
                    <a:pt x="8" y="2"/>
                    <a:pt x="6" y="2"/>
                  </a:cubicBezTo>
                  <a:cubicBezTo>
                    <a:pt x="3" y="1"/>
                    <a:pt x="1" y="1"/>
                    <a:pt x="1" y="1"/>
                  </a:cubicBezTo>
                  <a:close/>
                  <a:moveTo>
                    <a:pt x="18" y="22"/>
                  </a:moveTo>
                  <a:cubicBezTo>
                    <a:pt x="20" y="22"/>
                    <a:pt x="18" y="23"/>
                    <a:pt x="18" y="23"/>
                  </a:cubicBezTo>
                  <a:cubicBezTo>
                    <a:pt x="19" y="23"/>
                    <a:pt x="17" y="22"/>
                    <a:pt x="18" y="22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2" name="Freeform 72"/>
            <p:cNvSpPr>
              <a:spLocks/>
            </p:cNvSpPr>
            <p:nvPr/>
          </p:nvSpPr>
          <p:spPr bwMode="auto">
            <a:xfrm>
              <a:off x="5416550" y="3146426"/>
              <a:ext cx="22225" cy="26988"/>
            </a:xfrm>
            <a:custGeom>
              <a:avLst/>
              <a:gdLst>
                <a:gd name="T0" fmla="*/ 4 w 6"/>
                <a:gd name="T1" fmla="*/ 7 h 7"/>
                <a:gd name="T2" fmla="*/ 0 w 6"/>
                <a:gd name="T3" fmla="*/ 1 h 7"/>
                <a:gd name="T4" fmla="*/ 3 w 6"/>
                <a:gd name="T5" fmla="*/ 0 h 7"/>
                <a:gd name="T6" fmla="*/ 4 w 6"/>
                <a:gd name="T7" fmla="*/ 2 h 7"/>
                <a:gd name="T8" fmla="*/ 3 w 6"/>
                <a:gd name="T9" fmla="*/ 2 h 7"/>
                <a:gd name="T10" fmla="*/ 3 w 6"/>
                <a:gd name="T11" fmla="*/ 4 h 7"/>
                <a:gd name="T12" fmla="*/ 6 w 6"/>
                <a:gd name="T13" fmla="*/ 5 h 7"/>
                <a:gd name="T14" fmla="*/ 4 w 6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cubicBezTo>
                    <a:pt x="3" y="5"/>
                    <a:pt x="0" y="3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6" y="6"/>
                    <a:pt x="5" y="7"/>
                    <a:pt x="4" y="7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3" name="Freeform 73"/>
            <p:cNvSpPr>
              <a:spLocks/>
            </p:cNvSpPr>
            <p:nvPr/>
          </p:nvSpPr>
          <p:spPr bwMode="auto">
            <a:xfrm>
              <a:off x="5022850" y="4684713"/>
              <a:ext cx="255587" cy="461963"/>
            </a:xfrm>
            <a:custGeom>
              <a:avLst/>
              <a:gdLst>
                <a:gd name="T0" fmla="*/ 30 w 68"/>
                <a:gd name="T1" fmla="*/ 21 h 123"/>
                <a:gd name="T2" fmla="*/ 34 w 68"/>
                <a:gd name="T3" fmla="*/ 29 h 123"/>
                <a:gd name="T4" fmla="*/ 35 w 68"/>
                <a:gd name="T5" fmla="*/ 37 h 123"/>
                <a:gd name="T6" fmla="*/ 31 w 68"/>
                <a:gd name="T7" fmla="*/ 44 h 123"/>
                <a:gd name="T8" fmla="*/ 29 w 68"/>
                <a:gd name="T9" fmla="*/ 45 h 123"/>
                <a:gd name="T10" fmla="*/ 23 w 68"/>
                <a:gd name="T11" fmla="*/ 40 h 123"/>
                <a:gd name="T12" fmla="*/ 24 w 68"/>
                <a:gd name="T13" fmla="*/ 32 h 123"/>
                <a:gd name="T14" fmla="*/ 18 w 68"/>
                <a:gd name="T15" fmla="*/ 31 h 123"/>
                <a:gd name="T16" fmla="*/ 15 w 68"/>
                <a:gd name="T17" fmla="*/ 26 h 123"/>
                <a:gd name="T18" fmla="*/ 2 w 68"/>
                <a:gd name="T19" fmla="*/ 34 h 123"/>
                <a:gd name="T20" fmla="*/ 1 w 68"/>
                <a:gd name="T21" fmla="*/ 39 h 123"/>
                <a:gd name="T22" fmla="*/ 8 w 68"/>
                <a:gd name="T23" fmla="*/ 41 h 123"/>
                <a:gd name="T24" fmla="*/ 15 w 68"/>
                <a:gd name="T25" fmla="*/ 45 h 123"/>
                <a:gd name="T26" fmla="*/ 15 w 68"/>
                <a:gd name="T27" fmla="*/ 51 h 123"/>
                <a:gd name="T28" fmla="*/ 17 w 68"/>
                <a:gd name="T29" fmla="*/ 60 h 123"/>
                <a:gd name="T30" fmla="*/ 14 w 68"/>
                <a:gd name="T31" fmla="*/ 65 h 123"/>
                <a:gd name="T32" fmla="*/ 15 w 68"/>
                <a:gd name="T33" fmla="*/ 71 h 123"/>
                <a:gd name="T34" fmla="*/ 14 w 68"/>
                <a:gd name="T35" fmla="*/ 79 h 123"/>
                <a:gd name="T36" fmla="*/ 13 w 68"/>
                <a:gd name="T37" fmla="*/ 85 h 123"/>
                <a:gd name="T38" fmla="*/ 8 w 68"/>
                <a:gd name="T39" fmla="*/ 97 h 123"/>
                <a:gd name="T40" fmla="*/ 8 w 68"/>
                <a:gd name="T41" fmla="*/ 110 h 123"/>
                <a:gd name="T42" fmla="*/ 9 w 68"/>
                <a:gd name="T43" fmla="*/ 116 h 123"/>
                <a:gd name="T44" fmla="*/ 11 w 68"/>
                <a:gd name="T45" fmla="*/ 123 h 123"/>
                <a:gd name="T46" fmla="*/ 16 w 68"/>
                <a:gd name="T47" fmla="*/ 121 h 123"/>
                <a:gd name="T48" fmla="*/ 14 w 68"/>
                <a:gd name="T49" fmla="*/ 118 h 123"/>
                <a:gd name="T50" fmla="*/ 33 w 68"/>
                <a:gd name="T51" fmla="*/ 106 h 123"/>
                <a:gd name="T52" fmla="*/ 32 w 68"/>
                <a:gd name="T53" fmla="*/ 91 h 123"/>
                <a:gd name="T54" fmla="*/ 29 w 68"/>
                <a:gd name="T55" fmla="*/ 78 h 123"/>
                <a:gd name="T56" fmla="*/ 27 w 68"/>
                <a:gd name="T57" fmla="*/ 69 h 123"/>
                <a:gd name="T58" fmla="*/ 32 w 68"/>
                <a:gd name="T59" fmla="*/ 64 h 123"/>
                <a:gd name="T60" fmla="*/ 36 w 68"/>
                <a:gd name="T61" fmla="*/ 56 h 123"/>
                <a:gd name="T62" fmla="*/ 42 w 68"/>
                <a:gd name="T63" fmla="*/ 55 h 123"/>
                <a:gd name="T64" fmla="*/ 45 w 68"/>
                <a:gd name="T65" fmla="*/ 54 h 123"/>
                <a:gd name="T66" fmla="*/ 49 w 68"/>
                <a:gd name="T67" fmla="*/ 51 h 123"/>
                <a:gd name="T68" fmla="*/ 58 w 68"/>
                <a:gd name="T69" fmla="*/ 46 h 123"/>
                <a:gd name="T70" fmla="*/ 61 w 68"/>
                <a:gd name="T71" fmla="*/ 42 h 123"/>
                <a:gd name="T72" fmla="*/ 64 w 68"/>
                <a:gd name="T73" fmla="*/ 36 h 123"/>
                <a:gd name="T74" fmla="*/ 66 w 68"/>
                <a:gd name="T75" fmla="*/ 34 h 123"/>
                <a:gd name="T76" fmla="*/ 64 w 68"/>
                <a:gd name="T77" fmla="*/ 30 h 123"/>
                <a:gd name="T78" fmla="*/ 66 w 68"/>
                <a:gd name="T79" fmla="*/ 21 h 123"/>
                <a:gd name="T80" fmla="*/ 64 w 68"/>
                <a:gd name="T81" fmla="*/ 2 h 123"/>
                <a:gd name="T82" fmla="*/ 58 w 68"/>
                <a:gd name="T83" fmla="*/ 3 h 123"/>
                <a:gd name="T84" fmla="*/ 50 w 68"/>
                <a:gd name="T85" fmla="*/ 6 h 123"/>
                <a:gd name="T86" fmla="*/ 45 w 68"/>
                <a:gd name="T87" fmla="*/ 7 h 123"/>
                <a:gd name="T88" fmla="*/ 36 w 68"/>
                <a:gd name="T89" fmla="*/ 9 h 123"/>
                <a:gd name="T90" fmla="*/ 31 w 68"/>
                <a:gd name="T91" fmla="*/ 7 h 123"/>
                <a:gd name="T92" fmla="*/ 28 w 68"/>
                <a:gd name="T93" fmla="*/ 12 h 123"/>
                <a:gd name="T94" fmla="*/ 28 w 68"/>
                <a:gd name="T95" fmla="*/ 1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" h="123">
                  <a:moveTo>
                    <a:pt x="29" y="20"/>
                  </a:moveTo>
                  <a:cubicBezTo>
                    <a:pt x="29" y="21"/>
                    <a:pt x="30" y="21"/>
                    <a:pt x="30" y="21"/>
                  </a:cubicBezTo>
                  <a:cubicBezTo>
                    <a:pt x="31" y="23"/>
                    <a:pt x="32" y="24"/>
                    <a:pt x="32" y="26"/>
                  </a:cubicBezTo>
                  <a:cubicBezTo>
                    <a:pt x="33" y="28"/>
                    <a:pt x="33" y="28"/>
                    <a:pt x="34" y="29"/>
                  </a:cubicBezTo>
                  <a:cubicBezTo>
                    <a:pt x="36" y="29"/>
                    <a:pt x="35" y="31"/>
                    <a:pt x="34" y="34"/>
                  </a:cubicBezTo>
                  <a:cubicBezTo>
                    <a:pt x="34" y="36"/>
                    <a:pt x="35" y="35"/>
                    <a:pt x="35" y="37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0" y="38"/>
                    <a:pt x="30" y="43"/>
                    <a:pt x="31" y="44"/>
                  </a:cubicBezTo>
                  <a:cubicBezTo>
                    <a:pt x="32" y="45"/>
                    <a:pt x="31" y="47"/>
                    <a:pt x="30" y="48"/>
                  </a:cubicBezTo>
                  <a:cubicBezTo>
                    <a:pt x="28" y="48"/>
                    <a:pt x="29" y="45"/>
                    <a:pt x="29" y="45"/>
                  </a:cubicBezTo>
                  <a:cubicBezTo>
                    <a:pt x="29" y="45"/>
                    <a:pt x="28" y="45"/>
                    <a:pt x="27" y="44"/>
                  </a:cubicBezTo>
                  <a:cubicBezTo>
                    <a:pt x="25" y="43"/>
                    <a:pt x="24" y="41"/>
                    <a:pt x="23" y="40"/>
                  </a:cubicBezTo>
                  <a:cubicBezTo>
                    <a:pt x="22" y="39"/>
                    <a:pt x="22" y="38"/>
                    <a:pt x="23" y="37"/>
                  </a:cubicBezTo>
                  <a:cubicBezTo>
                    <a:pt x="24" y="36"/>
                    <a:pt x="24" y="34"/>
                    <a:pt x="24" y="32"/>
                  </a:cubicBezTo>
                  <a:cubicBezTo>
                    <a:pt x="24" y="31"/>
                    <a:pt x="23" y="30"/>
                    <a:pt x="23" y="30"/>
                  </a:cubicBezTo>
                  <a:cubicBezTo>
                    <a:pt x="23" y="30"/>
                    <a:pt x="20" y="31"/>
                    <a:pt x="18" y="31"/>
                  </a:cubicBezTo>
                  <a:cubicBezTo>
                    <a:pt x="17" y="32"/>
                    <a:pt x="18" y="30"/>
                    <a:pt x="17" y="29"/>
                  </a:cubicBezTo>
                  <a:cubicBezTo>
                    <a:pt x="17" y="27"/>
                    <a:pt x="15" y="26"/>
                    <a:pt x="15" y="2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" y="33"/>
                    <a:pt x="2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0"/>
                  </a:cubicBezTo>
                  <a:cubicBezTo>
                    <a:pt x="5" y="40"/>
                    <a:pt x="7" y="40"/>
                    <a:pt x="8" y="41"/>
                  </a:cubicBezTo>
                  <a:cubicBezTo>
                    <a:pt x="9" y="42"/>
                    <a:pt x="10" y="43"/>
                    <a:pt x="11" y="43"/>
                  </a:cubicBezTo>
                  <a:cubicBezTo>
                    <a:pt x="13" y="44"/>
                    <a:pt x="14" y="44"/>
                    <a:pt x="15" y="45"/>
                  </a:cubicBezTo>
                  <a:cubicBezTo>
                    <a:pt x="16" y="46"/>
                    <a:pt x="16" y="48"/>
                    <a:pt x="16" y="48"/>
                  </a:cubicBezTo>
                  <a:cubicBezTo>
                    <a:pt x="16" y="48"/>
                    <a:pt x="14" y="50"/>
                    <a:pt x="15" y="51"/>
                  </a:cubicBezTo>
                  <a:cubicBezTo>
                    <a:pt x="15" y="53"/>
                    <a:pt x="14" y="55"/>
                    <a:pt x="15" y="56"/>
                  </a:cubicBezTo>
                  <a:cubicBezTo>
                    <a:pt x="16" y="58"/>
                    <a:pt x="17" y="60"/>
                    <a:pt x="17" y="60"/>
                  </a:cubicBezTo>
                  <a:cubicBezTo>
                    <a:pt x="17" y="60"/>
                    <a:pt x="16" y="61"/>
                    <a:pt x="16" y="62"/>
                  </a:cubicBezTo>
                  <a:cubicBezTo>
                    <a:pt x="15" y="63"/>
                    <a:pt x="13" y="64"/>
                    <a:pt x="14" y="65"/>
                  </a:cubicBezTo>
                  <a:cubicBezTo>
                    <a:pt x="15" y="66"/>
                    <a:pt x="16" y="66"/>
                    <a:pt x="15" y="67"/>
                  </a:cubicBezTo>
                  <a:cubicBezTo>
                    <a:pt x="14" y="69"/>
                    <a:pt x="15" y="69"/>
                    <a:pt x="15" y="71"/>
                  </a:cubicBezTo>
                  <a:cubicBezTo>
                    <a:pt x="14" y="74"/>
                    <a:pt x="16" y="75"/>
                    <a:pt x="15" y="76"/>
                  </a:cubicBezTo>
                  <a:cubicBezTo>
                    <a:pt x="15" y="80"/>
                    <a:pt x="14" y="77"/>
                    <a:pt x="14" y="79"/>
                  </a:cubicBezTo>
                  <a:cubicBezTo>
                    <a:pt x="15" y="80"/>
                    <a:pt x="17" y="78"/>
                    <a:pt x="16" y="80"/>
                  </a:cubicBezTo>
                  <a:cubicBezTo>
                    <a:pt x="15" y="81"/>
                    <a:pt x="13" y="85"/>
                    <a:pt x="13" y="85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90"/>
                    <a:pt x="9" y="95"/>
                    <a:pt x="8" y="97"/>
                  </a:cubicBezTo>
                  <a:cubicBezTo>
                    <a:pt x="7" y="99"/>
                    <a:pt x="8" y="101"/>
                    <a:pt x="9" y="104"/>
                  </a:cubicBezTo>
                  <a:cubicBezTo>
                    <a:pt x="9" y="107"/>
                    <a:pt x="9" y="109"/>
                    <a:pt x="8" y="110"/>
                  </a:cubicBezTo>
                  <a:cubicBezTo>
                    <a:pt x="8" y="112"/>
                    <a:pt x="7" y="113"/>
                    <a:pt x="8" y="114"/>
                  </a:cubicBezTo>
                  <a:cubicBezTo>
                    <a:pt x="9" y="115"/>
                    <a:pt x="9" y="116"/>
                    <a:pt x="9" y="116"/>
                  </a:cubicBezTo>
                  <a:cubicBezTo>
                    <a:pt x="9" y="116"/>
                    <a:pt x="12" y="118"/>
                    <a:pt x="12" y="119"/>
                  </a:cubicBezTo>
                  <a:cubicBezTo>
                    <a:pt x="12" y="121"/>
                    <a:pt x="11" y="123"/>
                    <a:pt x="11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6" y="122"/>
                    <a:pt x="16" y="121"/>
                    <a:pt x="16" y="121"/>
                  </a:cubicBezTo>
                  <a:cubicBezTo>
                    <a:pt x="15" y="120"/>
                    <a:pt x="14" y="120"/>
                    <a:pt x="14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8" y="112"/>
                    <a:pt x="28" y="113"/>
                    <a:pt x="32" y="107"/>
                  </a:cubicBezTo>
                  <a:cubicBezTo>
                    <a:pt x="32" y="107"/>
                    <a:pt x="33" y="106"/>
                    <a:pt x="33" y="106"/>
                  </a:cubicBezTo>
                  <a:cubicBezTo>
                    <a:pt x="33" y="104"/>
                    <a:pt x="32" y="104"/>
                    <a:pt x="32" y="103"/>
                  </a:cubicBezTo>
                  <a:cubicBezTo>
                    <a:pt x="31" y="100"/>
                    <a:pt x="32" y="94"/>
                    <a:pt x="32" y="91"/>
                  </a:cubicBezTo>
                  <a:cubicBezTo>
                    <a:pt x="32" y="90"/>
                    <a:pt x="30" y="86"/>
                    <a:pt x="29" y="85"/>
                  </a:cubicBezTo>
                  <a:cubicBezTo>
                    <a:pt x="29" y="83"/>
                    <a:pt x="30" y="79"/>
                    <a:pt x="29" y="78"/>
                  </a:cubicBezTo>
                  <a:cubicBezTo>
                    <a:pt x="29" y="78"/>
                    <a:pt x="28" y="78"/>
                    <a:pt x="28" y="77"/>
                  </a:cubicBezTo>
                  <a:cubicBezTo>
                    <a:pt x="27" y="76"/>
                    <a:pt x="26" y="70"/>
                    <a:pt x="27" y="69"/>
                  </a:cubicBezTo>
                  <a:cubicBezTo>
                    <a:pt x="27" y="69"/>
                    <a:pt x="30" y="68"/>
                    <a:pt x="30" y="68"/>
                  </a:cubicBezTo>
                  <a:cubicBezTo>
                    <a:pt x="32" y="67"/>
                    <a:pt x="31" y="65"/>
                    <a:pt x="32" y="64"/>
                  </a:cubicBezTo>
                  <a:cubicBezTo>
                    <a:pt x="33" y="63"/>
                    <a:pt x="34" y="64"/>
                    <a:pt x="35" y="63"/>
                  </a:cubicBezTo>
                  <a:cubicBezTo>
                    <a:pt x="36" y="62"/>
                    <a:pt x="36" y="58"/>
                    <a:pt x="36" y="56"/>
                  </a:cubicBezTo>
                  <a:cubicBezTo>
                    <a:pt x="39" y="56"/>
                    <a:pt x="40" y="56"/>
                    <a:pt x="41" y="56"/>
                  </a:cubicBezTo>
                  <a:cubicBezTo>
                    <a:pt x="41" y="56"/>
                    <a:pt x="42" y="55"/>
                    <a:pt x="42" y="55"/>
                  </a:cubicBezTo>
                  <a:cubicBezTo>
                    <a:pt x="43" y="55"/>
                    <a:pt x="44" y="56"/>
                    <a:pt x="45" y="55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6" y="54"/>
                    <a:pt x="47" y="54"/>
                    <a:pt x="48" y="53"/>
                  </a:cubicBezTo>
                  <a:cubicBezTo>
                    <a:pt x="48" y="53"/>
                    <a:pt x="49" y="52"/>
                    <a:pt x="49" y="51"/>
                  </a:cubicBezTo>
                  <a:cubicBezTo>
                    <a:pt x="51" y="51"/>
                    <a:pt x="53" y="51"/>
                    <a:pt x="55" y="50"/>
                  </a:cubicBezTo>
                  <a:cubicBezTo>
                    <a:pt x="56" y="49"/>
                    <a:pt x="57" y="47"/>
                    <a:pt x="58" y="46"/>
                  </a:cubicBezTo>
                  <a:cubicBezTo>
                    <a:pt x="59" y="45"/>
                    <a:pt x="60" y="46"/>
                    <a:pt x="61" y="45"/>
                  </a:cubicBezTo>
                  <a:cubicBezTo>
                    <a:pt x="61" y="44"/>
                    <a:pt x="61" y="43"/>
                    <a:pt x="61" y="42"/>
                  </a:cubicBezTo>
                  <a:cubicBezTo>
                    <a:pt x="62" y="41"/>
                    <a:pt x="63" y="41"/>
                    <a:pt x="64" y="40"/>
                  </a:cubicBezTo>
                  <a:cubicBezTo>
                    <a:pt x="65" y="39"/>
                    <a:pt x="63" y="38"/>
                    <a:pt x="64" y="36"/>
                  </a:cubicBezTo>
                  <a:cubicBezTo>
                    <a:pt x="64" y="36"/>
                    <a:pt x="66" y="35"/>
                    <a:pt x="66" y="35"/>
                  </a:cubicBezTo>
                  <a:cubicBezTo>
                    <a:pt x="66" y="35"/>
                    <a:pt x="66" y="34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3" y="30"/>
                    <a:pt x="64" y="30"/>
                  </a:cubicBezTo>
                  <a:cubicBezTo>
                    <a:pt x="65" y="30"/>
                    <a:pt x="65" y="22"/>
                    <a:pt x="66" y="21"/>
                  </a:cubicBezTo>
                  <a:cubicBezTo>
                    <a:pt x="66" y="21"/>
                    <a:pt x="68" y="21"/>
                    <a:pt x="66" y="21"/>
                  </a:cubicBezTo>
                  <a:cubicBezTo>
                    <a:pt x="65" y="20"/>
                    <a:pt x="65" y="15"/>
                    <a:pt x="65" y="15"/>
                  </a:cubicBezTo>
                  <a:cubicBezTo>
                    <a:pt x="65" y="11"/>
                    <a:pt x="65" y="4"/>
                    <a:pt x="64" y="2"/>
                  </a:cubicBezTo>
                  <a:cubicBezTo>
                    <a:pt x="63" y="2"/>
                    <a:pt x="64" y="1"/>
                    <a:pt x="64" y="0"/>
                  </a:cubicBezTo>
                  <a:cubicBezTo>
                    <a:pt x="64" y="0"/>
                    <a:pt x="60" y="2"/>
                    <a:pt x="58" y="3"/>
                  </a:cubicBezTo>
                  <a:cubicBezTo>
                    <a:pt x="57" y="4"/>
                    <a:pt x="55" y="4"/>
                    <a:pt x="54" y="4"/>
                  </a:cubicBezTo>
                  <a:cubicBezTo>
                    <a:pt x="52" y="4"/>
                    <a:pt x="52" y="6"/>
                    <a:pt x="50" y="6"/>
                  </a:cubicBezTo>
                  <a:cubicBezTo>
                    <a:pt x="49" y="6"/>
                    <a:pt x="49" y="7"/>
                    <a:pt x="48" y="6"/>
                  </a:cubicBezTo>
                  <a:cubicBezTo>
                    <a:pt x="47" y="5"/>
                    <a:pt x="47" y="7"/>
                    <a:pt x="45" y="7"/>
                  </a:cubicBezTo>
                  <a:cubicBezTo>
                    <a:pt x="44" y="8"/>
                    <a:pt x="42" y="8"/>
                    <a:pt x="41" y="8"/>
                  </a:cubicBezTo>
                  <a:cubicBezTo>
                    <a:pt x="39" y="8"/>
                    <a:pt x="38" y="9"/>
                    <a:pt x="36" y="9"/>
                  </a:cubicBezTo>
                  <a:cubicBezTo>
                    <a:pt x="34" y="10"/>
                    <a:pt x="35" y="7"/>
                    <a:pt x="33" y="7"/>
                  </a:cubicBezTo>
                  <a:cubicBezTo>
                    <a:pt x="32" y="6"/>
                    <a:pt x="33" y="6"/>
                    <a:pt x="31" y="7"/>
                  </a:cubicBezTo>
                  <a:cubicBezTo>
                    <a:pt x="30" y="8"/>
                    <a:pt x="29" y="8"/>
                    <a:pt x="28" y="8"/>
                  </a:cubicBezTo>
                  <a:cubicBezTo>
                    <a:pt x="28" y="9"/>
                    <a:pt x="27" y="10"/>
                    <a:pt x="28" y="12"/>
                  </a:cubicBezTo>
                  <a:cubicBezTo>
                    <a:pt x="28" y="12"/>
                    <a:pt x="29" y="13"/>
                    <a:pt x="29" y="14"/>
                  </a:cubicBezTo>
                  <a:cubicBezTo>
                    <a:pt x="29" y="15"/>
                    <a:pt x="28" y="16"/>
                    <a:pt x="28" y="17"/>
                  </a:cubicBezTo>
                  <a:cubicBezTo>
                    <a:pt x="28" y="18"/>
                    <a:pt x="29" y="19"/>
                    <a:pt x="29" y="2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4" name="Freeform 74"/>
            <p:cNvSpPr>
              <a:spLocks/>
            </p:cNvSpPr>
            <p:nvPr/>
          </p:nvSpPr>
          <p:spPr bwMode="auto">
            <a:xfrm>
              <a:off x="4029075" y="3294063"/>
              <a:ext cx="263525" cy="258763"/>
            </a:xfrm>
            <a:custGeom>
              <a:avLst/>
              <a:gdLst>
                <a:gd name="T0" fmla="*/ 63 w 70"/>
                <a:gd name="T1" fmla="*/ 5 h 69"/>
                <a:gd name="T2" fmla="*/ 63 w 70"/>
                <a:gd name="T3" fmla="*/ 5 h 69"/>
                <a:gd name="T4" fmla="*/ 61 w 70"/>
                <a:gd name="T5" fmla="*/ 4 h 69"/>
                <a:gd name="T6" fmla="*/ 61 w 70"/>
                <a:gd name="T7" fmla="*/ 3 h 69"/>
                <a:gd name="T8" fmla="*/ 60 w 70"/>
                <a:gd name="T9" fmla="*/ 3 h 69"/>
                <a:gd name="T10" fmla="*/ 58 w 70"/>
                <a:gd name="T11" fmla="*/ 5 h 69"/>
                <a:gd name="T12" fmla="*/ 52 w 70"/>
                <a:gd name="T13" fmla="*/ 4 h 69"/>
                <a:gd name="T14" fmla="*/ 48 w 70"/>
                <a:gd name="T15" fmla="*/ 5 h 69"/>
                <a:gd name="T16" fmla="*/ 44 w 70"/>
                <a:gd name="T17" fmla="*/ 0 h 69"/>
                <a:gd name="T18" fmla="*/ 42 w 70"/>
                <a:gd name="T19" fmla="*/ 0 h 69"/>
                <a:gd name="T20" fmla="*/ 40 w 70"/>
                <a:gd name="T21" fmla="*/ 2 h 69"/>
                <a:gd name="T22" fmla="*/ 39 w 70"/>
                <a:gd name="T23" fmla="*/ 6 h 69"/>
                <a:gd name="T24" fmla="*/ 38 w 70"/>
                <a:gd name="T25" fmla="*/ 6 h 69"/>
                <a:gd name="T26" fmla="*/ 38 w 70"/>
                <a:gd name="T27" fmla="*/ 10 h 69"/>
                <a:gd name="T28" fmla="*/ 35 w 70"/>
                <a:gd name="T29" fmla="*/ 13 h 69"/>
                <a:gd name="T30" fmla="*/ 35 w 70"/>
                <a:gd name="T31" fmla="*/ 16 h 69"/>
                <a:gd name="T32" fmla="*/ 27 w 70"/>
                <a:gd name="T33" fmla="*/ 21 h 69"/>
                <a:gd name="T34" fmla="*/ 25 w 70"/>
                <a:gd name="T35" fmla="*/ 21 h 69"/>
                <a:gd name="T36" fmla="*/ 18 w 70"/>
                <a:gd name="T37" fmla="*/ 27 h 69"/>
                <a:gd name="T38" fmla="*/ 18 w 70"/>
                <a:gd name="T39" fmla="*/ 31 h 69"/>
                <a:gd name="T40" fmla="*/ 16 w 70"/>
                <a:gd name="T41" fmla="*/ 34 h 69"/>
                <a:gd name="T42" fmla="*/ 16 w 70"/>
                <a:gd name="T43" fmla="*/ 53 h 69"/>
                <a:gd name="T44" fmla="*/ 15 w 70"/>
                <a:gd name="T45" fmla="*/ 54 h 69"/>
                <a:gd name="T46" fmla="*/ 10 w 70"/>
                <a:gd name="T47" fmla="*/ 61 h 69"/>
                <a:gd name="T48" fmla="*/ 8 w 70"/>
                <a:gd name="T49" fmla="*/ 62 h 69"/>
                <a:gd name="T50" fmla="*/ 4 w 70"/>
                <a:gd name="T51" fmla="*/ 66 h 69"/>
                <a:gd name="T52" fmla="*/ 2 w 70"/>
                <a:gd name="T53" fmla="*/ 67 h 69"/>
                <a:gd name="T54" fmla="*/ 0 w 70"/>
                <a:gd name="T55" fmla="*/ 69 h 69"/>
                <a:gd name="T56" fmla="*/ 27 w 70"/>
                <a:gd name="T57" fmla="*/ 69 h 69"/>
                <a:gd name="T58" fmla="*/ 27 w 70"/>
                <a:gd name="T59" fmla="*/ 62 h 69"/>
                <a:gd name="T60" fmla="*/ 29 w 70"/>
                <a:gd name="T61" fmla="*/ 60 h 69"/>
                <a:gd name="T62" fmla="*/ 32 w 70"/>
                <a:gd name="T63" fmla="*/ 56 h 69"/>
                <a:gd name="T64" fmla="*/ 37 w 70"/>
                <a:gd name="T65" fmla="*/ 54 h 69"/>
                <a:gd name="T66" fmla="*/ 43 w 70"/>
                <a:gd name="T67" fmla="*/ 51 h 69"/>
                <a:gd name="T68" fmla="*/ 47 w 70"/>
                <a:gd name="T69" fmla="*/ 50 h 69"/>
                <a:gd name="T70" fmla="*/ 51 w 70"/>
                <a:gd name="T71" fmla="*/ 47 h 69"/>
                <a:gd name="T72" fmla="*/ 56 w 70"/>
                <a:gd name="T73" fmla="*/ 40 h 69"/>
                <a:gd name="T74" fmla="*/ 60 w 70"/>
                <a:gd name="T75" fmla="*/ 39 h 69"/>
                <a:gd name="T76" fmla="*/ 61 w 70"/>
                <a:gd name="T77" fmla="*/ 35 h 69"/>
                <a:gd name="T78" fmla="*/ 64 w 70"/>
                <a:gd name="T79" fmla="*/ 31 h 69"/>
                <a:gd name="T80" fmla="*/ 69 w 70"/>
                <a:gd name="T81" fmla="*/ 27 h 69"/>
                <a:gd name="T82" fmla="*/ 68 w 70"/>
                <a:gd name="T83" fmla="*/ 23 h 69"/>
                <a:gd name="T84" fmla="*/ 67 w 70"/>
                <a:gd name="T85" fmla="*/ 19 h 69"/>
                <a:gd name="T86" fmla="*/ 65 w 70"/>
                <a:gd name="T87" fmla="*/ 15 h 69"/>
                <a:gd name="T88" fmla="*/ 66 w 70"/>
                <a:gd name="T89" fmla="*/ 10 h 69"/>
                <a:gd name="T90" fmla="*/ 63 w 70"/>
                <a:gd name="T91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" h="69">
                  <a:moveTo>
                    <a:pt x="63" y="5"/>
                  </a:move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1" y="4"/>
                  </a:cubicBezTo>
                  <a:cubicBezTo>
                    <a:pt x="61" y="4"/>
                    <a:pt x="61" y="3"/>
                    <a:pt x="61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9" y="3"/>
                    <a:pt x="59" y="5"/>
                    <a:pt x="58" y="5"/>
                  </a:cubicBezTo>
                  <a:cubicBezTo>
                    <a:pt x="56" y="5"/>
                    <a:pt x="55" y="4"/>
                    <a:pt x="52" y="4"/>
                  </a:cubicBezTo>
                  <a:cubicBezTo>
                    <a:pt x="51" y="4"/>
                    <a:pt x="50" y="6"/>
                    <a:pt x="48" y="5"/>
                  </a:cubicBezTo>
                  <a:cubicBezTo>
                    <a:pt x="46" y="5"/>
                    <a:pt x="45" y="2"/>
                    <a:pt x="44" y="0"/>
                  </a:cubicBezTo>
                  <a:cubicBezTo>
                    <a:pt x="44" y="0"/>
                    <a:pt x="43" y="0"/>
                    <a:pt x="42" y="0"/>
                  </a:cubicBezTo>
                  <a:cubicBezTo>
                    <a:pt x="42" y="0"/>
                    <a:pt x="40" y="1"/>
                    <a:pt x="40" y="2"/>
                  </a:cubicBezTo>
                  <a:cubicBezTo>
                    <a:pt x="39" y="3"/>
                    <a:pt x="40" y="5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7"/>
                    <a:pt x="38" y="9"/>
                    <a:pt x="38" y="10"/>
                  </a:cubicBezTo>
                  <a:cubicBezTo>
                    <a:pt x="38" y="11"/>
                    <a:pt x="36" y="12"/>
                    <a:pt x="35" y="13"/>
                  </a:cubicBezTo>
                  <a:cubicBezTo>
                    <a:pt x="35" y="14"/>
                    <a:pt x="35" y="15"/>
                    <a:pt x="35" y="16"/>
                  </a:cubicBezTo>
                  <a:cubicBezTo>
                    <a:pt x="34" y="17"/>
                    <a:pt x="28" y="21"/>
                    <a:pt x="27" y="21"/>
                  </a:cubicBezTo>
                  <a:cubicBezTo>
                    <a:pt x="26" y="21"/>
                    <a:pt x="25" y="21"/>
                    <a:pt x="25" y="21"/>
                  </a:cubicBezTo>
                  <a:cubicBezTo>
                    <a:pt x="24" y="22"/>
                    <a:pt x="19" y="26"/>
                    <a:pt x="18" y="27"/>
                  </a:cubicBezTo>
                  <a:cubicBezTo>
                    <a:pt x="18" y="29"/>
                    <a:pt x="19" y="30"/>
                    <a:pt x="18" y="31"/>
                  </a:cubicBezTo>
                  <a:cubicBezTo>
                    <a:pt x="18" y="32"/>
                    <a:pt x="16" y="33"/>
                    <a:pt x="16" y="34"/>
                  </a:cubicBezTo>
                  <a:cubicBezTo>
                    <a:pt x="14" y="41"/>
                    <a:pt x="19" y="46"/>
                    <a:pt x="16" y="53"/>
                  </a:cubicBezTo>
                  <a:cubicBezTo>
                    <a:pt x="16" y="54"/>
                    <a:pt x="15" y="54"/>
                    <a:pt x="15" y="54"/>
                  </a:cubicBezTo>
                  <a:cubicBezTo>
                    <a:pt x="13" y="55"/>
                    <a:pt x="12" y="60"/>
                    <a:pt x="10" y="61"/>
                  </a:cubicBezTo>
                  <a:cubicBezTo>
                    <a:pt x="9" y="62"/>
                    <a:pt x="8" y="62"/>
                    <a:pt x="8" y="62"/>
                  </a:cubicBezTo>
                  <a:cubicBezTo>
                    <a:pt x="6" y="63"/>
                    <a:pt x="6" y="65"/>
                    <a:pt x="4" y="66"/>
                  </a:cubicBezTo>
                  <a:cubicBezTo>
                    <a:pt x="4" y="67"/>
                    <a:pt x="3" y="66"/>
                    <a:pt x="2" y="67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7" y="61"/>
                    <a:pt x="29" y="60"/>
                  </a:cubicBezTo>
                  <a:cubicBezTo>
                    <a:pt x="30" y="59"/>
                    <a:pt x="30" y="57"/>
                    <a:pt x="32" y="56"/>
                  </a:cubicBezTo>
                  <a:cubicBezTo>
                    <a:pt x="33" y="55"/>
                    <a:pt x="34" y="55"/>
                    <a:pt x="37" y="54"/>
                  </a:cubicBezTo>
                  <a:cubicBezTo>
                    <a:pt x="39" y="54"/>
                    <a:pt x="41" y="54"/>
                    <a:pt x="43" y="51"/>
                  </a:cubicBezTo>
                  <a:cubicBezTo>
                    <a:pt x="45" y="49"/>
                    <a:pt x="45" y="50"/>
                    <a:pt x="47" y="50"/>
                  </a:cubicBezTo>
                  <a:cubicBezTo>
                    <a:pt x="49" y="49"/>
                    <a:pt x="49" y="49"/>
                    <a:pt x="51" y="47"/>
                  </a:cubicBezTo>
                  <a:cubicBezTo>
                    <a:pt x="53" y="46"/>
                    <a:pt x="56" y="40"/>
                    <a:pt x="56" y="40"/>
                  </a:cubicBezTo>
                  <a:cubicBezTo>
                    <a:pt x="56" y="40"/>
                    <a:pt x="58" y="40"/>
                    <a:pt x="60" y="39"/>
                  </a:cubicBezTo>
                  <a:cubicBezTo>
                    <a:pt x="62" y="37"/>
                    <a:pt x="61" y="37"/>
                    <a:pt x="61" y="35"/>
                  </a:cubicBezTo>
                  <a:cubicBezTo>
                    <a:pt x="61" y="33"/>
                    <a:pt x="64" y="33"/>
                    <a:pt x="64" y="31"/>
                  </a:cubicBezTo>
                  <a:cubicBezTo>
                    <a:pt x="65" y="29"/>
                    <a:pt x="68" y="29"/>
                    <a:pt x="69" y="27"/>
                  </a:cubicBezTo>
                  <a:cubicBezTo>
                    <a:pt x="70" y="26"/>
                    <a:pt x="69" y="25"/>
                    <a:pt x="68" y="23"/>
                  </a:cubicBezTo>
                  <a:cubicBezTo>
                    <a:pt x="66" y="22"/>
                    <a:pt x="67" y="21"/>
                    <a:pt x="67" y="19"/>
                  </a:cubicBezTo>
                  <a:cubicBezTo>
                    <a:pt x="67" y="17"/>
                    <a:pt x="65" y="18"/>
                    <a:pt x="65" y="15"/>
                  </a:cubicBezTo>
                  <a:cubicBezTo>
                    <a:pt x="65" y="13"/>
                    <a:pt x="65" y="12"/>
                    <a:pt x="66" y="10"/>
                  </a:cubicBezTo>
                  <a:cubicBezTo>
                    <a:pt x="66" y="8"/>
                    <a:pt x="63" y="5"/>
                    <a:pt x="63" y="5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5" name="Freeform 75"/>
            <p:cNvSpPr>
              <a:spLocks noEditPoints="1"/>
            </p:cNvSpPr>
            <p:nvPr/>
          </p:nvSpPr>
          <p:spPr bwMode="auto">
            <a:xfrm>
              <a:off x="6384925" y="2749551"/>
              <a:ext cx="735012" cy="360363"/>
            </a:xfrm>
            <a:custGeom>
              <a:avLst/>
              <a:gdLst>
                <a:gd name="T0" fmla="*/ 6 w 196"/>
                <a:gd name="T1" fmla="*/ 25 h 96"/>
                <a:gd name="T2" fmla="*/ 9 w 196"/>
                <a:gd name="T3" fmla="*/ 19 h 96"/>
                <a:gd name="T4" fmla="*/ 19 w 196"/>
                <a:gd name="T5" fmla="*/ 14 h 96"/>
                <a:gd name="T6" fmla="*/ 29 w 196"/>
                <a:gd name="T7" fmla="*/ 13 h 96"/>
                <a:gd name="T8" fmla="*/ 38 w 196"/>
                <a:gd name="T9" fmla="*/ 16 h 96"/>
                <a:gd name="T10" fmla="*/ 50 w 196"/>
                <a:gd name="T11" fmla="*/ 19 h 96"/>
                <a:gd name="T12" fmla="*/ 62 w 196"/>
                <a:gd name="T13" fmla="*/ 17 h 96"/>
                <a:gd name="T14" fmla="*/ 57 w 196"/>
                <a:gd name="T15" fmla="*/ 8 h 96"/>
                <a:gd name="T16" fmla="*/ 61 w 196"/>
                <a:gd name="T17" fmla="*/ 0 h 96"/>
                <a:gd name="T18" fmla="*/ 72 w 196"/>
                <a:gd name="T19" fmla="*/ 2 h 96"/>
                <a:gd name="T20" fmla="*/ 85 w 196"/>
                <a:gd name="T21" fmla="*/ 9 h 96"/>
                <a:gd name="T22" fmla="*/ 92 w 196"/>
                <a:gd name="T23" fmla="*/ 18 h 96"/>
                <a:gd name="T24" fmla="*/ 102 w 196"/>
                <a:gd name="T25" fmla="*/ 20 h 96"/>
                <a:gd name="T26" fmla="*/ 112 w 196"/>
                <a:gd name="T27" fmla="*/ 18 h 96"/>
                <a:gd name="T28" fmla="*/ 120 w 196"/>
                <a:gd name="T29" fmla="*/ 23 h 96"/>
                <a:gd name="T30" fmla="*/ 129 w 196"/>
                <a:gd name="T31" fmla="*/ 27 h 96"/>
                <a:gd name="T32" fmla="*/ 137 w 196"/>
                <a:gd name="T33" fmla="*/ 27 h 96"/>
                <a:gd name="T34" fmla="*/ 149 w 196"/>
                <a:gd name="T35" fmla="*/ 25 h 96"/>
                <a:gd name="T36" fmla="*/ 162 w 196"/>
                <a:gd name="T37" fmla="*/ 19 h 96"/>
                <a:gd name="T38" fmla="*/ 174 w 196"/>
                <a:gd name="T39" fmla="*/ 23 h 96"/>
                <a:gd name="T40" fmla="*/ 171 w 196"/>
                <a:gd name="T41" fmla="*/ 38 h 96"/>
                <a:gd name="T42" fmla="*/ 179 w 196"/>
                <a:gd name="T43" fmla="*/ 42 h 96"/>
                <a:gd name="T44" fmla="*/ 186 w 196"/>
                <a:gd name="T45" fmla="*/ 41 h 96"/>
                <a:gd name="T46" fmla="*/ 196 w 196"/>
                <a:gd name="T47" fmla="*/ 48 h 96"/>
                <a:gd name="T48" fmla="*/ 185 w 196"/>
                <a:gd name="T49" fmla="*/ 55 h 96"/>
                <a:gd name="T50" fmla="*/ 175 w 196"/>
                <a:gd name="T51" fmla="*/ 56 h 96"/>
                <a:gd name="T52" fmla="*/ 169 w 196"/>
                <a:gd name="T53" fmla="*/ 61 h 96"/>
                <a:gd name="T54" fmla="*/ 155 w 196"/>
                <a:gd name="T55" fmla="*/ 70 h 96"/>
                <a:gd name="T56" fmla="*/ 145 w 196"/>
                <a:gd name="T57" fmla="*/ 65 h 96"/>
                <a:gd name="T58" fmla="*/ 141 w 196"/>
                <a:gd name="T59" fmla="*/ 74 h 96"/>
                <a:gd name="T60" fmla="*/ 141 w 196"/>
                <a:gd name="T61" fmla="*/ 84 h 96"/>
                <a:gd name="T62" fmla="*/ 127 w 196"/>
                <a:gd name="T63" fmla="*/ 88 h 96"/>
                <a:gd name="T64" fmla="*/ 115 w 196"/>
                <a:gd name="T65" fmla="*/ 89 h 96"/>
                <a:gd name="T66" fmla="*/ 103 w 196"/>
                <a:gd name="T67" fmla="*/ 94 h 96"/>
                <a:gd name="T68" fmla="*/ 90 w 196"/>
                <a:gd name="T69" fmla="*/ 94 h 96"/>
                <a:gd name="T70" fmla="*/ 75 w 196"/>
                <a:gd name="T71" fmla="*/ 89 h 96"/>
                <a:gd name="T72" fmla="*/ 60 w 196"/>
                <a:gd name="T73" fmla="*/ 89 h 96"/>
                <a:gd name="T74" fmla="*/ 50 w 196"/>
                <a:gd name="T75" fmla="*/ 82 h 96"/>
                <a:gd name="T76" fmla="*/ 42 w 196"/>
                <a:gd name="T77" fmla="*/ 74 h 96"/>
                <a:gd name="T78" fmla="*/ 34 w 196"/>
                <a:gd name="T79" fmla="*/ 69 h 96"/>
                <a:gd name="T80" fmla="*/ 23 w 196"/>
                <a:gd name="T81" fmla="*/ 65 h 96"/>
                <a:gd name="T82" fmla="*/ 24 w 196"/>
                <a:gd name="T83" fmla="*/ 56 h 96"/>
                <a:gd name="T84" fmla="*/ 18 w 196"/>
                <a:gd name="T85" fmla="*/ 49 h 96"/>
                <a:gd name="T86" fmla="*/ 7 w 196"/>
                <a:gd name="T87" fmla="*/ 43 h 96"/>
                <a:gd name="T88" fmla="*/ 1 w 196"/>
                <a:gd name="T89" fmla="*/ 38 h 96"/>
                <a:gd name="T90" fmla="*/ 28 w 196"/>
                <a:gd name="T91" fmla="*/ 14 h 96"/>
                <a:gd name="T92" fmla="*/ 27 w 196"/>
                <a:gd name="T93" fmla="*/ 18 h 96"/>
                <a:gd name="T94" fmla="*/ 76 w 196"/>
                <a:gd name="T95" fmla="*/ 8 h 96"/>
                <a:gd name="T96" fmla="*/ 76 w 196"/>
                <a:gd name="T97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6" h="96">
                  <a:moveTo>
                    <a:pt x="1" y="27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60" y="20"/>
                    <a:pt x="160" y="20"/>
                    <a:pt x="160" y="20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4" y="23"/>
                    <a:pt x="174" y="23"/>
                    <a:pt x="174" y="23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2" y="32"/>
                    <a:pt x="172" y="33"/>
                  </a:cubicBezTo>
                  <a:cubicBezTo>
                    <a:pt x="173" y="35"/>
                    <a:pt x="171" y="38"/>
                    <a:pt x="171" y="38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6" y="48"/>
                    <a:pt x="196" y="48"/>
                    <a:pt x="196" y="48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5" y="51"/>
                    <a:pt x="191" y="50"/>
                    <a:pt x="190" y="51"/>
                  </a:cubicBezTo>
                  <a:cubicBezTo>
                    <a:pt x="188" y="51"/>
                    <a:pt x="185" y="55"/>
                    <a:pt x="185" y="55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0" y="68"/>
                    <a:pt x="160" y="68"/>
                    <a:pt x="160" y="68"/>
                  </a:cubicBezTo>
                  <a:cubicBezTo>
                    <a:pt x="155" y="70"/>
                    <a:pt x="155" y="70"/>
                    <a:pt x="155" y="70"/>
                  </a:cubicBezTo>
                  <a:cubicBezTo>
                    <a:pt x="151" y="69"/>
                    <a:pt x="151" y="69"/>
                    <a:pt x="151" y="69"/>
                  </a:cubicBezTo>
                  <a:cubicBezTo>
                    <a:pt x="148" y="66"/>
                    <a:pt x="148" y="66"/>
                    <a:pt x="148" y="66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43" y="67"/>
                    <a:pt x="143" y="67"/>
                    <a:pt x="143" y="67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1" y="84"/>
                    <a:pt x="141" y="84"/>
                    <a:pt x="141" y="84"/>
                  </a:cubicBezTo>
                  <a:cubicBezTo>
                    <a:pt x="138" y="85"/>
                    <a:pt x="138" y="85"/>
                    <a:pt x="138" y="85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08" y="94"/>
                    <a:pt x="108" y="94"/>
                    <a:pt x="108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" y="27"/>
                  </a:lnTo>
                  <a:close/>
                  <a:moveTo>
                    <a:pt x="28" y="14"/>
                  </a:moveTo>
                  <a:cubicBezTo>
                    <a:pt x="28" y="15"/>
                    <a:pt x="30" y="15"/>
                    <a:pt x="30" y="15"/>
                  </a:cubicBezTo>
                  <a:cubicBezTo>
                    <a:pt x="29" y="16"/>
                    <a:pt x="29" y="17"/>
                    <a:pt x="29" y="17"/>
                  </a:cubicBezTo>
                  <a:cubicBezTo>
                    <a:pt x="28" y="17"/>
                    <a:pt x="28" y="18"/>
                    <a:pt x="27" y="18"/>
                  </a:cubicBezTo>
                  <a:cubicBezTo>
                    <a:pt x="27" y="18"/>
                    <a:pt x="27" y="16"/>
                    <a:pt x="26" y="16"/>
                  </a:cubicBezTo>
                  <a:cubicBezTo>
                    <a:pt x="27" y="15"/>
                    <a:pt x="28" y="15"/>
                    <a:pt x="28" y="14"/>
                  </a:cubicBezTo>
                  <a:close/>
                  <a:moveTo>
                    <a:pt x="76" y="8"/>
                  </a:moveTo>
                  <a:cubicBezTo>
                    <a:pt x="77" y="9"/>
                    <a:pt x="77" y="9"/>
                    <a:pt x="77" y="9"/>
                  </a:cubicBezTo>
                  <a:cubicBezTo>
                    <a:pt x="77" y="12"/>
                    <a:pt x="75" y="16"/>
                    <a:pt x="75" y="10"/>
                  </a:cubicBezTo>
                  <a:lnTo>
                    <a:pt x="76" y="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6" name="Freeform 76"/>
            <p:cNvSpPr>
              <a:spLocks/>
            </p:cNvSpPr>
            <p:nvPr/>
          </p:nvSpPr>
          <p:spPr bwMode="auto">
            <a:xfrm>
              <a:off x="4479925" y="3038476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1 h 2"/>
                <a:gd name="T4" fmla="*/ 1 w 2"/>
                <a:gd name="T5" fmla="*/ 0 h 2"/>
                <a:gd name="T6" fmla="*/ 2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7" name="Freeform 77"/>
            <p:cNvSpPr>
              <a:spLocks/>
            </p:cNvSpPr>
            <p:nvPr/>
          </p:nvSpPr>
          <p:spPr bwMode="auto">
            <a:xfrm>
              <a:off x="4948238" y="2865438"/>
              <a:ext cx="90487" cy="115888"/>
            </a:xfrm>
            <a:custGeom>
              <a:avLst/>
              <a:gdLst>
                <a:gd name="T0" fmla="*/ 12 w 24"/>
                <a:gd name="T1" fmla="*/ 31 h 31"/>
                <a:gd name="T2" fmla="*/ 14 w 24"/>
                <a:gd name="T3" fmla="*/ 27 h 31"/>
                <a:gd name="T4" fmla="*/ 17 w 24"/>
                <a:gd name="T5" fmla="*/ 23 h 31"/>
                <a:gd name="T6" fmla="*/ 19 w 24"/>
                <a:gd name="T7" fmla="*/ 24 h 31"/>
                <a:gd name="T8" fmla="*/ 24 w 24"/>
                <a:gd name="T9" fmla="*/ 25 h 31"/>
                <a:gd name="T10" fmla="*/ 20 w 24"/>
                <a:gd name="T11" fmla="*/ 20 h 31"/>
                <a:gd name="T12" fmla="*/ 18 w 24"/>
                <a:gd name="T13" fmla="*/ 16 h 31"/>
                <a:gd name="T14" fmla="*/ 17 w 24"/>
                <a:gd name="T15" fmla="*/ 13 h 31"/>
                <a:gd name="T16" fmla="*/ 15 w 24"/>
                <a:gd name="T17" fmla="*/ 9 h 31"/>
                <a:gd name="T18" fmla="*/ 13 w 24"/>
                <a:gd name="T19" fmla="*/ 5 h 31"/>
                <a:gd name="T20" fmla="*/ 10 w 24"/>
                <a:gd name="T21" fmla="*/ 3 h 31"/>
                <a:gd name="T22" fmla="*/ 7 w 24"/>
                <a:gd name="T23" fmla="*/ 1 h 31"/>
                <a:gd name="T24" fmla="*/ 4 w 24"/>
                <a:gd name="T25" fmla="*/ 1 h 31"/>
                <a:gd name="T26" fmla="*/ 0 w 24"/>
                <a:gd name="T27" fmla="*/ 3 h 31"/>
                <a:gd name="T28" fmla="*/ 4 w 24"/>
                <a:gd name="T29" fmla="*/ 8 h 31"/>
                <a:gd name="T30" fmla="*/ 7 w 24"/>
                <a:gd name="T31" fmla="*/ 12 h 31"/>
                <a:gd name="T32" fmla="*/ 9 w 24"/>
                <a:gd name="T33" fmla="*/ 16 h 31"/>
                <a:gd name="T34" fmla="*/ 10 w 24"/>
                <a:gd name="T35" fmla="*/ 20 h 31"/>
                <a:gd name="T36" fmla="*/ 10 w 24"/>
                <a:gd name="T37" fmla="*/ 23 h 31"/>
                <a:gd name="T38" fmla="*/ 10 w 24"/>
                <a:gd name="T39" fmla="*/ 27 h 31"/>
                <a:gd name="T40" fmla="*/ 10 w 24"/>
                <a:gd name="T41" fmla="*/ 30 h 31"/>
                <a:gd name="T42" fmla="*/ 12 w 24"/>
                <a:gd name="T4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1">
                  <a:moveTo>
                    <a:pt x="12" y="31"/>
                  </a:moveTo>
                  <a:cubicBezTo>
                    <a:pt x="12" y="31"/>
                    <a:pt x="14" y="28"/>
                    <a:pt x="14" y="27"/>
                  </a:cubicBezTo>
                  <a:cubicBezTo>
                    <a:pt x="14" y="26"/>
                    <a:pt x="17" y="24"/>
                    <a:pt x="17" y="23"/>
                  </a:cubicBezTo>
                  <a:cubicBezTo>
                    <a:pt x="17" y="21"/>
                    <a:pt x="18" y="24"/>
                    <a:pt x="19" y="24"/>
                  </a:cubicBezTo>
                  <a:cubicBezTo>
                    <a:pt x="21" y="23"/>
                    <a:pt x="24" y="25"/>
                    <a:pt x="24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17" y="19"/>
                    <a:pt x="18" y="16"/>
                  </a:cubicBezTo>
                  <a:cubicBezTo>
                    <a:pt x="18" y="15"/>
                    <a:pt x="18" y="14"/>
                    <a:pt x="17" y="13"/>
                  </a:cubicBezTo>
                  <a:cubicBezTo>
                    <a:pt x="16" y="11"/>
                    <a:pt x="15" y="12"/>
                    <a:pt x="15" y="9"/>
                  </a:cubicBezTo>
                  <a:cubicBezTo>
                    <a:pt x="16" y="8"/>
                    <a:pt x="14" y="6"/>
                    <a:pt x="13" y="5"/>
                  </a:cubicBezTo>
                  <a:cubicBezTo>
                    <a:pt x="12" y="4"/>
                    <a:pt x="12" y="4"/>
                    <a:pt x="10" y="3"/>
                  </a:cubicBezTo>
                  <a:cubicBezTo>
                    <a:pt x="9" y="2"/>
                    <a:pt x="9" y="1"/>
                    <a:pt x="7" y="1"/>
                  </a:cubicBezTo>
                  <a:cubicBezTo>
                    <a:pt x="6" y="1"/>
                    <a:pt x="4" y="0"/>
                    <a:pt x="4" y="1"/>
                  </a:cubicBezTo>
                  <a:cubicBezTo>
                    <a:pt x="3" y="2"/>
                    <a:pt x="0" y="1"/>
                    <a:pt x="0" y="3"/>
                  </a:cubicBezTo>
                  <a:cubicBezTo>
                    <a:pt x="0" y="3"/>
                    <a:pt x="3" y="5"/>
                    <a:pt x="4" y="8"/>
                  </a:cubicBezTo>
                  <a:cubicBezTo>
                    <a:pt x="5" y="10"/>
                    <a:pt x="5" y="10"/>
                    <a:pt x="7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10" y="18"/>
                    <a:pt x="8" y="19"/>
                    <a:pt x="10" y="20"/>
                  </a:cubicBezTo>
                  <a:cubicBezTo>
                    <a:pt x="11" y="21"/>
                    <a:pt x="9" y="21"/>
                    <a:pt x="10" y="23"/>
                  </a:cubicBezTo>
                  <a:cubicBezTo>
                    <a:pt x="10" y="24"/>
                    <a:pt x="9" y="26"/>
                    <a:pt x="10" y="27"/>
                  </a:cubicBezTo>
                  <a:cubicBezTo>
                    <a:pt x="11" y="27"/>
                    <a:pt x="9" y="29"/>
                    <a:pt x="10" y="30"/>
                  </a:cubicBezTo>
                  <a:cubicBezTo>
                    <a:pt x="11" y="30"/>
                    <a:pt x="11" y="30"/>
                    <a:pt x="12" y="31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8" name="Freeform 78"/>
            <p:cNvSpPr>
              <a:spLocks/>
            </p:cNvSpPr>
            <p:nvPr/>
          </p:nvSpPr>
          <p:spPr bwMode="auto">
            <a:xfrm>
              <a:off x="1581150" y="3387726"/>
              <a:ext cx="715962" cy="531813"/>
            </a:xfrm>
            <a:custGeom>
              <a:avLst/>
              <a:gdLst>
                <a:gd name="T0" fmla="*/ 3 w 191"/>
                <a:gd name="T1" fmla="*/ 8 h 142"/>
                <a:gd name="T2" fmla="*/ 8 w 191"/>
                <a:gd name="T3" fmla="*/ 18 h 142"/>
                <a:gd name="T4" fmla="*/ 14 w 191"/>
                <a:gd name="T5" fmla="*/ 23 h 142"/>
                <a:gd name="T6" fmla="*/ 17 w 191"/>
                <a:gd name="T7" fmla="*/ 38 h 142"/>
                <a:gd name="T8" fmla="*/ 18 w 191"/>
                <a:gd name="T9" fmla="*/ 45 h 142"/>
                <a:gd name="T10" fmla="*/ 30 w 191"/>
                <a:gd name="T11" fmla="*/ 53 h 142"/>
                <a:gd name="T12" fmla="*/ 34 w 191"/>
                <a:gd name="T13" fmla="*/ 65 h 142"/>
                <a:gd name="T14" fmla="*/ 42 w 191"/>
                <a:gd name="T15" fmla="*/ 78 h 142"/>
                <a:gd name="T16" fmla="*/ 46 w 191"/>
                <a:gd name="T17" fmla="*/ 76 h 142"/>
                <a:gd name="T18" fmla="*/ 41 w 191"/>
                <a:gd name="T19" fmla="*/ 68 h 142"/>
                <a:gd name="T20" fmla="*/ 37 w 191"/>
                <a:gd name="T21" fmla="*/ 62 h 142"/>
                <a:gd name="T22" fmla="*/ 30 w 191"/>
                <a:gd name="T23" fmla="*/ 46 h 142"/>
                <a:gd name="T24" fmla="*/ 26 w 191"/>
                <a:gd name="T25" fmla="*/ 37 h 142"/>
                <a:gd name="T26" fmla="*/ 24 w 191"/>
                <a:gd name="T27" fmla="*/ 30 h 142"/>
                <a:gd name="T28" fmla="*/ 23 w 191"/>
                <a:gd name="T29" fmla="*/ 26 h 142"/>
                <a:gd name="T30" fmla="*/ 16 w 191"/>
                <a:gd name="T31" fmla="*/ 18 h 142"/>
                <a:gd name="T32" fmla="*/ 13 w 191"/>
                <a:gd name="T33" fmla="*/ 6 h 142"/>
                <a:gd name="T34" fmla="*/ 20 w 191"/>
                <a:gd name="T35" fmla="*/ 7 h 142"/>
                <a:gd name="T36" fmla="*/ 27 w 191"/>
                <a:gd name="T37" fmla="*/ 18 h 142"/>
                <a:gd name="T38" fmla="*/ 34 w 191"/>
                <a:gd name="T39" fmla="*/ 31 h 142"/>
                <a:gd name="T40" fmla="*/ 42 w 191"/>
                <a:gd name="T41" fmla="*/ 38 h 142"/>
                <a:gd name="T42" fmla="*/ 49 w 191"/>
                <a:gd name="T43" fmla="*/ 47 h 142"/>
                <a:gd name="T44" fmla="*/ 48 w 191"/>
                <a:gd name="T45" fmla="*/ 52 h 142"/>
                <a:gd name="T46" fmla="*/ 54 w 191"/>
                <a:gd name="T47" fmla="*/ 59 h 142"/>
                <a:gd name="T48" fmla="*/ 62 w 191"/>
                <a:gd name="T49" fmla="*/ 69 h 142"/>
                <a:gd name="T50" fmla="*/ 67 w 191"/>
                <a:gd name="T51" fmla="*/ 76 h 142"/>
                <a:gd name="T52" fmla="*/ 73 w 191"/>
                <a:gd name="T53" fmla="*/ 89 h 142"/>
                <a:gd name="T54" fmla="*/ 72 w 191"/>
                <a:gd name="T55" fmla="*/ 102 h 142"/>
                <a:gd name="T56" fmla="*/ 78 w 191"/>
                <a:gd name="T57" fmla="*/ 111 h 142"/>
                <a:gd name="T58" fmla="*/ 86 w 191"/>
                <a:gd name="T59" fmla="*/ 118 h 142"/>
                <a:gd name="T60" fmla="*/ 103 w 191"/>
                <a:gd name="T61" fmla="*/ 127 h 142"/>
                <a:gd name="T62" fmla="*/ 114 w 191"/>
                <a:gd name="T63" fmla="*/ 131 h 142"/>
                <a:gd name="T64" fmla="*/ 119 w 191"/>
                <a:gd name="T65" fmla="*/ 135 h 142"/>
                <a:gd name="T66" fmla="*/ 127 w 191"/>
                <a:gd name="T67" fmla="*/ 136 h 142"/>
                <a:gd name="T68" fmla="*/ 140 w 191"/>
                <a:gd name="T69" fmla="*/ 133 h 142"/>
                <a:gd name="T70" fmla="*/ 150 w 191"/>
                <a:gd name="T71" fmla="*/ 137 h 142"/>
                <a:gd name="T72" fmla="*/ 158 w 191"/>
                <a:gd name="T73" fmla="*/ 133 h 142"/>
                <a:gd name="T74" fmla="*/ 160 w 191"/>
                <a:gd name="T75" fmla="*/ 123 h 142"/>
                <a:gd name="T76" fmla="*/ 176 w 191"/>
                <a:gd name="T77" fmla="*/ 118 h 142"/>
                <a:gd name="T78" fmla="*/ 184 w 191"/>
                <a:gd name="T79" fmla="*/ 119 h 142"/>
                <a:gd name="T80" fmla="*/ 187 w 191"/>
                <a:gd name="T81" fmla="*/ 91 h 142"/>
                <a:gd name="T82" fmla="*/ 178 w 191"/>
                <a:gd name="T83" fmla="*/ 93 h 142"/>
                <a:gd name="T84" fmla="*/ 167 w 191"/>
                <a:gd name="T85" fmla="*/ 105 h 142"/>
                <a:gd name="T86" fmla="*/ 161 w 191"/>
                <a:gd name="T87" fmla="*/ 116 h 142"/>
                <a:gd name="T88" fmla="*/ 151 w 191"/>
                <a:gd name="T89" fmla="*/ 118 h 142"/>
                <a:gd name="T90" fmla="*/ 133 w 191"/>
                <a:gd name="T91" fmla="*/ 115 h 142"/>
                <a:gd name="T92" fmla="*/ 129 w 191"/>
                <a:gd name="T93" fmla="*/ 106 h 142"/>
                <a:gd name="T94" fmla="*/ 122 w 191"/>
                <a:gd name="T95" fmla="*/ 95 h 142"/>
                <a:gd name="T96" fmla="*/ 122 w 191"/>
                <a:gd name="T97" fmla="*/ 82 h 142"/>
                <a:gd name="T98" fmla="*/ 121 w 191"/>
                <a:gd name="T99" fmla="*/ 71 h 142"/>
                <a:gd name="T100" fmla="*/ 121 w 191"/>
                <a:gd name="T101" fmla="*/ 61 h 142"/>
                <a:gd name="T102" fmla="*/ 122 w 191"/>
                <a:gd name="T103" fmla="*/ 57 h 142"/>
                <a:gd name="T104" fmla="*/ 113 w 191"/>
                <a:gd name="T105" fmla="*/ 52 h 142"/>
                <a:gd name="T106" fmla="*/ 108 w 191"/>
                <a:gd name="T107" fmla="*/ 42 h 142"/>
                <a:gd name="T108" fmla="*/ 103 w 191"/>
                <a:gd name="T109" fmla="*/ 32 h 142"/>
                <a:gd name="T110" fmla="*/ 97 w 191"/>
                <a:gd name="T111" fmla="*/ 24 h 142"/>
                <a:gd name="T112" fmla="*/ 88 w 191"/>
                <a:gd name="T113" fmla="*/ 30 h 142"/>
                <a:gd name="T114" fmla="*/ 81 w 191"/>
                <a:gd name="T115" fmla="*/ 26 h 142"/>
                <a:gd name="T116" fmla="*/ 75 w 191"/>
                <a:gd name="T117" fmla="*/ 16 h 142"/>
                <a:gd name="T118" fmla="*/ 67 w 191"/>
                <a:gd name="T119" fmla="*/ 8 h 142"/>
                <a:gd name="T120" fmla="*/ 18 w 191"/>
                <a:gd name="T121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1" h="142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3" y="6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8"/>
                    <a:pt x="5" y="9"/>
                    <a:pt x="5" y="10"/>
                  </a:cubicBezTo>
                  <a:cubicBezTo>
                    <a:pt x="6" y="12"/>
                    <a:pt x="5" y="14"/>
                    <a:pt x="6" y="16"/>
                  </a:cubicBezTo>
                  <a:cubicBezTo>
                    <a:pt x="6" y="16"/>
                    <a:pt x="8" y="16"/>
                    <a:pt x="8" y="16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10" y="20"/>
                    <a:pt x="10" y="20"/>
                    <a:pt x="11" y="21"/>
                  </a:cubicBezTo>
                  <a:cubicBezTo>
                    <a:pt x="11" y="21"/>
                    <a:pt x="12" y="20"/>
                    <a:pt x="13" y="21"/>
                  </a:cubicBezTo>
                  <a:cubicBezTo>
                    <a:pt x="13" y="21"/>
                    <a:pt x="14" y="22"/>
                    <a:pt x="14" y="23"/>
                  </a:cubicBezTo>
                  <a:cubicBezTo>
                    <a:pt x="15" y="23"/>
                    <a:pt x="15" y="23"/>
                    <a:pt x="16" y="24"/>
                  </a:cubicBezTo>
                  <a:cubicBezTo>
                    <a:pt x="18" y="26"/>
                    <a:pt x="16" y="27"/>
                    <a:pt x="17" y="29"/>
                  </a:cubicBezTo>
                  <a:cubicBezTo>
                    <a:pt x="17" y="29"/>
                    <a:pt x="18" y="31"/>
                    <a:pt x="18" y="31"/>
                  </a:cubicBezTo>
                  <a:cubicBezTo>
                    <a:pt x="19" y="34"/>
                    <a:pt x="18" y="36"/>
                    <a:pt x="17" y="38"/>
                  </a:cubicBezTo>
                  <a:cubicBezTo>
                    <a:pt x="16" y="38"/>
                    <a:pt x="15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40"/>
                    <a:pt x="15" y="41"/>
                    <a:pt x="16" y="42"/>
                  </a:cubicBezTo>
                  <a:cubicBezTo>
                    <a:pt x="17" y="42"/>
                    <a:pt x="17" y="44"/>
                    <a:pt x="18" y="45"/>
                  </a:cubicBezTo>
                  <a:cubicBezTo>
                    <a:pt x="19" y="45"/>
                    <a:pt x="19" y="44"/>
                    <a:pt x="20" y="45"/>
                  </a:cubicBezTo>
                  <a:cubicBezTo>
                    <a:pt x="20" y="45"/>
                    <a:pt x="20" y="46"/>
                    <a:pt x="20" y="47"/>
                  </a:cubicBezTo>
                  <a:cubicBezTo>
                    <a:pt x="21" y="47"/>
                    <a:pt x="22" y="46"/>
                    <a:pt x="23" y="47"/>
                  </a:cubicBezTo>
                  <a:cubicBezTo>
                    <a:pt x="23" y="47"/>
                    <a:pt x="29" y="52"/>
                    <a:pt x="30" y="53"/>
                  </a:cubicBezTo>
                  <a:cubicBezTo>
                    <a:pt x="30" y="54"/>
                    <a:pt x="29" y="54"/>
                    <a:pt x="29" y="55"/>
                  </a:cubicBezTo>
                  <a:cubicBezTo>
                    <a:pt x="29" y="55"/>
                    <a:pt x="31" y="57"/>
                    <a:pt x="31" y="58"/>
                  </a:cubicBezTo>
                  <a:cubicBezTo>
                    <a:pt x="31" y="59"/>
                    <a:pt x="30" y="62"/>
                    <a:pt x="31" y="63"/>
                  </a:cubicBezTo>
                  <a:cubicBezTo>
                    <a:pt x="31" y="64"/>
                    <a:pt x="33" y="64"/>
                    <a:pt x="34" y="65"/>
                  </a:cubicBezTo>
                  <a:cubicBezTo>
                    <a:pt x="34" y="65"/>
                    <a:pt x="34" y="66"/>
                    <a:pt x="34" y="67"/>
                  </a:cubicBezTo>
                  <a:cubicBezTo>
                    <a:pt x="35" y="67"/>
                    <a:pt x="36" y="68"/>
                    <a:pt x="37" y="68"/>
                  </a:cubicBezTo>
                  <a:cubicBezTo>
                    <a:pt x="37" y="69"/>
                    <a:pt x="42" y="75"/>
                    <a:pt x="42" y="76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5" y="78"/>
                    <a:pt x="44" y="78"/>
                    <a:pt x="44" y="77"/>
                  </a:cubicBezTo>
                  <a:cubicBezTo>
                    <a:pt x="44" y="77"/>
                    <a:pt x="45" y="77"/>
                    <a:pt x="45" y="77"/>
                  </a:cubicBezTo>
                  <a:cubicBezTo>
                    <a:pt x="45" y="77"/>
                    <a:pt x="46" y="76"/>
                    <a:pt x="46" y="76"/>
                  </a:cubicBezTo>
                  <a:cubicBezTo>
                    <a:pt x="46" y="75"/>
                    <a:pt x="46" y="74"/>
                    <a:pt x="46" y="73"/>
                  </a:cubicBezTo>
                  <a:cubicBezTo>
                    <a:pt x="46" y="73"/>
                    <a:pt x="43" y="71"/>
                    <a:pt x="42" y="71"/>
                  </a:cubicBezTo>
                  <a:cubicBezTo>
                    <a:pt x="42" y="70"/>
                    <a:pt x="42" y="69"/>
                    <a:pt x="42" y="69"/>
                  </a:cubicBezTo>
                  <a:cubicBezTo>
                    <a:pt x="42" y="68"/>
                    <a:pt x="42" y="68"/>
                    <a:pt x="41" y="68"/>
                  </a:cubicBezTo>
                  <a:cubicBezTo>
                    <a:pt x="41" y="68"/>
                    <a:pt x="40" y="68"/>
                    <a:pt x="39" y="68"/>
                  </a:cubicBezTo>
                  <a:cubicBezTo>
                    <a:pt x="39" y="67"/>
                    <a:pt x="39" y="67"/>
                    <a:pt x="38" y="66"/>
                  </a:cubicBezTo>
                  <a:cubicBezTo>
                    <a:pt x="39" y="65"/>
                    <a:pt x="40" y="65"/>
                    <a:pt x="39" y="63"/>
                  </a:cubicBezTo>
                  <a:cubicBezTo>
                    <a:pt x="39" y="63"/>
                    <a:pt x="38" y="62"/>
                    <a:pt x="37" y="62"/>
                  </a:cubicBezTo>
                  <a:cubicBezTo>
                    <a:pt x="37" y="60"/>
                    <a:pt x="38" y="60"/>
                    <a:pt x="38" y="59"/>
                  </a:cubicBezTo>
                  <a:cubicBezTo>
                    <a:pt x="38" y="58"/>
                    <a:pt x="35" y="55"/>
                    <a:pt x="35" y="55"/>
                  </a:cubicBezTo>
                  <a:cubicBezTo>
                    <a:pt x="35" y="54"/>
                    <a:pt x="35" y="53"/>
                    <a:pt x="35" y="52"/>
                  </a:cubicBezTo>
                  <a:cubicBezTo>
                    <a:pt x="34" y="50"/>
                    <a:pt x="32" y="47"/>
                    <a:pt x="30" y="46"/>
                  </a:cubicBezTo>
                  <a:cubicBezTo>
                    <a:pt x="31" y="44"/>
                    <a:pt x="31" y="43"/>
                    <a:pt x="31" y="42"/>
                  </a:cubicBezTo>
                  <a:cubicBezTo>
                    <a:pt x="31" y="42"/>
                    <a:pt x="29" y="42"/>
                    <a:pt x="29" y="41"/>
                  </a:cubicBezTo>
                  <a:cubicBezTo>
                    <a:pt x="29" y="41"/>
                    <a:pt x="29" y="40"/>
                    <a:pt x="29" y="39"/>
                  </a:cubicBezTo>
                  <a:cubicBezTo>
                    <a:pt x="29" y="39"/>
                    <a:pt x="27" y="38"/>
                    <a:pt x="26" y="37"/>
                  </a:cubicBezTo>
                  <a:cubicBezTo>
                    <a:pt x="26" y="36"/>
                    <a:pt x="27" y="34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0"/>
                    <a:pt x="25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3" y="29"/>
                    <a:pt x="22" y="30"/>
                    <a:pt x="22" y="29"/>
                  </a:cubicBezTo>
                  <a:cubicBezTo>
                    <a:pt x="22" y="29"/>
                    <a:pt x="22" y="26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2"/>
                    <a:pt x="19" y="23"/>
                    <a:pt x="18" y="22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8" y="20"/>
                    <a:pt x="17" y="19"/>
                    <a:pt x="16" y="18"/>
                  </a:cubicBezTo>
                  <a:cubicBezTo>
                    <a:pt x="16" y="16"/>
                    <a:pt x="16" y="15"/>
                    <a:pt x="15" y="13"/>
                  </a:cubicBezTo>
                  <a:cubicBezTo>
                    <a:pt x="15" y="13"/>
                    <a:pt x="13" y="12"/>
                    <a:pt x="13" y="11"/>
                  </a:cubicBezTo>
                  <a:cubicBezTo>
                    <a:pt x="12" y="9"/>
                    <a:pt x="13" y="8"/>
                    <a:pt x="13" y="7"/>
                  </a:cubicBezTo>
                  <a:cubicBezTo>
                    <a:pt x="13" y="7"/>
                    <a:pt x="13" y="7"/>
                    <a:pt x="13" y="6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6" y="6"/>
                    <a:pt x="17" y="7"/>
                    <a:pt x="17" y="8"/>
                  </a:cubicBezTo>
                  <a:cubicBezTo>
                    <a:pt x="18" y="8"/>
                    <a:pt x="18" y="8"/>
                    <a:pt x="19" y="9"/>
                  </a:cubicBezTo>
                  <a:cubicBezTo>
                    <a:pt x="19" y="9"/>
                    <a:pt x="20" y="7"/>
                    <a:pt x="20" y="7"/>
                  </a:cubicBezTo>
                  <a:cubicBezTo>
                    <a:pt x="21" y="7"/>
                    <a:pt x="21" y="7"/>
                    <a:pt x="23" y="7"/>
                  </a:cubicBezTo>
                  <a:cubicBezTo>
                    <a:pt x="24" y="10"/>
                    <a:pt x="22" y="8"/>
                    <a:pt x="25" y="11"/>
                  </a:cubicBezTo>
                  <a:cubicBezTo>
                    <a:pt x="24" y="14"/>
                    <a:pt x="25" y="15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20"/>
                    <a:pt x="28" y="22"/>
                    <a:pt x="29" y="24"/>
                  </a:cubicBezTo>
                  <a:cubicBezTo>
                    <a:pt x="30" y="25"/>
                    <a:pt x="31" y="27"/>
                    <a:pt x="32" y="28"/>
                  </a:cubicBezTo>
                  <a:cubicBezTo>
                    <a:pt x="32" y="28"/>
                    <a:pt x="34" y="28"/>
                    <a:pt x="34" y="28"/>
                  </a:cubicBezTo>
                  <a:cubicBezTo>
                    <a:pt x="34" y="29"/>
                    <a:pt x="34" y="30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6" y="33"/>
                    <a:pt x="37" y="33"/>
                  </a:cubicBezTo>
                  <a:cubicBezTo>
                    <a:pt x="38" y="34"/>
                    <a:pt x="38" y="38"/>
                    <a:pt x="39" y="38"/>
                  </a:cubicBezTo>
                  <a:cubicBezTo>
                    <a:pt x="40" y="39"/>
                    <a:pt x="41" y="38"/>
                    <a:pt x="42" y="38"/>
                  </a:cubicBezTo>
                  <a:cubicBezTo>
                    <a:pt x="43" y="39"/>
                    <a:pt x="41" y="41"/>
                    <a:pt x="42" y="42"/>
                  </a:cubicBezTo>
                  <a:cubicBezTo>
                    <a:pt x="42" y="43"/>
                    <a:pt x="45" y="43"/>
                    <a:pt x="45" y="44"/>
                  </a:cubicBezTo>
                  <a:cubicBezTo>
                    <a:pt x="45" y="44"/>
                    <a:pt x="45" y="47"/>
                    <a:pt x="46" y="47"/>
                  </a:cubicBezTo>
                  <a:cubicBezTo>
                    <a:pt x="46" y="48"/>
                    <a:pt x="48" y="47"/>
                    <a:pt x="49" y="47"/>
                  </a:cubicBezTo>
                  <a:cubicBezTo>
                    <a:pt x="49" y="47"/>
                    <a:pt x="49" y="48"/>
                    <a:pt x="49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50"/>
                    <a:pt x="50" y="50"/>
                    <a:pt x="50" y="51"/>
                  </a:cubicBezTo>
                  <a:cubicBezTo>
                    <a:pt x="50" y="51"/>
                    <a:pt x="48" y="51"/>
                    <a:pt x="48" y="52"/>
                  </a:cubicBezTo>
                  <a:cubicBezTo>
                    <a:pt x="48" y="53"/>
                    <a:pt x="48" y="54"/>
                    <a:pt x="48" y="55"/>
                  </a:cubicBezTo>
                  <a:cubicBezTo>
                    <a:pt x="49" y="55"/>
                    <a:pt x="50" y="55"/>
                    <a:pt x="50" y="55"/>
                  </a:cubicBezTo>
                  <a:cubicBezTo>
                    <a:pt x="51" y="55"/>
                    <a:pt x="51" y="57"/>
                    <a:pt x="51" y="57"/>
                  </a:cubicBezTo>
                  <a:cubicBezTo>
                    <a:pt x="51" y="58"/>
                    <a:pt x="53" y="58"/>
                    <a:pt x="54" y="59"/>
                  </a:cubicBezTo>
                  <a:cubicBezTo>
                    <a:pt x="54" y="59"/>
                    <a:pt x="58" y="63"/>
                    <a:pt x="58" y="63"/>
                  </a:cubicBezTo>
                  <a:cubicBezTo>
                    <a:pt x="58" y="64"/>
                    <a:pt x="58" y="65"/>
                    <a:pt x="58" y="66"/>
                  </a:cubicBezTo>
                  <a:cubicBezTo>
                    <a:pt x="59" y="67"/>
                    <a:pt x="60" y="67"/>
                    <a:pt x="61" y="67"/>
                  </a:cubicBezTo>
                  <a:cubicBezTo>
                    <a:pt x="61" y="67"/>
                    <a:pt x="62" y="69"/>
                    <a:pt x="62" y="69"/>
                  </a:cubicBezTo>
                  <a:cubicBezTo>
                    <a:pt x="63" y="70"/>
                    <a:pt x="62" y="71"/>
                    <a:pt x="62" y="71"/>
                  </a:cubicBezTo>
                  <a:cubicBezTo>
                    <a:pt x="63" y="72"/>
                    <a:pt x="65" y="73"/>
                    <a:pt x="65" y="73"/>
                  </a:cubicBezTo>
                  <a:cubicBezTo>
                    <a:pt x="66" y="74"/>
                    <a:pt x="65" y="74"/>
                    <a:pt x="65" y="75"/>
                  </a:cubicBezTo>
                  <a:cubicBezTo>
                    <a:pt x="65" y="75"/>
                    <a:pt x="67" y="76"/>
                    <a:pt x="67" y="76"/>
                  </a:cubicBezTo>
                  <a:cubicBezTo>
                    <a:pt x="67" y="77"/>
                    <a:pt x="67" y="78"/>
                    <a:pt x="68" y="79"/>
                  </a:cubicBezTo>
                  <a:cubicBezTo>
                    <a:pt x="69" y="82"/>
                    <a:pt x="70" y="82"/>
                    <a:pt x="72" y="85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7"/>
                    <a:pt x="72" y="88"/>
                    <a:pt x="73" y="89"/>
                  </a:cubicBezTo>
                  <a:cubicBezTo>
                    <a:pt x="73" y="90"/>
                    <a:pt x="75" y="91"/>
                    <a:pt x="74" y="94"/>
                  </a:cubicBezTo>
                  <a:cubicBezTo>
                    <a:pt x="74" y="95"/>
                    <a:pt x="73" y="96"/>
                    <a:pt x="72" y="97"/>
                  </a:cubicBezTo>
                  <a:cubicBezTo>
                    <a:pt x="71" y="98"/>
                    <a:pt x="73" y="98"/>
                    <a:pt x="73" y="99"/>
                  </a:cubicBezTo>
                  <a:cubicBezTo>
                    <a:pt x="73" y="100"/>
                    <a:pt x="71" y="100"/>
                    <a:pt x="72" y="102"/>
                  </a:cubicBezTo>
                  <a:cubicBezTo>
                    <a:pt x="72" y="103"/>
                    <a:pt x="73" y="105"/>
                    <a:pt x="73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6"/>
                    <a:pt x="74" y="107"/>
                    <a:pt x="74" y="108"/>
                  </a:cubicBezTo>
                  <a:cubicBezTo>
                    <a:pt x="75" y="108"/>
                    <a:pt x="77" y="110"/>
                    <a:pt x="78" y="111"/>
                  </a:cubicBezTo>
                  <a:cubicBezTo>
                    <a:pt x="79" y="111"/>
                    <a:pt x="80" y="111"/>
                    <a:pt x="81" y="111"/>
                  </a:cubicBezTo>
                  <a:cubicBezTo>
                    <a:pt x="81" y="112"/>
                    <a:pt x="81" y="113"/>
                    <a:pt x="81" y="113"/>
                  </a:cubicBezTo>
                  <a:cubicBezTo>
                    <a:pt x="82" y="114"/>
                    <a:pt x="84" y="114"/>
                    <a:pt x="85" y="115"/>
                  </a:cubicBezTo>
                  <a:cubicBezTo>
                    <a:pt x="85" y="116"/>
                    <a:pt x="86" y="117"/>
                    <a:pt x="86" y="118"/>
                  </a:cubicBezTo>
                  <a:cubicBezTo>
                    <a:pt x="87" y="118"/>
                    <a:pt x="88" y="120"/>
                    <a:pt x="88" y="120"/>
                  </a:cubicBezTo>
                  <a:cubicBezTo>
                    <a:pt x="90" y="122"/>
                    <a:pt x="93" y="120"/>
                    <a:pt x="95" y="121"/>
                  </a:cubicBezTo>
                  <a:cubicBezTo>
                    <a:pt x="96" y="122"/>
                    <a:pt x="96" y="124"/>
                    <a:pt x="97" y="124"/>
                  </a:cubicBezTo>
                  <a:cubicBezTo>
                    <a:pt x="99" y="126"/>
                    <a:pt x="101" y="126"/>
                    <a:pt x="103" y="127"/>
                  </a:cubicBezTo>
                  <a:cubicBezTo>
                    <a:pt x="104" y="127"/>
                    <a:pt x="104" y="128"/>
                    <a:pt x="104" y="129"/>
                  </a:cubicBezTo>
                  <a:cubicBezTo>
                    <a:pt x="106" y="130"/>
                    <a:pt x="108" y="129"/>
                    <a:pt x="111" y="130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3" y="131"/>
                    <a:pt x="113" y="130"/>
                    <a:pt x="114" y="131"/>
                  </a:cubicBezTo>
                  <a:cubicBezTo>
                    <a:pt x="115" y="131"/>
                    <a:pt x="115" y="132"/>
                    <a:pt x="115" y="132"/>
                  </a:cubicBezTo>
                  <a:cubicBezTo>
                    <a:pt x="115" y="132"/>
                    <a:pt x="116" y="132"/>
                    <a:pt x="117" y="132"/>
                  </a:cubicBezTo>
                  <a:cubicBezTo>
                    <a:pt x="117" y="132"/>
                    <a:pt x="118" y="134"/>
                    <a:pt x="119" y="134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19" y="135"/>
                    <a:pt x="120" y="134"/>
                    <a:pt x="121" y="134"/>
                  </a:cubicBezTo>
                  <a:cubicBezTo>
                    <a:pt x="122" y="134"/>
                    <a:pt x="122" y="135"/>
                    <a:pt x="122" y="135"/>
                  </a:cubicBezTo>
                  <a:cubicBezTo>
                    <a:pt x="124" y="136"/>
                    <a:pt x="125" y="135"/>
                    <a:pt x="126" y="135"/>
                  </a:cubicBezTo>
                  <a:cubicBezTo>
                    <a:pt x="127" y="135"/>
                    <a:pt x="127" y="136"/>
                    <a:pt x="127" y="136"/>
                  </a:cubicBezTo>
                  <a:cubicBezTo>
                    <a:pt x="127" y="136"/>
                    <a:pt x="129" y="137"/>
                    <a:pt x="129" y="137"/>
                  </a:cubicBezTo>
                  <a:cubicBezTo>
                    <a:pt x="131" y="137"/>
                    <a:pt x="132" y="135"/>
                    <a:pt x="133" y="135"/>
                  </a:cubicBezTo>
                  <a:cubicBezTo>
                    <a:pt x="134" y="134"/>
                    <a:pt x="136" y="135"/>
                    <a:pt x="138" y="135"/>
                  </a:cubicBezTo>
                  <a:cubicBezTo>
                    <a:pt x="138" y="135"/>
                    <a:pt x="140" y="133"/>
                    <a:pt x="140" y="133"/>
                  </a:cubicBezTo>
                  <a:cubicBezTo>
                    <a:pt x="141" y="133"/>
                    <a:pt x="141" y="134"/>
                    <a:pt x="141" y="134"/>
                  </a:cubicBezTo>
                  <a:cubicBezTo>
                    <a:pt x="143" y="135"/>
                    <a:pt x="145" y="134"/>
                    <a:pt x="146" y="135"/>
                  </a:cubicBezTo>
                  <a:cubicBezTo>
                    <a:pt x="147" y="135"/>
                    <a:pt x="148" y="137"/>
                    <a:pt x="148" y="137"/>
                  </a:cubicBezTo>
                  <a:cubicBezTo>
                    <a:pt x="149" y="138"/>
                    <a:pt x="150" y="137"/>
                    <a:pt x="150" y="137"/>
                  </a:cubicBezTo>
                  <a:cubicBezTo>
                    <a:pt x="152" y="138"/>
                    <a:pt x="153" y="140"/>
                    <a:pt x="153" y="142"/>
                  </a:cubicBezTo>
                  <a:cubicBezTo>
                    <a:pt x="154" y="142"/>
                    <a:pt x="154" y="142"/>
                    <a:pt x="154" y="142"/>
                  </a:cubicBezTo>
                  <a:cubicBezTo>
                    <a:pt x="154" y="142"/>
                    <a:pt x="155" y="140"/>
                    <a:pt x="154" y="139"/>
                  </a:cubicBezTo>
                  <a:cubicBezTo>
                    <a:pt x="153" y="138"/>
                    <a:pt x="158" y="133"/>
                    <a:pt x="158" y="133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165" y="133"/>
                    <a:pt x="165" y="130"/>
                    <a:pt x="164" y="129"/>
                  </a:cubicBezTo>
                  <a:cubicBezTo>
                    <a:pt x="162" y="128"/>
                    <a:pt x="161" y="125"/>
                    <a:pt x="161" y="125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63" y="123"/>
                    <a:pt x="163" y="123"/>
                    <a:pt x="163" y="123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6" y="118"/>
                    <a:pt x="176" y="118"/>
                    <a:pt x="176" y="118"/>
                  </a:cubicBezTo>
                  <a:cubicBezTo>
                    <a:pt x="176" y="118"/>
                    <a:pt x="178" y="116"/>
                    <a:pt x="179" y="117"/>
                  </a:cubicBezTo>
                  <a:cubicBezTo>
                    <a:pt x="180" y="116"/>
                    <a:pt x="181" y="115"/>
                    <a:pt x="181" y="114"/>
                  </a:cubicBezTo>
                  <a:cubicBezTo>
                    <a:pt x="181" y="115"/>
                    <a:pt x="182" y="117"/>
                    <a:pt x="181" y="117"/>
                  </a:cubicBezTo>
                  <a:cubicBezTo>
                    <a:pt x="182" y="118"/>
                    <a:pt x="183" y="118"/>
                    <a:pt x="184" y="119"/>
                  </a:cubicBezTo>
                  <a:cubicBezTo>
                    <a:pt x="184" y="114"/>
                    <a:pt x="185" y="111"/>
                    <a:pt x="185" y="107"/>
                  </a:cubicBezTo>
                  <a:cubicBezTo>
                    <a:pt x="186" y="107"/>
                    <a:pt x="186" y="107"/>
                    <a:pt x="186" y="107"/>
                  </a:cubicBezTo>
                  <a:cubicBezTo>
                    <a:pt x="186" y="106"/>
                    <a:pt x="185" y="105"/>
                    <a:pt x="185" y="103"/>
                  </a:cubicBezTo>
                  <a:cubicBezTo>
                    <a:pt x="186" y="100"/>
                    <a:pt x="191" y="93"/>
                    <a:pt x="187" y="91"/>
                  </a:cubicBezTo>
                  <a:cubicBezTo>
                    <a:pt x="187" y="90"/>
                    <a:pt x="186" y="91"/>
                    <a:pt x="186" y="91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3" y="89"/>
                    <a:pt x="180" y="90"/>
                    <a:pt x="179" y="91"/>
                  </a:cubicBezTo>
                  <a:cubicBezTo>
                    <a:pt x="178" y="91"/>
                    <a:pt x="178" y="92"/>
                    <a:pt x="178" y="93"/>
                  </a:cubicBezTo>
                  <a:cubicBezTo>
                    <a:pt x="177" y="93"/>
                    <a:pt x="176" y="93"/>
                    <a:pt x="175" y="93"/>
                  </a:cubicBezTo>
                  <a:cubicBezTo>
                    <a:pt x="174" y="93"/>
                    <a:pt x="174" y="94"/>
                    <a:pt x="173" y="95"/>
                  </a:cubicBezTo>
                  <a:cubicBezTo>
                    <a:pt x="171" y="95"/>
                    <a:pt x="170" y="94"/>
                    <a:pt x="169" y="96"/>
                  </a:cubicBezTo>
                  <a:cubicBezTo>
                    <a:pt x="168" y="99"/>
                    <a:pt x="168" y="103"/>
                    <a:pt x="167" y="105"/>
                  </a:cubicBezTo>
                  <a:cubicBezTo>
                    <a:pt x="167" y="106"/>
                    <a:pt x="165" y="106"/>
                    <a:pt x="165" y="107"/>
                  </a:cubicBezTo>
                  <a:cubicBezTo>
                    <a:pt x="165" y="108"/>
                    <a:pt x="166" y="110"/>
                    <a:pt x="165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3" y="112"/>
                    <a:pt x="162" y="114"/>
                    <a:pt x="161" y="116"/>
                  </a:cubicBezTo>
                  <a:cubicBezTo>
                    <a:pt x="160" y="116"/>
                    <a:pt x="159" y="116"/>
                    <a:pt x="158" y="116"/>
                  </a:cubicBezTo>
                  <a:cubicBezTo>
                    <a:pt x="158" y="116"/>
                    <a:pt x="158" y="114"/>
                    <a:pt x="157" y="114"/>
                  </a:cubicBezTo>
                  <a:cubicBezTo>
                    <a:pt x="154" y="115"/>
                    <a:pt x="154" y="115"/>
                    <a:pt x="151" y="117"/>
                  </a:cubicBezTo>
                  <a:cubicBezTo>
                    <a:pt x="151" y="117"/>
                    <a:pt x="151" y="118"/>
                    <a:pt x="151" y="118"/>
                  </a:cubicBezTo>
                  <a:cubicBezTo>
                    <a:pt x="150" y="118"/>
                    <a:pt x="149" y="118"/>
                    <a:pt x="147" y="118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5" y="119"/>
                    <a:pt x="143" y="119"/>
                    <a:pt x="141" y="119"/>
                  </a:cubicBezTo>
                  <a:cubicBezTo>
                    <a:pt x="139" y="115"/>
                    <a:pt x="138" y="114"/>
                    <a:pt x="133" y="115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1"/>
                    <a:pt x="130" y="110"/>
                    <a:pt x="130" y="108"/>
                  </a:cubicBezTo>
                  <a:cubicBezTo>
                    <a:pt x="130" y="107"/>
                    <a:pt x="130" y="106"/>
                    <a:pt x="130" y="106"/>
                  </a:cubicBezTo>
                  <a:cubicBezTo>
                    <a:pt x="130" y="105"/>
                    <a:pt x="129" y="106"/>
                    <a:pt x="129" y="106"/>
                  </a:cubicBezTo>
                  <a:cubicBezTo>
                    <a:pt x="128" y="105"/>
                    <a:pt x="127" y="103"/>
                    <a:pt x="127" y="102"/>
                  </a:cubicBezTo>
                  <a:cubicBezTo>
                    <a:pt x="126" y="102"/>
                    <a:pt x="125" y="102"/>
                    <a:pt x="125" y="101"/>
                  </a:cubicBezTo>
                  <a:cubicBezTo>
                    <a:pt x="124" y="100"/>
                    <a:pt x="124" y="98"/>
                    <a:pt x="124" y="97"/>
                  </a:cubicBezTo>
                  <a:cubicBezTo>
                    <a:pt x="124" y="96"/>
                    <a:pt x="122" y="96"/>
                    <a:pt x="122" y="95"/>
                  </a:cubicBezTo>
                  <a:cubicBezTo>
                    <a:pt x="122" y="94"/>
                    <a:pt x="122" y="93"/>
                    <a:pt x="121" y="93"/>
                  </a:cubicBezTo>
                  <a:cubicBezTo>
                    <a:pt x="121" y="93"/>
                    <a:pt x="120" y="94"/>
                    <a:pt x="120" y="94"/>
                  </a:cubicBezTo>
                  <a:cubicBezTo>
                    <a:pt x="121" y="90"/>
                    <a:pt x="120" y="90"/>
                    <a:pt x="121" y="86"/>
                  </a:cubicBezTo>
                  <a:cubicBezTo>
                    <a:pt x="121" y="85"/>
                    <a:pt x="122" y="83"/>
                    <a:pt x="122" y="82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1" y="79"/>
                    <a:pt x="121" y="77"/>
                    <a:pt x="121" y="76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20" y="74"/>
                    <a:pt x="121" y="73"/>
                    <a:pt x="121" y="71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19" y="67"/>
                    <a:pt x="121" y="65"/>
                    <a:pt x="120" y="64"/>
                  </a:cubicBezTo>
                  <a:cubicBezTo>
                    <a:pt x="120" y="64"/>
                    <a:pt x="121" y="63"/>
                    <a:pt x="121" y="62"/>
                  </a:cubicBezTo>
                  <a:cubicBezTo>
                    <a:pt x="122" y="62"/>
                    <a:pt x="121" y="61"/>
                    <a:pt x="121" y="61"/>
                  </a:cubicBezTo>
                  <a:cubicBezTo>
                    <a:pt x="122" y="61"/>
                    <a:pt x="123" y="61"/>
                    <a:pt x="123" y="61"/>
                  </a:cubicBezTo>
                  <a:cubicBezTo>
                    <a:pt x="124" y="60"/>
                    <a:pt x="124" y="59"/>
                    <a:pt x="125" y="58"/>
                  </a:cubicBezTo>
                  <a:cubicBezTo>
                    <a:pt x="126" y="57"/>
                    <a:pt x="125" y="57"/>
                    <a:pt x="124" y="57"/>
                  </a:cubicBezTo>
                  <a:cubicBezTo>
                    <a:pt x="122" y="57"/>
                    <a:pt x="122" y="57"/>
                    <a:pt x="122" y="57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9" name="Freeform 79"/>
            <p:cNvSpPr>
              <a:spLocks/>
            </p:cNvSpPr>
            <p:nvPr/>
          </p:nvSpPr>
          <p:spPr bwMode="auto">
            <a:xfrm>
              <a:off x="3921125" y="3567113"/>
              <a:ext cx="288925" cy="360363"/>
            </a:xfrm>
            <a:custGeom>
              <a:avLst/>
              <a:gdLst>
                <a:gd name="T0" fmla="*/ 4 w 77"/>
                <a:gd name="T1" fmla="*/ 84 h 96"/>
                <a:gd name="T2" fmla="*/ 6 w 77"/>
                <a:gd name="T3" fmla="*/ 83 h 96"/>
                <a:gd name="T4" fmla="*/ 8 w 77"/>
                <a:gd name="T5" fmla="*/ 81 h 96"/>
                <a:gd name="T6" fmla="*/ 12 w 77"/>
                <a:gd name="T7" fmla="*/ 81 h 96"/>
                <a:gd name="T8" fmla="*/ 16 w 77"/>
                <a:gd name="T9" fmla="*/ 81 h 96"/>
                <a:gd name="T10" fmla="*/ 20 w 77"/>
                <a:gd name="T11" fmla="*/ 83 h 96"/>
                <a:gd name="T12" fmla="*/ 21 w 77"/>
                <a:gd name="T13" fmla="*/ 86 h 96"/>
                <a:gd name="T14" fmla="*/ 25 w 77"/>
                <a:gd name="T15" fmla="*/ 88 h 96"/>
                <a:gd name="T16" fmla="*/ 26 w 77"/>
                <a:gd name="T17" fmla="*/ 92 h 96"/>
                <a:gd name="T18" fmla="*/ 29 w 77"/>
                <a:gd name="T19" fmla="*/ 93 h 96"/>
                <a:gd name="T20" fmla="*/ 31 w 77"/>
                <a:gd name="T21" fmla="*/ 96 h 96"/>
                <a:gd name="T22" fmla="*/ 33 w 77"/>
                <a:gd name="T23" fmla="*/ 95 h 96"/>
                <a:gd name="T24" fmla="*/ 34 w 77"/>
                <a:gd name="T25" fmla="*/ 91 h 96"/>
                <a:gd name="T26" fmla="*/ 35 w 77"/>
                <a:gd name="T27" fmla="*/ 88 h 96"/>
                <a:gd name="T28" fmla="*/ 39 w 77"/>
                <a:gd name="T29" fmla="*/ 89 h 96"/>
                <a:gd name="T30" fmla="*/ 43 w 77"/>
                <a:gd name="T31" fmla="*/ 89 h 96"/>
                <a:gd name="T32" fmla="*/ 45 w 77"/>
                <a:gd name="T33" fmla="*/ 88 h 96"/>
                <a:gd name="T34" fmla="*/ 45 w 77"/>
                <a:gd name="T35" fmla="*/ 85 h 96"/>
                <a:gd name="T36" fmla="*/ 47 w 77"/>
                <a:gd name="T37" fmla="*/ 87 h 96"/>
                <a:gd name="T38" fmla="*/ 70 w 77"/>
                <a:gd name="T39" fmla="*/ 86 h 96"/>
                <a:gd name="T40" fmla="*/ 72 w 77"/>
                <a:gd name="T41" fmla="*/ 83 h 96"/>
                <a:gd name="T42" fmla="*/ 70 w 77"/>
                <a:gd name="T43" fmla="*/ 80 h 96"/>
                <a:gd name="T44" fmla="*/ 66 w 77"/>
                <a:gd name="T45" fmla="*/ 17 h 96"/>
                <a:gd name="T46" fmla="*/ 77 w 77"/>
                <a:gd name="T47" fmla="*/ 16 h 96"/>
                <a:gd name="T48" fmla="*/ 56 w 77"/>
                <a:gd name="T49" fmla="*/ 0 h 96"/>
                <a:gd name="T50" fmla="*/ 56 w 77"/>
                <a:gd name="T51" fmla="*/ 12 h 96"/>
                <a:gd name="T52" fmla="*/ 33 w 77"/>
                <a:gd name="T53" fmla="*/ 12 h 96"/>
                <a:gd name="T54" fmla="*/ 32 w 77"/>
                <a:gd name="T55" fmla="*/ 29 h 96"/>
                <a:gd name="T56" fmla="*/ 25 w 77"/>
                <a:gd name="T57" fmla="*/ 34 h 96"/>
                <a:gd name="T58" fmla="*/ 25 w 77"/>
                <a:gd name="T59" fmla="*/ 46 h 96"/>
                <a:gd name="T60" fmla="*/ 2 w 77"/>
                <a:gd name="T61" fmla="*/ 47 h 96"/>
                <a:gd name="T62" fmla="*/ 0 w 77"/>
                <a:gd name="T63" fmla="*/ 48 h 96"/>
                <a:gd name="T64" fmla="*/ 2 w 77"/>
                <a:gd name="T65" fmla="*/ 51 h 96"/>
                <a:gd name="T66" fmla="*/ 4 w 77"/>
                <a:gd name="T67" fmla="*/ 55 h 96"/>
                <a:gd name="T68" fmla="*/ 3 w 77"/>
                <a:gd name="T69" fmla="*/ 57 h 96"/>
                <a:gd name="T70" fmla="*/ 4 w 77"/>
                <a:gd name="T71" fmla="*/ 60 h 96"/>
                <a:gd name="T72" fmla="*/ 3 w 77"/>
                <a:gd name="T73" fmla="*/ 60 h 96"/>
                <a:gd name="T74" fmla="*/ 3 w 77"/>
                <a:gd name="T75" fmla="*/ 64 h 96"/>
                <a:gd name="T76" fmla="*/ 5 w 77"/>
                <a:gd name="T77" fmla="*/ 67 h 96"/>
                <a:gd name="T78" fmla="*/ 4 w 77"/>
                <a:gd name="T79" fmla="*/ 72 h 96"/>
                <a:gd name="T80" fmla="*/ 5 w 77"/>
                <a:gd name="T81" fmla="*/ 73 h 96"/>
                <a:gd name="T82" fmla="*/ 5 w 77"/>
                <a:gd name="T83" fmla="*/ 74 h 96"/>
                <a:gd name="T84" fmla="*/ 4 w 77"/>
                <a:gd name="T85" fmla="*/ 76 h 96"/>
                <a:gd name="T86" fmla="*/ 5 w 77"/>
                <a:gd name="T87" fmla="*/ 80 h 96"/>
                <a:gd name="T88" fmla="*/ 4 w 77"/>
                <a:gd name="T89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" h="96">
                  <a:moveTo>
                    <a:pt x="4" y="84"/>
                  </a:move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8" y="82"/>
                    <a:pt x="8" y="81"/>
                  </a:cubicBezTo>
                  <a:cubicBezTo>
                    <a:pt x="9" y="79"/>
                    <a:pt x="10" y="81"/>
                    <a:pt x="12" y="81"/>
                  </a:cubicBezTo>
                  <a:cubicBezTo>
                    <a:pt x="14" y="81"/>
                    <a:pt x="13" y="81"/>
                    <a:pt x="16" y="81"/>
                  </a:cubicBezTo>
                  <a:cubicBezTo>
                    <a:pt x="18" y="80"/>
                    <a:pt x="18" y="82"/>
                    <a:pt x="20" y="83"/>
                  </a:cubicBezTo>
                  <a:cubicBezTo>
                    <a:pt x="21" y="83"/>
                    <a:pt x="21" y="84"/>
                    <a:pt x="21" y="86"/>
                  </a:cubicBezTo>
                  <a:cubicBezTo>
                    <a:pt x="21" y="88"/>
                    <a:pt x="23" y="87"/>
                    <a:pt x="25" y="88"/>
                  </a:cubicBezTo>
                  <a:cubicBezTo>
                    <a:pt x="26" y="88"/>
                    <a:pt x="25" y="90"/>
                    <a:pt x="26" y="92"/>
                  </a:cubicBezTo>
                  <a:cubicBezTo>
                    <a:pt x="26" y="94"/>
                    <a:pt x="29" y="92"/>
                    <a:pt x="29" y="93"/>
                  </a:cubicBezTo>
                  <a:cubicBezTo>
                    <a:pt x="29" y="94"/>
                    <a:pt x="31" y="96"/>
                    <a:pt x="31" y="96"/>
                  </a:cubicBezTo>
                  <a:cubicBezTo>
                    <a:pt x="31" y="96"/>
                    <a:pt x="32" y="96"/>
                    <a:pt x="33" y="95"/>
                  </a:cubicBezTo>
                  <a:cubicBezTo>
                    <a:pt x="34" y="94"/>
                    <a:pt x="33" y="93"/>
                    <a:pt x="34" y="91"/>
                  </a:cubicBezTo>
                  <a:cubicBezTo>
                    <a:pt x="35" y="89"/>
                    <a:pt x="34" y="88"/>
                    <a:pt x="35" y="88"/>
                  </a:cubicBezTo>
                  <a:cubicBezTo>
                    <a:pt x="36" y="88"/>
                    <a:pt x="37" y="89"/>
                    <a:pt x="39" y="89"/>
                  </a:cubicBezTo>
                  <a:cubicBezTo>
                    <a:pt x="42" y="90"/>
                    <a:pt x="43" y="89"/>
                    <a:pt x="43" y="89"/>
                  </a:cubicBezTo>
                  <a:cubicBezTo>
                    <a:pt x="43" y="89"/>
                    <a:pt x="46" y="90"/>
                    <a:pt x="45" y="88"/>
                  </a:cubicBezTo>
                  <a:cubicBezTo>
                    <a:pt x="44" y="87"/>
                    <a:pt x="44" y="85"/>
                    <a:pt x="45" y="85"/>
                  </a:cubicBezTo>
                  <a:cubicBezTo>
                    <a:pt x="46" y="85"/>
                    <a:pt x="47" y="87"/>
                    <a:pt x="47" y="87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86"/>
                    <a:pt x="71" y="85"/>
                    <a:pt x="72" y="83"/>
                  </a:cubicBezTo>
                  <a:cubicBezTo>
                    <a:pt x="73" y="80"/>
                    <a:pt x="70" y="80"/>
                    <a:pt x="70" y="80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25" y="28"/>
                    <a:pt x="25" y="34"/>
                  </a:cubicBezTo>
                  <a:cubicBezTo>
                    <a:pt x="25" y="38"/>
                    <a:pt x="25" y="46"/>
                    <a:pt x="25" y="46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5"/>
                    <a:pt x="0" y="48"/>
                  </a:cubicBezTo>
                  <a:cubicBezTo>
                    <a:pt x="1" y="49"/>
                    <a:pt x="1" y="50"/>
                    <a:pt x="2" y="51"/>
                  </a:cubicBezTo>
                  <a:cubicBezTo>
                    <a:pt x="3" y="52"/>
                    <a:pt x="4" y="53"/>
                    <a:pt x="4" y="55"/>
                  </a:cubicBezTo>
                  <a:cubicBezTo>
                    <a:pt x="4" y="55"/>
                    <a:pt x="3" y="55"/>
                    <a:pt x="3" y="57"/>
                  </a:cubicBezTo>
                  <a:cubicBezTo>
                    <a:pt x="3" y="57"/>
                    <a:pt x="4" y="58"/>
                    <a:pt x="4" y="60"/>
                  </a:cubicBezTo>
                  <a:cubicBezTo>
                    <a:pt x="4" y="60"/>
                    <a:pt x="3" y="60"/>
                    <a:pt x="3" y="60"/>
                  </a:cubicBezTo>
                  <a:cubicBezTo>
                    <a:pt x="3" y="61"/>
                    <a:pt x="3" y="62"/>
                    <a:pt x="3" y="64"/>
                  </a:cubicBezTo>
                  <a:cubicBezTo>
                    <a:pt x="3" y="65"/>
                    <a:pt x="5" y="66"/>
                    <a:pt x="5" y="67"/>
                  </a:cubicBezTo>
                  <a:cubicBezTo>
                    <a:pt x="5" y="69"/>
                    <a:pt x="5" y="71"/>
                    <a:pt x="4" y="72"/>
                  </a:cubicBezTo>
                  <a:cubicBezTo>
                    <a:pt x="4" y="73"/>
                    <a:pt x="5" y="73"/>
                    <a:pt x="5" y="73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4" y="75"/>
                    <a:pt x="4" y="74"/>
                    <a:pt x="4" y="76"/>
                  </a:cubicBezTo>
                  <a:cubicBezTo>
                    <a:pt x="4" y="76"/>
                    <a:pt x="5" y="79"/>
                    <a:pt x="5" y="80"/>
                  </a:cubicBezTo>
                  <a:cubicBezTo>
                    <a:pt x="5" y="81"/>
                    <a:pt x="4" y="82"/>
                    <a:pt x="4" y="84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0" name="Freeform 80"/>
            <p:cNvSpPr>
              <a:spLocks/>
            </p:cNvSpPr>
            <p:nvPr/>
          </p:nvSpPr>
          <p:spPr bwMode="auto">
            <a:xfrm>
              <a:off x="4033838" y="3627438"/>
              <a:ext cx="385762" cy="457200"/>
            </a:xfrm>
            <a:custGeom>
              <a:avLst/>
              <a:gdLst>
                <a:gd name="T0" fmla="*/ 42 w 103"/>
                <a:gd name="T1" fmla="*/ 108 h 122"/>
                <a:gd name="T2" fmla="*/ 43 w 103"/>
                <a:gd name="T3" fmla="*/ 102 h 122"/>
                <a:gd name="T4" fmla="*/ 47 w 103"/>
                <a:gd name="T5" fmla="*/ 99 h 122"/>
                <a:gd name="T6" fmla="*/ 51 w 103"/>
                <a:gd name="T7" fmla="*/ 91 h 122"/>
                <a:gd name="T8" fmla="*/ 58 w 103"/>
                <a:gd name="T9" fmla="*/ 86 h 122"/>
                <a:gd name="T10" fmla="*/ 63 w 103"/>
                <a:gd name="T11" fmla="*/ 80 h 122"/>
                <a:gd name="T12" fmla="*/ 69 w 103"/>
                <a:gd name="T13" fmla="*/ 74 h 122"/>
                <a:gd name="T14" fmla="*/ 74 w 103"/>
                <a:gd name="T15" fmla="*/ 73 h 122"/>
                <a:gd name="T16" fmla="*/ 77 w 103"/>
                <a:gd name="T17" fmla="*/ 76 h 122"/>
                <a:gd name="T18" fmla="*/ 81 w 103"/>
                <a:gd name="T19" fmla="*/ 74 h 122"/>
                <a:gd name="T20" fmla="*/ 96 w 103"/>
                <a:gd name="T21" fmla="*/ 70 h 122"/>
                <a:gd name="T22" fmla="*/ 100 w 103"/>
                <a:gd name="T23" fmla="*/ 68 h 122"/>
                <a:gd name="T24" fmla="*/ 103 w 103"/>
                <a:gd name="T25" fmla="*/ 63 h 122"/>
                <a:gd name="T26" fmla="*/ 95 w 103"/>
                <a:gd name="T27" fmla="*/ 46 h 122"/>
                <a:gd name="T28" fmla="*/ 95 w 103"/>
                <a:gd name="T29" fmla="*/ 39 h 122"/>
                <a:gd name="T30" fmla="*/ 88 w 103"/>
                <a:gd name="T31" fmla="*/ 34 h 122"/>
                <a:gd name="T32" fmla="*/ 47 w 103"/>
                <a:gd name="T33" fmla="*/ 0 h 122"/>
                <a:gd name="T34" fmla="*/ 40 w 103"/>
                <a:gd name="T35" fmla="*/ 64 h 122"/>
                <a:gd name="T36" fmla="*/ 40 w 103"/>
                <a:gd name="T37" fmla="*/ 70 h 122"/>
                <a:gd name="T38" fmla="*/ 15 w 103"/>
                <a:gd name="T39" fmla="*/ 69 h 122"/>
                <a:gd name="T40" fmla="*/ 13 w 103"/>
                <a:gd name="T41" fmla="*/ 73 h 122"/>
                <a:gd name="T42" fmla="*/ 5 w 103"/>
                <a:gd name="T43" fmla="*/ 72 h 122"/>
                <a:gd name="T44" fmla="*/ 3 w 103"/>
                <a:gd name="T45" fmla="*/ 79 h 122"/>
                <a:gd name="T46" fmla="*/ 1 w 103"/>
                <a:gd name="T47" fmla="*/ 83 h 122"/>
                <a:gd name="T48" fmla="*/ 1 w 103"/>
                <a:gd name="T49" fmla="*/ 91 h 122"/>
                <a:gd name="T50" fmla="*/ 4 w 103"/>
                <a:gd name="T51" fmla="*/ 98 h 122"/>
                <a:gd name="T52" fmla="*/ 5 w 103"/>
                <a:gd name="T53" fmla="*/ 101 h 122"/>
                <a:gd name="T54" fmla="*/ 10 w 103"/>
                <a:gd name="T55" fmla="*/ 102 h 122"/>
                <a:gd name="T56" fmla="*/ 15 w 103"/>
                <a:gd name="T57" fmla="*/ 100 h 122"/>
                <a:gd name="T58" fmla="*/ 19 w 103"/>
                <a:gd name="T59" fmla="*/ 104 h 122"/>
                <a:gd name="T60" fmla="*/ 19 w 103"/>
                <a:gd name="T61" fmla="*/ 112 h 122"/>
                <a:gd name="T62" fmla="*/ 17 w 103"/>
                <a:gd name="T63" fmla="*/ 115 h 122"/>
                <a:gd name="T64" fmla="*/ 21 w 103"/>
                <a:gd name="T65" fmla="*/ 116 h 122"/>
                <a:gd name="T66" fmla="*/ 27 w 103"/>
                <a:gd name="T67" fmla="*/ 121 h 122"/>
                <a:gd name="T68" fmla="*/ 31 w 103"/>
                <a:gd name="T69" fmla="*/ 120 h 122"/>
                <a:gd name="T70" fmla="*/ 34 w 103"/>
                <a:gd name="T71" fmla="*/ 117 h 122"/>
                <a:gd name="T72" fmla="*/ 38 w 103"/>
                <a:gd name="T73" fmla="*/ 118 h 122"/>
                <a:gd name="T74" fmla="*/ 41 w 103"/>
                <a:gd name="T75" fmla="*/ 1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3" h="122">
                  <a:moveTo>
                    <a:pt x="41" y="113"/>
                  </a:moveTo>
                  <a:cubicBezTo>
                    <a:pt x="41" y="113"/>
                    <a:pt x="40" y="108"/>
                    <a:pt x="42" y="108"/>
                  </a:cubicBezTo>
                  <a:cubicBezTo>
                    <a:pt x="44" y="107"/>
                    <a:pt x="43" y="105"/>
                    <a:pt x="43" y="104"/>
                  </a:cubicBezTo>
                  <a:cubicBezTo>
                    <a:pt x="42" y="103"/>
                    <a:pt x="43" y="102"/>
                    <a:pt x="43" y="102"/>
                  </a:cubicBezTo>
                  <a:cubicBezTo>
                    <a:pt x="43" y="102"/>
                    <a:pt x="44" y="99"/>
                    <a:pt x="45" y="99"/>
                  </a:cubicBezTo>
                  <a:cubicBezTo>
                    <a:pt x="46" y="98"/>
                    <a:pt x="47" y="99"/>
                    <a:pt x="47" y="99"/>
                  </a:cubicBezTo>
                  <a:cubicBezTo>
                    <a:pt x="47" y="99"/>
                    <a:pt x="47" y="96"/>
                    <a:pt x="48" y="94"/>
                  </a:cubicBezTo>
                  <a:cubicBezTo>
                    <a:pt x="49" y="93"/>
                    <a:pt x="49" y="92"/>
                    <a:pt x="51" y="91"/>
                  </a:cubicBezTo>
                  <a:cubicBezTo>
                    <a:pt x="52" y="90"/>
                    <a:pt x="54" y="89"/>
                    <a:pt x="55" y="89"/>
                  </a:cubicBezTo>
                  <a:cubicBezTo>
                    <a:pt x="56" y="90"/>
                    <a:pt x="58" y="88"/>
                    <a:pt x="58" y="86"/>
                  </a:cubicBezTo>
                  <a:cubicBezTo>
                    <a:pt x="58" y="85"/>
                    <a:pt x="58" y="84"/>
                    <a:pt x="60" y="83"/>
                  </a:cubicBezTo>
                  <a:cubicBezTo>
                    <a:pt x="62" y="81"/>
                    <a:pt x="63" y="82"/>
                    <a:pt x="63" y="80"/>
                  </a:cubicBezTo>
                  <a:cubicBezTo>
                    <a:pt x="63" y="79"/>
                    <a:pt x="64" y="76"/>
                    <a:pt x="66" y="76"/>
                  </a:cubicBezTo>
                  <a:cubicBezTo>
                    <a:pt x="68" y="76"/>
                    <a:pt x="69" y="76"/>
                    <a:pt x="69" y="74"/>
                  </a:cubicBezTo>
                  <a:cubicBezTo>
                    <a:pt x="69" y="73"/>
                    <a:pt x="71" y="72"/>
                    <a:pt x="71" y="73"/>
                  </a:cubicBezTo>
                  <a:cubicBezTo>
                    <a:pt x="72" y="74"/>
                    <a:pt x="73" y="72"/>
                    <a:pt x="74" y="73"/>
                  </a:cubicBezTo>
                  <a:cubicBezTo>
                    <a:pt x="75" y="74"/>
                    <a:pt x="75" y="76"/>
                    <a:pt x="7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7" y="75"/>
                    <a:pt x="80" y="75"/>
                    <a:pt x="81" y="74"/>
                  </a:cubicBezTo>
                  <a:cubicBezTo>
                    <a:pt x="82" y="73"/>
                    <a:pt x="86" y="73"/>
                    <a:pt x="88" y="73"/>
                  </a:cubicBezTo>
                  <a:cubicBezTo>
                    <a:pt x="90" y="72"/>
                    <a:pt x="96" y="70"/>
                    <a:pt x="96" y="70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100" y="70"/>
                    <a:pt x="100" y="69"/>
                    <a:pt x="100" y="68"/>
                  </a:cubicBezTo>
                  <a:cubicBezTo>
                    <a:pt x="101" y="66"/>
                    <a:pt x="101" y="65"/>
                    <a:pt x="101" y="65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95" y="47"/>
                    <a:pt x="95" y="46"/>
                  </a:cubicBezTo>
                  <a:cubicBezTo>
                    <a:pt x="96" y="45"/>
                    <a:pt x="96" y="45"/>
                    <a:pt x="95" y="43"/>
                  </a:cubicBezTo>
                  <a:cubicBezTo>
                    <a:pt x="95" y="41"/>
                    <a:pt x="95" y="42"/>
                    <a:pt x="95" y="39"/>
                  </a:cubicBezTo>
                  <a:cubicBezTo>
                    <a:pt x="96" y="37"/>
                    <a:pt x="94" y="37"/>
                    <a:pt x="93" y="36"/>
                  </a:cubicBezTo>
                  <a:cubicBezTo>
                    <a:pt x="92" y="35"/>
                    <a:pt x="90" y="35"/>
                    <a:pt x="88" y="34"/>
                  </a:cubicBezTo>
                  <a:cubicBezTo>
                    <a:pt x="87" y="32"/>
                    <a:pt x="87" y="30"/>
                    <a:pt x="87" y="3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4"/>
                    <a:pt x="43" y="64"/>
                    <a:pt x="42" y="67"/>
                  </a:cubicBezTo>
                  <a:cubicBezTo>
                    <a:pt x="41" y="69"/>
                    <a:pt x="40" y="70"/>
                    <a:pt x="40" y="70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6" y="69"/>
                    <a:pt x="15" y="69"/>
                  </a:cubicBezTo>
                  <a:cubicBezTo>
                    <a:pt x="14" y="69"/>
                    <a:pt x="14" y="71"/>
                    <a:pt x="15" y="72"/>
                  </a:cubicBezTo>
                  <a:cubicBezTo>
                    <a:pt x="16" y="74"/>
                    <a:pt x="13" y="73"/>
                    <a:pt x="13" y="73"/>
                  </a:cubicBezTo>
                  <a:cubicBezTo>
                    <a:pt x="13" y="73"/>
                    <a:pt x="12" y="74"/>
                    <a:pt x="9" y="73"/>
                  </a:cubicBezTo>
                  <a:cubicBezTo>
                    <a:pt x="7" y="73"/>
                    <a:pt x="6" y="72"/>
                    <a:pt x="5" y="72"/>
                  </a:cubicBezTo>
                  <a:cubicBezTo>
                    <a:pt x="4" y="72"/>
                    <a:pt x="5" y="73"/>
                    <a:pt x="4" y="75"/>
                  </a:cubicBezTo>
                  <a:cubicBezTo>
                    <a:pt x="3" y="77"/>
                    <a:pt x="4" y="78"/>
                    <a:pt x="3" y="79"/>
                  </a:cubicBezTo>
                  <a:cubicBezTo>
                    <a:pt x="2" y="80"/>
                    <a:pt x="1" y="80"/>
                    <a:pt x="1" y="80"/>
                  </a:cubicBezTo>
                  <a:cubicBezTo>
                    <a:pt x="1" y="80"/>
                    <a:pt x="0" y="83"/>
                    <a:pt x="1" y="83"/>
                  </a:cubicBezTo>
                  <a:cubicBezTo>
                    <a:pt x="2" y="84"/>
                    <a:pt x="0" y="89"/>
                    <a:pt x="0" y="89"/>
                  </a:cubicBezTo>
                  <a:cubicBezTo>
                    <a:pt x="0" y="89"/>
                    <a:pt x="0" y="90"/>
                    <a:pt x="1" y="91"/>
                  </a:cubicBezTo>
                  <a:cubicBezTo>
                    <a:pt x="2" y="92"/>
                    <a:pt x="3" y="93"/>
                    <a:pt x="3" y="94"/>
                  </a:cubicBezTo>
                  <a:cubicBezTo>
                    <a:pt x="3" y="95"/>
                    <a:pt x="4" y="98"/>
                    <a:pt x="4" y="98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6" y="100"/>
                    <a:pt x="8" y="100"/>
                  </a:cubicBezTo>
                  <a:cubicBezTo>
                    <a:pt x="9" y="100"/>
                    <a:pt x="9" y="102"/>
                    <a:pt x="10" y="102"/>
                  </a:cubicBezTo>
                  <a:cubicBezTo>
                    <a:pt x="11" y="101"/>
                    <a:pt x="12" y="99"/>
                    <a:pt x="12" y="99"/>
                  </a:cubicBezTo>
                  <a:cubicBezTo>
                    <a:pt x="12" y="99"/>
                    <a:pt x="13" y="101"/>
                    <a:pt x="15" y="100"/>
                  </a:cubicBezTo>
                  <a:cubicBezTo>
                    <a:pt x="17" y="100"/>
                    <a:pt x="18" y="101"/>
                    <a:pt x="18" y="101"/>
                  </a:cubicBezTo>
                  <a:cubicBezTo>
                    <a:pt x="18" y="101"/>
                    <a:pt x="18" y="103"/>
                    <a:pt x="19" y="104"/>
                  </a:cubicBezTo>
                  <a:cubicBezTo>
                    <a:pt x="19" y="106"/>
                    <a:pt x="17" y="108"/>
                    <a:pt x="18" y="108"/>
                  </a:cubicBezTo>
                  <a:cubicBezTo>
                    <a:pt x="19" y="109"/>
                    <a:pt x="20" y="111"/>
                    <a:pt x="19" y="112"/>
                  </a:cubicBezTo>
                  <a:cubicBezTo>
                    <a:pt x="19" y="113"/>
                    <a:pt x="22" y="112"/>
                    <a:pt x="22" y="112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17" y="115"/>
                    <a:pt x="17" y="116"/>
                    <a:pt x="19" y="116"/>
                  </a:cubicBezTo>
                  <a:cubicBezTo>
                    <a:pt x="20" y="116"/>
                    <a:pt x="20" y="115"/>
                    <a:pt x="21" y="116"/>
                  </a:cubicBezTo>
                  <a:cubicBezTo>
                    <a:pt x="22" y="118"/>
                    <a:pt x="23" y="116"/>
                    <a:pt x="24" y="118"/>
                  </a:cubicBezTo>
                  <a:cubicBezTo>
                    <a:pt x="25" y="119"/>
                    <a:pt x="26" y="121"/>
                    <a:pt x="27" y="121"/>
                  </a:cubicBezTo>
                  <a:cubicBezTo>
                    <a:pt x="28" y="121"/>
                    <a:pt x="29" y="122"/>
                    <a:pt x="29" y="122"/>
                  </a:cubicBezTo>
                  <a:cubicBezTo>
                    <a:pt x="29" y="122"/>
                    <a:pt x="29" y="121"/>
                    <a:pt x="31" y="120"/>
                  </a:cubicBezTo>
                  <a:cubicBezTo>
                    <a:pt x="33" y="119"/>
                    <a:pt x="33" y="121"/>
                    <a:pt x="33" y="121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6" y="116"/>
                    <a:pt x="37" y="118"/>
                    <a:pt x="38" y="118"/>
                  </a:cubicBezTo>
                  <a:cubicBezTo>
                    <a:pt x="40" y="117"/>
                    <a:pt x="40" y="115"/>
                    <a:pt x="40" y="115"/>
                  </a:cubicBezTo>
                  <a:lnTo>
                    <a:pt x="41" y="113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1" name="Freeform 81"/>
            <p:cNvSpPr>
              <a:spLocks noEditPoints="1"/>
            </p:cNvSpPr>
            <p:nvPr/>
          </p:nvSpPr>
          <p:spPr bwMode="auto">
            <a:xfrm>
              <a:off x="6661150" y="4167188"/>
              <a:ext cx="439737" cy="176213"/>
            </a:xfrm>
            <a:custGeom>
              <a:avLst/>
              <a:gdLst>
                <a:gd name="T0" fmla="*/ 58 w 117"/>
                <a:gd name="T1" fmla="*/ 42 h 47"/>
                <a:gd name="T2" fmla="*/ 62 w 117"/>
                <a:gd name="T3" fmla="*/ 46 h 47"/>
                <a:gd name="T4" fmla="*/ 66 w 117"/>
                <a:gd name="T5" fmla="*/ 47 h 47"/>
                <a:gd name="T6" fmla="*/ 73 w 117"/>
                <a:gd name="T7" fmla="*/ 46 h 47"/>
                <a:gd name="T8" fmla="*/ 78 w 117"/>
                <a:gd name="T9" fmla="*/ 44 h 47"/>
                <a:gd name="T10" fmla="*/ 83 w 117"/>
                <a:gd name="T11" fmla="*/ 45 h 47"/>
                <a:gd name="T12" fmla="*/ 87 w 117"/>
                <a:gd name="T13" fmla="*/ 42 h 47"/>
                <a:gd name="T14" fmla="*/ 88 w 117"/>
                <a:gd name="T15" fmla="*/ 36 h 47"/>
                <a:gd name="T16" fmla="*/ 91 w 117"/>
                <a:gd name="T17" fmla="*/ 33 h 47"/>
                <a:gd name="T18" fmla="*/ 94 w 117"/>
                <a:gd name="T19" fmla="*/ 30 h 47"/>
                <a:gd name="T20" fmla="*/ 97 w 117"/>
                <a:gd name="T21" fmla="*/ 23 h 47"/>
                <a:gd name="T22" fmla="*/ 105 w 117"/>
                <a:gd name="T23" fmla="*/ 24 h 47"/>
                <a:gd name="T24" fmla="*/ 110 w 117"/>
                <a:gd name="T25" fmla="*/ 22 h 47"/>
                <a:gd name="T26" fmla="*/ 112 w 117"/>
                <a:gd name="T27" fmla="*/ 20 h 47"/>
                <a:gd name="T28" fmla="*/ 110 w 117"/>
                <a:gd name="T29" fmla="*/ 18 h 47"/>
                <a:gd name="T30" fmla="*/ 117 w 117"/>
                <a:gd name="T31" fmla="*/ 14 h 47"/>
                <a:gd name="T32" fmla="*/ 113 w 117"/>
                <a:gd name="T33" fmla="*/ 9 h 47"/>
                <a:gd name="T34" fmla="*/ 111 w 117"/>
                <a:gd name="T35" fmla="*/ 8 h 47"/>
                <a:gd name="T36" fmla="*/ 109 w 117"/>
                <a:gd name="T37" fmla="*/ 5 h 47"/>
                <a:gd name="T38" fmla="*/ 106 w 117"/>
                <a:gd name="T39" fmla="*/ 3 h 47"/>
                <a:gd name="T40" fmla="*/ 105 w 117"/>
                <a:gd name="T41" fmla="*/ 2 h 47"/>
                <a:gd name="T42" fmla="*/ 103 w 117"/>
                <a:gd name="T43" fmla="*/ 0 h 47"/>
                <a:gd name="T44" fmla="*/ 94 w 117"/>
                <a:gd name="T45" fmla="*/ 11 h 47"/>
                <a:gd name="T46" fmla="*/ 95 w 117"/>
                <a:gd name="T47" fmla="*/ 14 h 47"/>
                <a:gd name="T48" fmla="*/ 95 w 117"/>
                <a:gd name="T49" fmla="*/ 21 h 47"/>
                <a:gd name="T50" fmla="*/ 92 w 117"/>
                <a:gd name="T51" fmla="*/ 21 h 47"/>
                <a:gd name="T52" fmla="*/ 90 w 117"/>
                <a:gd name="T53" fmla="*/ 23 h 47"/>
                <a:gd name="T54" fmla="*/ 85 w 117"/>
                <a:gd name="T55" fmla="*/ 20 h 47"/>
                <a:gd name="T56" fmla="*/ 80 w 117"/>
                <a:gd name="T57" fmla="*/ 31 h 47"/>
                <a:gd name="T58" fmla="*/ 69 w 117"/>
                <a:gd name="T59" fmla="*/ 34 h 47"/>
                <a:gd name="T60" fmla="*/ 69 w 117"/>
                <a:gd name="T61" fmla="*/ 37 h 47"/>
                <a:gd name="T62" fmla="*/ 67 w 117"/>
                <a:gd name="T63" fmla="*/ 40 h 47"/>
                <a:gd name="T64" fmla="*/ 63 w 117"/>
                <a:gd name="T65" fmla="*/ 40 h 47"/>
                <a:gd name="T66" fmla="*/ 59 w 117"/>
                <a:gd name="T67" fmla="*/ 39 h 47"/>
                <a:gd name="T68" fmla="*/ 0 w 117"/>
                <a:gd name="T69" fmla="*/ 8 h 47"/>
                <a:gd name="T70" fmla="*/ 2 w 117"/>
                <a:gd name="T71" fmla="*/ 17 h 47"/>
                <a:gd name="T72" fmla="*/ 4 w 117"/>
                <a:gd name="T73" fmla="*/ 26 h 47"/>
                <a:gd name="T74" fmla="*/ 8 w 117"/>
                <a:gd name="T75" fmla="*/ 34 h 47"/>
                <a:gd name="T76" fmla="*/ 14 w 117"/>
                <a:gd name="T77" fmla="*/ 39 h 47"/>
                <a:gd name="T78" fmla="*/ 20 w 117"/>
                <a:gd name="T79" fmla="*/ 42 h 47"/>
                <a:gd name="T80" fmla="*/ 25 w 117"/>
                <a:gd name="T81" fmla="*/ 41 h 47"/>
                <a:gd name="T82" fmla="*/ 22 w 117"/>
                <a:gd name="T83" fmla="*/ 35 h 47"/>
                <a:gd name="T84" fmla="*/ 20 w 117"/>
                <a:gd name="T85" fmla="*/ 31 h 47"/>
                <a:gd name="T86" fmla="*/ 20 w 117"/>
                <a:gd name="T87" fmla="*/ 16 h 47"/>
                <a:gd name="T88" fmla="*/ 15 w 117"/>
                <a:gd name="T89" fmla="*/ 9 h 47"/>
                <a:gd name="T90" fmla="*/ 11 w 117"/>
                <a:gd name="T91" fmla="*/ 8 h 47"/>
                <a:gd name="T92" fmla="*/ 8 w 117"/>
                <a:gd name="T93" fmla="*/ 11 h 47"/>
                <a:gd name="T94" fmla="*/ 6 w 117"/>
                <a:gd name="T95" fmla="*/ 12 h 47"/>
                <a:gd name="T96" fmla="*/ 3 w 117"/>
                <a:gd name="T97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" h="47">
                  <a:moveTo>
                    <a:pt x="58" y="38"/>
                  </a:moveTo>
                  <a:cubicBezTo>
                    <a:pt x="58" y="42"/>
                    <a:pt x="58" y="42"/>
                    <a:pt x="58" y="42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3"/>
                    <a:pt x="106" y="22"/>
                    <a:pt x="106" y="21"/>
                  </a:cubicBezTo>
                  <a:cubicBezTo>
                    <a:pt x="108" y="22"/>
                    <a:pt x="108" y="22"/>
                    <a:pt x="110" y="22"/>
                  </a:cubicBezTo>
                  <a:cubicBezTo>
                    <a:pt x="110" y="22"/>
                    <a:pt x="110" y="21"/>
                    <a:pt x="110" y="21"/>
                  </a:cubicBezTo>
                  <a:cubicBezTo>
                    <a:pt x="111" y="21"/>
                    <a:pt x="111" y="21"/>
                    <a:pt x="112" y="20"/>
                  </a:cubicBezTo>
                  <a:cubicBezTo>
                    <a:pt x="112" y="20"/>
                    <a:pt x="111" y="19"/>
                    <a:pt x="112" y="19"/>
                  </a:cubicBezTo>
                  <a:cubicBezTo>
                    <a:pt x="111" y="18"/>
                    <a:pt x="110" y="18"/>
                    <a:pt x="110" y="18"/>
                  </a:cubicBezTo>
                  <a:cubicBezTo>
                    <a:pt x="110" y="17"/>
                    <a:pt x="111" y="17"/>
                    <a:pt x="111" y="16"/>
                  </a:cubicBezTo>
                  <a:cubicBezTo>
                    <a:pt x="112" y="16"/>
                    <a:pt x="116" y="16"/>
                    <a:pt x="117" y="14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5" y="12"/>
                    <a:pt x="114" y="11"/>
                    <a:pt x="113" y="9"/>
                  </a:cubicBezTo>
                  <a:cubicBezTo>
                    <a:pt x="112" y="10"/>
                    <a:pt x="111" y="10"/>
                    <a:pt x="111" y="10"/>
                  </a:cubicBezTo>
                  <a:cubicBezTo>
                    <a:pt x="111" y="10"/>
                    <a:pt x="111" y="8"/>
                    <a:pt x="111" y="8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7"/>
                    <a:pt x="109" y="5"/>
                    <a:pt x="109" y="5"/>
                  </a:cubicBezTo>
                  <a:cubicBezTo>
                    <a:pt x="109" y="4"/>
                    <a:pt x="108" y="3"/>
                    <a:pt x="108" y="3"/>
                  </a:cubicBezTo>
                  <a:cubicBezTo>
                    <a:pt x="108" y="3"/>
                    <a:pt x="107" y="3"/>
                    <a:pt x="106" y="3"/>
                  </a:cubicBezTo>
                  <a:cubicBezTo>
                    <a:pt x="106" y="2"/>
                    <a:pt x="107" y="1"/>
                    <a:pt x="106" y="1"/>
                  </a:cubicBezTo>
                  <a:cubicBezTo>
                    <a:pt x="104" y="2"/>
                    <a:pt x="106" y="1"/>
                    <a:pt x="105" y="2"/>
                  </a:cubicBezTo>
                  <a:cubicBezTo>
                    <a:pt x="105" y="2"/>
                    <a:pt x="104" y="2"/>
                    <a:pt x="104" y="2"/>
                  </a:cubicBezTo>
                  <a:cubicBezTo>
                    <a:pt x="103" y="1"/>
                    <a:pt x="104" y="1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0" y="5"/>
                    <a:pt x="98" y="8"/>
                    <a:pt x="94" y="11"/>
                  </a:cubicBezTo>
                  <a:cubicBezTo>
                    <a:pt x="95" y="13"/>
                    <a:pt x="94" y="12"/>
                    <a:pt x="95" y="12"/>
                  </a:cubicBezTo>
                  <a:cubicBezTo>
                    <a:pt x="95" y="12"/>
                    <a:pt x="95" y="14"/>
                    <a:pt x="95" y="14"/>
                  </a:cubicBezTo>
                  <a:cubicBezTo>
                    <a:pt x="96" y="14"/>
                    <a:pt x="95" y="17"/>
                    <a:pt x="93" y="17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5" y="21"/>
                    <a:pt x="85" y="22"/>
                    <a:pt x="85" y="22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9" y="31"/>
                    <a:pt x="77" y="30"/>
                    <a:pt x="76" y="31"/>
                  </a:cubicBezTo>
                  <a:cubicBezTo>
                    <a:pt x="75" y="31"/>
                    <a:pt x="69" y="33"/>
                    <a:pt x="69" y="34"/>
                  </a:cubicBezTo>
                  <a:cubicBezTo>
                    <a:pt x="68" y="35"/>
                    <a:pt x="69" y="36"/>
                    <a:pt x="69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8" y="38"/>
                    <a:pt x="68" y="39"/>
                    <a:pt x="68" y="40"/>
                  </a:cubicBezTo>
                  <a:cubicBezTo>
                    <a:pt x="68" y="40"/>
                    <a:pt x="67" y="40"/>
                    <a:pt x="67" y="40"/>
                  </a:cubicBezTo>
                  <a:cubicBezTo>
                    <a:pt x="67" y="40"/>
                    <a:pt x="67" y="42"/>
                    <a:pt x="67" y="42"/>
                  </a:cubicBezTo>
                  <a:cubicBezTo>
                    <a:pt x="63" y="43"/>
                    <a:pt x="64" y="40"/>
                    <a:pt x="63" y="40"/>
                  </a:cubicBezTo>
                  <a:cubicBezTo>
                    <a:pt x="62" y="39"/>
                    <a:pt x="62" y="41"/>
                    <a:pt x="60" y="40"/>
                  </a:cubicBezTo>
                  <a:cubicBezTo>
                    <a:pt x="59" y="40"/>
                    <a:pt x="59" y="39"/>
                    <a:pt x="59" y="39"/>
                  </a:cubicBezTo>
                  <a:lnTo>
                    <a:pt x="58" y="38"/>
                  </a:lnTo>
                  <a:close/>
                  <a:moveTo>
                    <a:pt x="0" y="8"/>
                  </a:moveTo>
                  <a:cubicBezTo>
                    <a:pt x="1" y="10"/>
                    <a:pt x="2" y="12"/>
                    <a:pt x="2" y="13"/>
                  </a:cubicBezTo>
                  <a:cubicBezTo>
                    <a:pt x="2" y="14"/>
                    <a:pt x="2" y="15"/>
                    <a:pt x="2" y="17"/>
                  </a:cubicBezTo>
                  <a:cubicBezTo>
                    <a:pt x="2" y="18"/>
                    <a:pt x="4" y="22"/>
                    <a:pt x="4" y="23"/>
                  </a:cubicBezTo>
                  <a:cubicBezTo>
                    <a:pt x="4" y="24"/>
                    <a:pt x="4" y="25"/>
                    <a:pt x="4" y="26"/>
                  </a:cubicBezTo>
                  <a:cubicBezTo>
                    <a:pt x="4" y="27"/>
                    <a:pt x="7" y="28"/>
                    <a:pt x="7" y="29"/>
                  </a:cubicBezTo>
                  <a:cubicBezTo>
                    <a:pt x="8" y="31"/>
                    <a:pt x="7" y="32"/>
                    <a:pt x="8" y="34"/>
                  </a:cubicBezTo>
                  <a:cubicBezTo>
                    <a:pt x="8" y="35"/>
                    <a:pt x="12" y="36"/>
                    <a:pt x="13" y="37"/>
                  </a:cubicBezTo>
                  <a:cubicBezTo>
                    <a:pt x="13" y="38"/>
                    <a:pt x="13" y="39"/>
                    <a:pt x="14" y="39"/>
                  </a:cubicBezTo>
                  <a:cubicBezTo>
                    <a:pt x="16" y="41"/>
                    <a:pt x="18" y="41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1" y="42"/>
                    <a:pt x="21" y="41"/>
                    <a:pt x="22" y="41"/>
                  </a:cubicBezTo>
                  <a:cubicBezTo>
                    <a:pt x="23" y="40"/>
                    <a:pt x="24" y="41"/>
                    <a:pt x="25" y="41"/>
                  </a:cubicBezTo>
                  <a:cubicBezTo>
                    <a:pt x="25" y="40"/>
                    <a:pt x="25" y="39"/>
                    <a:pt x="25" y="38"/>
                  </a:cubicBezTo>
                  <a:cubicBezTo>
                    <a:pt x="25" y="37"/>
                    <a:pt x="23" y="36"/>
                    <a:pt x="22" y="35"/>
                  </a:cubicBezTo>
                  <a:cubicBezTo>
                    <a:pt x="22" y="34"/>
                    <a:pt x="23" y="33"/>
                    <a:pt x="22" y="33"/>
                  </a:cubicBezTo>
                  <a:cubicBezTo>
                    <a:pt x="22" y="32"/>
                    <a:pt x="20" y="32"/>
                    <a:pt x="20" y="31"/>
                  </a:cubicBezTo>
                  <a:cubicBezTo>
                    <a:pt x="20" y="29"/>
                    <a:pt x="20" y="26"/>
                    <a:pt x="21" y="25"/>
                  </a:cubicBezTo>
                  <a:cubicBezTo>
                    <a:pt x="21" y="21"/>
                    <a:pt x="21" y="18"/>
                    <a:pt x="20" y="16"/>
                  </a:cubicBezTo>
                  <a:cubicBezTo>
                    <a:pt x="19" y="15"/>
                    <a:pt x="18" y="15"/>
                    <a:pt x="18" y="15"/>
                  </a:cubicBezTo>
                  <a:cubicBezTo>
                    <a:pt x="17" y="12"/>
                    <a:pt x="17" y="11"/>
                    <a:pt x="15" y="9"/>
                  </a:cubicBezTo>
                  <a:cubicBezTo>
                    <a:pt x="14" y="8"/>
                    <a:pt x="13" y="8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2" name="Freeform 82"/>
            <p:cNvSpPr>
              <a:spLocks/>
            </p:cNvSpPr>
            <p:nvPr/>
          </p:nvSpPr>
          <p:spPr bwMode="auto">
            <a:xfrm>
              <a:off x="5072063" y="4640263"/>
              <a:ext cx="85725" cy="223838"/>
            </a:xfrm>
            <a:custGeom>
              <a:avLst/>
              <a:gdLst>
                <a:gd name="T0" fmla="*/ 12 w 23"/>
                <a:gd name="T1" fmla="*/ 2 h 60"/>
                <a:gd name="T2" fmla="*/ 11 w 23"/>
                <a:gd name="T3" fmla="*/ 2 h 60"/>
                <a:gd name="T4" fmla="*/ 5 w 23"/>
                <a:gd name="T5" fmla="*/ 0 h 60"/>
                <a:gd name="T6" fmla="*/ 6 w 23"/>
                <a:gd name="T7" fmla="*/ 4 h 60"/>
                <a:gd name="T8" fmla="*/ 7 w 23"/>
                <a:gd name="T9" fmla="*/ 8 h 60"/>
                <a:gd name="T10" fmla="*/ 6 w 23"/>
                <a:gd name="T11" fmla="*/ 12 h 60"/>
                <a:gd name="T12" fmla="*/ 4 w 23"/>
                <a:gd name="T13" fmla="*/ 15 h 60"/>
                <a:gd name="T14" fmla="*/ 4 w 23"/>
                <a:gd name="T15" fmla="*/ 19 h 60"/>
                <a:gd name="T16" fmla="*/ 6 w 23"/>
                <a:gd name="T17" fmla="*/ 21 h 60"/>
                <a:gd name="T18" fmla="*/ 2 w 23"/>
                <a:gd name="T19" fmla="*/ 25 h 60"/>
                <a:gd name="T20" fmla="*/ 2 w 23"/>
                <a:gd name="T21" fmla="*/ 30 h 60"/>
                <a:gd name="T22" fmla="*/ 1 w 23"/>
                <a:gd name="T23" fmla="*/ 34 h 60"/>
                <a:gd name="T24" fmla="*/ 2 w 23"/>
                <a:gd name="T25" fmla="*/ 38 h 60"/>
                <a:gd name="T26" fmla="*/ 4 w 23"/>
                <a:gd name="T27" fmla="*/ 41 h 60"/>
                <a:gd name="T28" fmla="*/ 5 w 23"/>
                <a:gd name="T29" fmla="*/ 43 h 60"/>
                <a:gd name="T30" fmla="*/ 10 w 23"/>
                <a:gd name="T31" fmla="*/ 42 h 60"/>
                <a:gd name="T32" fmla="*/ 11 w 23"/>
                <a:gd name="T33" fmla="*/ 44 h 60"/>
                <a:gd name="T34" fmla="*/ 10 w 23"/>
                <a:gd name="T35" fmla="*/ 49 h 60"/>
                <a:gd name="T36" fmla="*/ 10 w 23"/>
                <a:gd name="T37" fmla="*/ 52 h 60"/>
                <a:gd name="T38" fmla="*/ 14 w 23"/>
                <a:gd name="T39" fmla="*/ 56 h 60"/>
                <a:gd name="T40" fmla="*/ 16 w 23"/>
                <a:gd name="T41" fmla="*/ 57 h 60"/>
                <a:gd name="T42" fmla="*/ 17 w 23"/>
                <a:gd name="T43" fmla="*/ 60 h 60"/>
                <a:gd name="T44" fmla="*/ 18 w 23"/>
                <a:gd name="T45" fmla="*/ 56 h 60"/>
                <a:gd name="T46" fmla="*/ 18 w 23"/>
                <a:gd name="T47" fmla="*/ 51 h 60"/>
                <a:gd name="T48" fmla="*/ 22 w 23"/>
                <a:gd name="T49" fmla="*/ 49 h 60"/>
                <a:gd name="T50" fmla="*/ 21 w 23"/>
                <a:gd name="T51" fmla="*/ 46 h 60"/>
                <a:gd name="T52" fmla="*/ 21 w 23"/>
                <a:gd name="T53" fmla="*/ 41 h 60"/>
                <a:gd name="T54" fmla="*/ 19 w 23"/>
                <a:gd name="T55" fmla="*/ 38 h 60"/>
                <a:gd name="T56" fmla="*/ 17 w 23"/>
                <a:gd name="T57" fmla="*/ 33 h 60"/>
                <a:gd name="T58" fmla="*/ 16 w 23"/>
                <a:gd name="T59" fmla="*/ 32 h 60"/>
                <a:gd name="T60" fmla="*/ 16 w 23"/>
                <a:gd name="T61" fmla="*/ 34 h 60"/>
                <a:gd name="T62" fmla="*/ 17 w 23"/>
                <a:gd name="T63" fmla="*/ 34 h 60"/>
                <a:gd name="T64" fmla="*/ 17 w 23"/>
                <a:gd name="T65" fmla="*/ 37 h 60"/>
                <a:gd name="T66" fmla="*/ 15 w 23"/>
                <a:gd name="T67" fmla="*/ 35 h 60"/>
                <a:gd name="T68" fmla="*/ 14 w 23"/>
                <a:gd name="T69" fmla="*/ 36 h 60"/>
                <a:gd name="T70" fmla="*/ 14 w 23"/>
                <a:gd name="T71" fmla="*/ 32 h 60"/>
                <a:gd name="T72" fmla="*/ 13 w 23"/>
                <a:gd name="T73" fmla="*/ 31 h 60"/>
                <a:gd name="T74" fmla="*/ 13 w 23"/>
                <a:gd name="T75" fmla="*/ 27 h 60"/>
                <a:gd name="T76" fmla="*/ 12 w 23"/>
                <a:gd name="T77" fmla="*/ 25 h 60"/>
                <a:gd name="T78" fmla="*/ 13 w 23"/>
                <a:gd name="T79" fmla="*/ 21 h 60"/>
                <a:gd name="T80" fmla="*/ 11 w 23"/>
                <a:gd name="T81" fmla="*/ 20 h 60"/>
                <a:gd name="T82" fmla="*/ 11 w 23"/>
                <a:gd name="T83" fmla="*/ 19 h 60"/>
                <a:gd name="T84" fmla="*/ 13 w 23"/>
                <a:gd name="T85" fmla="*/ 15 h 60"/>
                <a:gd name="T86" fmla="*/ 12 w 23"/>
                <a:gd name="T87" fmla="*/ 5 h 60"/>
                <a:gd name="T88" fmla="*/ 12 w 23"/>
                <a:gd name="T89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" h="60">
                  <a:moveTo>
                    <a:pt x="12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3"/>
                    <a:pt x="6" y="4"/>
                  </a:cubicBezTo>
                  <a:cubicBezTo>
                    <a:pt x="7" y="4"/>
                    <a:pt x="6" y="7"/>
                    <a:pt x="7" y="8"/>
                  </a:cubicBezTo>
                  <a:cubicBezTo>
                    <a:pt x="9" y="9"/>
                    <a:pt x="7" y="11"/>
                    <a:pt x="6" y="12"/>
                  </a:cubicBezTo>
                  <a:cubicBezTo>
                    <a:pt x="6" y="13"/>
                    <a:pt x="3" y="13"/>
                    <a:pt x="4" y="15"/>
                  </a:cubicBezTo>
                  <a:cubicBezTo>
                    <a:pt x="4" y="16"/>
                    <a:pt x="4" y="18"/>
                    <a:pt x="4" y="19"/>
                  </a:cubicBezTo>
                  <a:cubicBezTo>
                    <a:pt x="4" y="21"/>
                    <a:pt x="6" y="19"/>
                    <a:pt x="6" y="21"/>
                  </a:cubicBezTo>
                  <a:cubicBezTo>
                    <a:pt x="7" y="23"/>
                    <a:pt x="4" y="24"/>
                    <a:pt x="2" y="25"/>
                  </a:cubicBezTo>
                  <a:cubicBezTo>
                    <a:pt x="1" y="26"/>
                    <a:pt x="1" y="29"/>
                    <a:pt x="2" y="30"/>
                  </a:cubicBezTo>
                  <a:cubicBezTo>
                    <a:pt x="2" y="32"/>
                    <a:pt x="0" y="33"/>
                    <a:pt x="1" y="34"/>
                  </a:cubicBezTo>
                  <a:cubicBezTo>
                    <a:pt x="1" y="36"/>
                    <a:pt x="2" y="38"/>
                    <a:pt x="2" y="38"/>
                  </a:cubicBezTo>
                  <a:cubicBezTo>
                    <a:pt x="2" y="38"/>
                    <a:pt x="4" y="39"/>
                    <a:pt x="4" y="41"/>
                  </a:cubicBezTo>
                  <a:cubicBezTo>
                    <a:pt x="5" y="42"/>
                    <a:pt x="4" y="44"/>
                    <a:pt x="5" y="43"/>
                  </a:cubicBezTo>
                  <a:cubicBezTo>
                    <a:pt x="7" y="43"/>
                    <a:pt x="10" y="42"/>
                    <a:pt x="10" y="42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11" y="46"/>
                    <a:pt x="11" y="48"/>
                    <a:pt x="10" y="49"/>
                  </a:cubicBezTo>
                  <a:cubicBezTo>
                    <a:pt x="9" y="50"/>
                    <a:pt x="9" y="51"/>
                    <a:pt x="10" y="52"/>
                  </a:cubicBezTo>
                  <a:cubicBezTo>
                    <a:pt x="11" y="53"/>
                    <a:pt x="12" y="55"/>
                    <a:pt x="14" y="56"/>
                  </a:cubicBezTo>
                  <a:cubicBezTo>
                    <a:pt x="15" y="57"/>
                    <a:pt x="16" y="57"/>
                    <a:pt x="16" y="57"/>
                  </a:cubicBezTo>
                  <a:cubicBezTo>
                    <a:pt x="16" y="57"/>
                    <a:pt x="15" y="60"/>
                    <a:pt x="17" y="60"/>
                  </a:cubicBezTo>
                  <a:cubicBezTo>
                    <a:pt x="18" y="59"/>
                    <a:pt x="19" y="57"/>
                    <a:pt x="18" y="56"/>
                  </a:cubicBezTo>
                  <a:cubicBezTo>
                    <a:pt x="17" y="55"/>
                    <a:pt x="17" y="50"/>
                    <a:pt x="18" y="51"/>
                  </a:cubicBezTo>
                  <a:cubicBezTo>
                    <a:pt x="19" y="51"/>
                    <a:pt x="21" y="51"/>
                    <a:pt x="22" y="49"/>
                  </a:cubicBezTo>
                  <a:cubicBezTo>
                    <a:pt x="22" y="47"/>
                    <a:pt x="21" y="48"/>
                    <a:pt x="21" y="46"/>
                  </a:cubicBezTo>
                  <a:cubicBezTo>
                    <a:pt x="22" y="43"/>
                    <a:pt x="23" y="41"/>
                    <a:pt x="21" y="41"/>
                  </a:cubicBezTo>
                  <a:cubicBezTo>
                    <a:pt x="20" y="40"/>
                    <a:pt x="20" y="40"/>
                    <a:pt x="19" y="38"/>
                  </a:cubicBezTo>
                  <a:cubicBezTo>
                    <a:pt x="19" y="36"/>
                    <a:pt x="18" y="35"/>
                    <a:pt x="17" y="33"/>
                  </a:cubicBezTo>
                  <a:cubicBezTo>
                    <a:pt x="17" y="33"/>
                    <a:pt x="16" y="33"/>
                    <a:pt x="16" y="32"/>
                  </a:cubicBezTo>
                  <a:cubicBezTo>
                    <a:pt x="16" y="32"/>
                    <a:pt x="16" y="33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5"/>
                    <a:pt x="17" y="36"/>
                    <a:pt x="17" y="37"/>
                  </a:cubicBezTo>
                  <a:cubicBezTo>
                    <a:pt x="17" y="36"/>
                    <a:pt x="16" y="35"/>
                    <a:pt x="15" y="35"/>
                  </a:cubicBezTo>
                  <a:cubicBezTo>
                    <a:pt x="15" y="35"/>
                    <a:pt x="15" y="36"/>
                    <a:pt x="14" y="36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4" y="31"/>
                    <a:pt x="13" y="31"/>
                    <a:pt x="13" y="31"/>
                  </a:cubicBezTo>
                  <a:cubicBezTo>
                    <a:pt x="12" y="30"/>
                    <a:pt x="12" y="27"/>
                    <a:pt x="13" y="27"/>
                  </a:cubicBezTo>
                  <a:cubicBezTo>
                    <a:pt x="14" y="28"/>
                    <a:pt x="12" y="25"/>
                    <a:pt x="12" y="25"/>
                  </a:cubicBezTo>
                  <a:cubicBezTo>
                    <a:pt x="12" y="23"/>
                    <a:pt x="12" y="22"/>
                    <a:pt x="13" y="21"/>
                  </a:cubicBezTo>
                  <a:cubicBezTo>
                    <a:pt x="12" y="20"/>
                    <a:pt x="12" y="21"/>
                    <a:pt x="11" y="20"/>
                  </a:cubicBezTo>
                  <a:cubicBezTo>
                    <a:pt x="11" y="20"/>
                    <a:pt x="11" y="19"/>
                    <a:pt x="11" y="19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8"/>
                    <a:pt x="12" y="5"/>
                  </a:cubicBezTo>
                  <a:cubicBezTo>
                    <a:pt x="12" y="5"/>
                    <a:pt x="10" y="1"/>
                    <a:pt x="12" y="2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3" name="Freeform 83"/>
            <p:cNvSpPr>
              <a:spLocks noEditPoints="1"/>
            </p:cNvSpPr>
            <p:nvPr/>
          </p:nvSpPr>
          <p:spPr bwMode="auto">
            <a:xfrm>
              <a:off x="5314950" y="4733926"/>
              <a:ext cx="184150" cy="388938"/>
            </a:xfrm>
            <a:custGeom>
              <a:avLst/>
              <a:gdLst>
                <a:gd name="T0" fmla="*/ 46 w 49"/>
                <a:gd name="T1" fmla="*/ 38 h 104"/>
                <a:gd name="T2" fmla="*/ 39 w 49"/>
                <a:gd name="T3" fmla="*/ 0 h 104"/>
                <a:gd name="T4" fmla="*/ 37 w 49"/>
                <a:gd name="T5" fmla="*/ 11 h 104"/>
                <a:gd name="T6" fmla="*/ 34 w 49"/>
                <a:gd name="T7" fmla="*/ 13 h 104"/>
                <a:gd name="T8" fmla="*/ 33 w 49"/>
                <a:gd name="T9" fmla="*/ 16 h 104"/>
                <a:gd name="T10" fmla="*/ 32 w 49"/>
                <a:gd name="T11" fmla="*/ 19 h 104"/>
                <a:gd name="T12" fmla="*/ 30 w 49"/>
                <a:gd name="T13" fmla="*/ 21 h 104"/>
                <a:gd name="T14" fmla="*/ 27 w 49"/>
                <a:gd name="T15" fmla="*/ 21 h 104"/>
                <a:gd name="T16" fmla="*/ 26 w 49"/>
                <a:gd name="T17" fmla="*/ 25 h 104"/>
                <a:gd name="T18" fmla="*/ 22 w 49"/>
                <a:gd name="T19" fmla="*/ 27 h 104"/>
                <a:gd name="T20" fmla="*/ 17 w 49"/>
                <a:gd name="T21" fmla="*/ 28 h 104"/>
                <a:gd name="T22" fmla="*/ 15 w 49"/>
                <a:gd name="T23" fmla="*/ 29 h 104"/>
                <a:gd name="T24" fmla="*/ 11 w 49"/>
                <a:gd name="T25" fmla="*/ 31 h 104"/>
                <a:gd name="T26" fmla="*/ 8 w 49"/>
                <a:gd name="T27" fmla="*/ 33 h 104"/>
                <a:gd name="T28" fmla="*/ 6 w 49"/>
                <a:gd name="T29" fmla="*/ 38 h 104"/>
                <a:gd name="T30" fmla="*/ 8 w 49"/>
                <a:gd name="T31" fmla="*/ 52 h 104"/>
                <a:gd name="T32" fmla="*/ 10 w 49"/>
                <a:gd name="T33" fmla="*/ 58 h 104"/>
                <a:gd name="T34" fmla="*/ 8 w 49"/>
                <a:gd name="T35" fmla="*/ 61 h 104"/>
                <a:gd name="T36" fmla="*/ 5 w 49"/>
                <a:gd name="T37" fmla="*/ 66 h 104"/>
                <a:gd name="T38" fmla="*/ 1 w 49"/>
                <a:gd name="T39" fmla="*/ 70 h 104"/>
                <a:gd name="T40" fmla="*/ 0 w 49"/>
                <a:gd name="T41" fmla="*/ 75 h 104"/>
                <a:gd name="T42" fmla="*/ 4 w 49"/>
                <a:gd name="T43" fmla="*/ 87 h 104"/>
                <a:gd name="T44" fmla="*/ 5 w 49"/>
                <a:gd name="T45" fmla="*/ 90 h 104"/>
                <a:gd name="T46" fmla="*/ 13 w 49"/>
                <a:gd name="T47" fmla="*/ 102 h 104"/>
                <a:gd name="T48" fmla="*/ 19 w 49"/>
                <a:gd name="T49" fmla="*/ 102 h 104"/>
                <a:gd name="T50" fmla="*/ 25 w 49"/>
                <a:gd name="T51" fmla="*/ 97 h 104"/>
                <a:gd name="T52" fmla="*/ 28 w 49"/>
                <a:gd name="T53" fmla="*/ 91 h 104"/>
                <a:gd name="T54" fmla="*/ 31 w 49"/>
                <a:gd name="T55" fmla="*/ 82 h 104"/>
                <a:gd name="T56" fmla="*/ 33 w 49"/>
                <a:gd name="T57" fmla="*/ 75 h 104"/>
                <a:gd name="T58" fmla="*/ 33 w 49"/>
                <a:gd name="T59" fmla="*/ 71 h 104"/>
                <a:gd name="T60" fmla="*/ 35 w 49"/>
                <a:gd name="T61" fmla="*/ 66 h 104"/>
                <a:gd name="T62" fmla="*/ 36 w 49"/>
                <a:gd name="T63" fmla="*/ 58 h 104"/>
                <a:gd name="T64" fmla="*/ 38 w 49"/>
                <a:gd name="T65" fmla="*/ 52 h 104"/>
                <a:gd name="T66" fmla="*/ 40 w 49"/>
                <a:gd name="T67" fmla="*/ 48 h 104"/>
                <a:gd name="T68" fmla="*/ 42 w 49"/>
                <a:gd name="T69" fmla="*/ 38 h 104"/>
                <a:gd name="T70" fmla="*/ 44 w 49"/>
                <a:gd name="T71" fmla="*/ 36 h 104"/>
                <a:gd name="T72" fmla="*/ 45 w 49"/>
                <a:gd name="T73" fmla="*/ 31 h 104"/>
                <a:gd name="T74" fmla="*/ 42 w 49"/>
                <a:gd name="T75" fmla="*/ 25 h 104"/>
                <a:gd name="T76" fmla="*/ 46 w 49"/>
                <a:gd name="T77" fmla="*/ 28 h 104"/>
                <a:gd name="T78" fmla="*/ 48 w 49"/>
                <a:gd name="T79" fmla="*/ 18 h 104"/>
                <a:gd name="T80" fmla="*/ 46 w 49"/>
                <a:gd name="T81" fmla="*/ 13 h 104"/>
                <a:gd name="T82" fmla="*/ 45 w 49"/>
                <a:gd name="T83" fmla="*/ 4 h 104"/>
                <a:gd name="T84" fmla="*/ 41 w 49"/>
                <a:gd name="T85" fmla="*/ 2 h 104"/>
                <a:gd name="T86" fmla="*/ 40 w 49"/>
                <a:gd name="T8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" h="104">
                  <a:moveTo>
                    <a:pt x="46" y="36"/>
                  </a:moveTo>
                  <a:cubicBezTo>
                    <a:pt x="46" y="36"/>
                    <a:pt x="45" y="39"/>
                    <a:pt x="46" y="38"/>
                  </a:cubicBezTo>
                  <a:cubicBezTo>
                    <a:pt x="46" y="38"/>
                    <a:pt x="47" y="36"/>
                    <a:pt x="46" y="36"/>
                  </a:cubicBezTo>
                  <a:close/>
                  <a:moveTo>
                    <a:pt x="39" y="0"/>
                  </a:moveTo>
                  <a:cubicBezTo>
                    <a:pt x="39" y="0"/>
                    <a:pt x="38" y="2"/>
                    <a:pt x="37" y="2"/>
                  </a:cubicBezTo>
                  <a:cubicBezTo>
                    <a:pt x="37" y="5"/>
                    <a:pt x="37" y="9"/>
                    <a:pt x="37" y="11"/>
                  </a:cubicBezTo>
                  <a:cubicBezTo>
                    <a:pt x="36" y="11"/>
                    <a:pt x="35" y="11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3" y="12"/>
                    <a:pt x="32" y="12"/>
                  </a:cubicBezTo>
                  <a:cubicBezTo>
                    <a:pt x="32" y="13"/>
                    <a:pt x="32" y="14"/>
                    <a:pt x="33" y="16"/>
                  </a:cubicBezTo>
                  <a:cubicBezTo>
                    <a:pt x="32" y="17"/>
                    <a:pt x="31" y="16"/>
                    <a:pt x="31" y="17"/>
                  </a:cubicBezTo>
                  <a:cubicBezTo>
                    <a:pt x="31" y="18"/>
                    <a:pt x="32" y="18"/>
                    <a:pt x="32" y="19"/>
                  </a:cubicBezTo>
                  <a:cubicBezTo>
                    <a:pt x="32" y="19"/>
                    <a:pt x="30" y="19"/>
                    <a:pt x="30" y="19"/>
                  </a:cubicBezTo>
                  <a:cubicBezTo>
                    <a:pt x="30" y="20"/>
                    <a:pt x="30" y="21"/>
                    <a:pt x="30" y="21"/>
                  </a:cubicBezTo>
                  <a:cubicBezTo>
                    <a:pt x="29" y="21"/>
                    <a:pt x="29" y="20"/>
                    <a:pt x="28" y="20"/>
                  </a:cubicBezTo>
                  <a:cubicBezTo>
                    <a:pt x="28" y="20"/>
                    <a:pt x="27" y="21"/>
                    <a:pt x="27" y="21"/>
                  </a:cubicBezTo>
                  <a:cubicBezTo>
                    <a:pt x="26" y="22"/>
                    <a:pt x="27" y="24"/>
                    <a:pt x="27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3" y="25"/>
                    <a:pt x="22" y="26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28"/>
                    <a:pt x="18" y="26"/>
                    <a:pt x="18" y="26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8"/>
                    <a:pt x="16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3" y="29"/>
                    <a:pt x="12" y="30"/>
                  </a:cubicBezTo>
                  <a:cubicBezTo>
                    <a:pt x="12" y="30"/>
                    <a:pt x="12" y="31"/>
                    <a:pt x="11" y="31"/>
                  </a:cubicBezTo>
                  <a:cubicBezTo>
                    <a:pt x="11" y="32"/>
                    <a:pt x="9" y="33"/>
                    <a:pt x="9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8" y="36"/>
                    <a:pt x="6" y="37"/>
                    <a:pt x="6" y="38"/>
                  </a:cubicBezTo>
                  <a:cubicBezTo>
                    <a:pt x="5" y="42"/>
                    <a:pt x="7" y="44"/>
                    <a:pt x="8" y="47"/>
                  </a:cubicBezTo>
                  <a:cubicBezTo>
                    <a:pt x="8" y="49"/>
                    <a:pt x="7" y="50"/>
                    <a:pt x="8" y="52"/>
                  </a:cubicBezTo>
                  <a:cubicBezTo>
                    <a:pt x="8" y="52"/>
                    <a:pt x="9" y="53"/>
                    <a:pt x="9" y="53"/>
                  </a:cubicBezTo>
                  <a:cubicBezTo>
                    <a:pt x="9" y="55"/>
                    <a:pt x="10" y="56"/>
                    <a:pt x="10" y="58"/>
                  </a:cubicBezTo>
                  <a:cubicBezTo>
                    <a:pt x="9" y="58"/>
                    <a:pt x="8" y="59"/>
                    <a:pt x="8" y="59"/>
                  </a:cubicBezTo>
                  <a:cubicBezTo>
                    <a:pt x="8" y="60"/>
                    <a:pt x="8" y="61"/>
                    <a:pt x="8" y="61"/>
                  </a:cubicBezTo>
                  <a:cubicBezTo>
                    <a:pt x="7" y="62"/>
                    <a:pt x="5" y="63"/>
                    <a:pt x="5" y="63"/>
                  </a:cubicBezTo>
                  <a:cubicBezTo>
                    <a:pt x="4" y="64"/>
                    <a:pt x="5" y="66"/>
                    <a:pt x="5" y="6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1"/>
                    <a:pt x="2" y="71"/>
                    <a:pt x="2" y="73"/>
                  </a:cubicBezTo>
                  <a:cubicBezTo>
                    <a:pt x="2" y="73"/>
                    <a:pt x="0" y="75"/>
                    <a:pt x="0" y="75"/>
                  </a:cubicBezTo>
                  <a:cubicBezTo>
                    <a:pt x="0" y="78"/>
                    <a:pt x="1" y="83"/>
                    <a:pt x="2" y="85"/>
                  </a:cubicBezTo>
                  <a:cubicBezTo>
                    <a:pt x="3" y="86"/>
                    <a:pt x="4" y="87"/>
                    <a:pt x="4" y="87"/>
                  </a:cubicBezTo>
                  <a:cubicBezTo>
                    <a:pt x="5" y="88"/>
                    <a:pt x="4" y="88"/>
                    <a:pt x="4" y="89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6" y="93"/>
                    <a:pt x="6" y="98"/>
                    <a:pt x="8" y="99"/>
                  </a:cubicBezTo>
                  <a:cubicBezTo>
                    <a:pt x="9" y="101"/>
                    <a:pt x="11" y="101"/>
                    <a:pt x="13" y="102"/>
                  </a:cubicBezTo>
                  <a:cubicBezTo>
                    <a:pt x="13" y="102"/>
                    <a:pt x="14" y="104"/>
                    <a:pt x="15" y="104"/>
                  </a:cubicBezTo>
                  <a:cubicBezTo>
                    <a:pt x="17" y="104"/>
                    <a:pt x="18" y="102"/>
                    <a:pt x="19" y="102"/>
                  </a:cubicBezTo>
                  <a:cubicBezTo>
                    <a:pt x="21" y="101"/>
                    <a:pt x="24" y="100"/>
                    <a:pt x="25" y="98"/>
                  </a:cubicBezTo>
                  <a:cubicBezTo>
                    <a:pt x="26" y="98"/>
                    <a:pt x="25" y="98"/>
                    <a:pt x="25" y="97"/>
                  </a:cubicBezTo>
                  <a:cubicBezTo>
                    <a:pt x="25" y="97"/>
                    <a:pt x="26" y="97"/>
                    <a:pt x="26" y="97"/>
                  </a:cubicBezTo>
                  <a:cubicBezTo>
                    <a:pt x="27" y="95"/>
                    <a:pt x="28" y="92"/>
                    <a:pt x="28" y="91"/>
                  </a:cubicBezTo>
                  <a:cubicBezTo>
                    <a:pt x="29" y="89"/>
                    <a:pt x="28" y="88"/>
                    <a:pt x="29" y="86"/>
                  </a:cubicBezTo>
                  <a:cubicBezTo>
                    <a:pt x="29" y="85"/>
                    <a:pt x="31" y="83"/>
                    <a:pt x="31" y="82"/>
                  </a:cubicBezTo>
                  <a:cubicBezTo>
                    <a:pt x="32" y="79"/>
                    <a:pt x="31" y="78"/>
                    <a:pt x="32" y="76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4"/>
                    <a:pt x="33" y="73"/>
                    <a:pt x="33" y="73"/>
                  </a:cubicBezTo>
                  <a:cubicBezTo>
                    <a:pt x="33" y="73"/>
                    <a:pt x="33" y="71"/>
                    <a:pt x="33" y="71"/>
                  </a:cubicBezTo>
                  <a:cubicBezTo>
                    <a:pt x="33" y="71"/>
                    <a:pt x="35" y="70"/>
                    <a:pt x="35" y="69"/>
                  </a:cubicBezTo>
                  <a:cubicBezTo>
                    <a:pt x="35" y="68"/>
                    <a:pt x="35" y="67"/>
                    <a:pt x="35" y="66"/>
                  </a:cubicBezTo>
                  <a:cubicBezTo>
                    <a:pt x="35" y="65"/>
                    <a:pt x="36" y="62"/>
                    <a:pt x="36" y="61"/>
                  </a:cubicBezTo>
                  <a:cubicBezTo>
                    <a:pt x="37" y="60"/>
                    <a:pt x="36" y="59"/>
                    <a:pt x="36" y="58"/>
                  </a:cubicBezTo>
                  <a:cubicBezTo>
                    <a:pt x="36" y="57"/>
                    <a:pt x="38" y="55"/>
                    <a:pt x="38" y="55"/>
                  </a:cubicBezTo>
                  <a:cubicBezTo>
                    <a:pt x="38" y="54"/>
                    <a:pt x="38" y="53"/>
                    <a:pt x="38" y="52"/>
                  </a:cubicBezTo>
                  <a:cubicBezTo>
                    <a:pt x="38" y="52"/>
                    <a:pt x="40" y="50"/>
                    <a:pt x="40" y="50"/>
                  </a:cubicBezTo>
                  <a:cubicBezTo>
                    <a:pt x="40" y="49"/>
                    <a:pt x="40" y="49"/>
                    <a:pt x="40" y="48"/>
                  </a:cubicBezTo>
                  <a:cubicBezTo>
                    <a:pt x="40" y="47"/>
                    <a:pt x="42" y="46"/>
                    <a:pt x="42" y="46"/>
                  </a:cubicBezTo>
                  <a:cubicBezTo>
                    <a:pt x="42" y="43"/>
                    <a:pt x="41" y="41"/>
                    <a:pt x="42" y="38"/>
                  </a:cubicBezTo>
                  <a:cubicBezTo>
                    <a:pt x="42" y="38"/>
                    <a:pt x="44" y="37"/>
                    <a:pt x="44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7"/>
                    <a:pt x="43" y="35"/>
                    <a:pt x="45" y="34"/>
                  </a:cubicBezTo>
                  <a:cubicBezTo>
                    <a:pt x="44" y="33"/>
                    <a:pt x="45" y="32"/>
                    <a:pt x="45" y="31"/>
                  </a:cubicBezTo>
                  <a:cubicBezTo>
                    <a:pt x="44" y="31"/>
                    <a:pt x="43" y="31"/>
                    <a:pt x="43" y="30"/>
                  </a:cubicBezTo>
                  <a:cubicBezTo>
                    <a:pt x="42" y="28"/>
                    <a:pt x="43" y="26"/>
                    <a:pt x="42" y="25"/>
                  </a:cubicBezTo>
                  <a:cubicBezTo>
                    <a:pt x="43" y="25"/>
                    <a:pt x="43" y="24"/>
                    <a:pt x="44" y="24"/>
                  </a:cubicBezTo>
                  <a:cubicBezTo>
                    <a:pt x="44" y="25"/>
                    <a:pt x="45" y="26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5"/>
                    <a:pt x="49" y="22"/>
                    <a:pt x="48" y="18"/>
                  </a:cubicBezTo>
                  <a:cubicBezTo>
                    <a:pt x="48" y="18"/>
                    <a:pt x="46" y="17"/>
                    <a:pt x="46" y="16"/>
                  </a:cubicBezTo>
                  <a:cubicBezTo>
                    <a:pt x="46" y="15"/>
                    <a:pt x="46" y="14"/>
                    <a:pt x="46" y="13"/>
                  </a:cubicBezTo>
                  <a:cubicBezTo>
                    <a:pt x="46" y="14"/>
                    <a:pt x="47" y="12"/>
                    <a:pt x="46" y="12"/>
                  </a:cubicBezTo>
                  <a:cubicBezTo>
                    <a:pt x="46" y="11"/>
                    <a:pt x="45" y="5"/>
                    <a:pt x="45" y="4"/>
                  </a:cubicBezTo>
                  <a:cubicBezTo>
                    <a:pt x="44" y="3"/>
                    <a:pt x="43" y="4"/>
                    <a:pt x="42" y="4"/>
                  </a:cubicBezTo>
                  <a:cubicBezTo>
                    <a:pt x="42" y="4"/>
                    <a:pt x="42" y="2"/>
                    <a:pt x="41" y="2"/>
                  </a:cubicBezTo>
                  <a:cubicBezTo>
                    <a:pt x="41" y="2"/>
                    <a:pt x="40" y="2"/>
                    <a:pt x="40" y="1"/>
                  </a:cubicBezTo>
                  <a:cubicBezTo>
                    <a:pt x="41" y="1"/>
                    <a:pt x="40" y="0"/>
                    <a:pt x="4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4" name="Freeform 84"/>
            <p:cNvSpPr>
              <a:spLocks/>
            </p:cNvSpPr>
            <p:nvPr/>
          </p:nvSpPr>
          <p:spPr bwMode="auto">
            <a:xfrm>
              <a:off x="4805363" y="3087688"/>
              <a:ext cx="68262" cy="55563"/>
            </a:xfrm>
            <a:custGeom>
              <a:avLst/>
              <a:gdLst>
                <a:gd name="T0" fmla="*/ 2 w 18"/>
                <a:gd name="T1" fmla="*/ 5 h 15"/>
                <a:gd name="T2" fmla="*/ 3 w 18"/>
                <a:gd name="T3" fmla="*/ 3 h 15"/>
                <a:gd name="T4" fmla="*/ 5 w 18"/>
                <a:gd name="T5" fmla="*/ 2 h 15"/>
                <a:gd name="T6" fmla="*/ 6 w 18"/>
                <a:gd name="T7" fmla="*/ 4 h 15"/>
                <a:gd name="T8" fmla="*/ 8 w 18"/>
                <a:gd name="T9" fmla="*/ 1 h 15"/>
                <a:gd name="T10" fmla="*/ 9 w 18"/>
                <a:gd name="T11" fmla="*/ 1 h 15"/>
                <a:gd name="T12" fmla="*/ 11 w 18"/>
                <a:gd name="T13" fmla="*/ 1 h 15"/>
                <a:gd name="T14" fmla="*/ 13 w 18"/>
                <a:gd name="T15" fmla="*/ 0 h 15"/>
                <a:gd name="T16" fmla="*/ 14 w 18"/>
                <a:gd name="T17" fmla="*/ 0 h 15"/>
                <a:gd name="T18" fmla="*/ 17 w 18"/>
                <a:gd name="T19" fmla="*/ 1 h 15"/>
                <a:gd name="T20" fmla="*/ 17 w 18"/>
                <a:gd name="T21" fmla="*/ 4 h 15"/>
                <a:gd name="T22" fmla="*/ 18 w 18"/>
                <a:gd name="T23" fmla="*/ 6 h 15"/>
                <a:gd name="T24" fmla="*/ 18 w 18"/>
                <a:gd name="T25" fmla="*/ 8 h 15"/>
                <a:gd name="T26" fmla="*/ 17 w 18"/>
                <a:gd name="T27" fmla="*/ 10 h 15"/>
                <a:gd name="T28" fmla="*/ 15 w 18"/>
                <a:gd name="T29" fmla="*/ 11 h 15"/>
                <a:gd name="T30" fmla="*/ 12 w 18"/>
                <a:gd name="T31" fmla="*/ 12 h 15"/>
                <a:gd name="T32" fmla="*/ 10 w 18"/>
                <a:gd name="T33" fmla="*/ 14 h 15"/>
                <a:gd name="T34" fmla="*/ 8 w 18"/>
                <a:gd name="T35" fmla="*/ 15 h 15"/>
                <a:gd name="T36" fmla="*/ 2 w 18"/>
                <a:gd name="T37" fmla="*/ 15 h 15"/>
                <a:gd name="T38" fmla="*/ 1 w 18"/>
                <a:gd name="T39" fmla="*/ 12 h 15"/>
                <a:gd name="T40" fmla="*/ 0 w 18"/>
                <a:gd name="T41" fmla="*/ 9 h 15"/>
                <a:gd name="T42" fmla="*/ 1 w 18"/>
                <a:gd name="T43" fmla="*/ 5 h 15"/>
                <a:gd name="T44" fmla="*/ 2 w 18"/>
                <a:gd name="T45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15">
                  <a:moveTo>
                    <a:pt x="2" y="5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3"/>
                    <a:pt x="15" y="2"/>
                    <a:pt x="17" y="4"/>
                  </a:cubicBezTo>
                  <a:cubicBezTo>
                    <a:pt x="18" y="5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6" y="9"/>
                    <a:pt x="17" y="10"/>
                  </a:cubicBezTo>
                  <a:cubicBezTo>
                    <a:pt x="17" y="11"/>
                    <a:pt x="15" y="11"/>
                    <a:pt x="15" y="11"/>
                  </a:cubicBezTo>
                  <a:cubicBezTo>
                    <a:pt x="15" y="11"/>
                    <a:pt x="12" y="11"/>
                    <a:pt x="12" y="12"/>
                  </a:cubicBezTo>
                  <a:cubicBezTo>
                    <a:pt x="12" y="14"/>
                    <a:pt x="11" y="12"/>
                    <a:pt x="10" y="14"/>
                  </a:cubicBezTo>
                  <a:cubicBezTo>
                    <a:pt x="9" y="15"/>
                    <a:pt x="9" y="15"/>
                    <a:pt x="8" y="15"/>
                  </a:cubicBezTo>
                  <a:cubicBezTo>
                    <a:pt x="6" y="15"/>
                    <a:pt x="2" y="15"/>
                    <a:pt x="2" y="15"/>
                  </a:cubicBezTo>
                  <a:cubicBezTo>
                    <a:pt x="2" y="15"/>
                    <a:pt x="2" y="14"/>
                    <a:pt x="1" y="12"/>
                  </a:cubicBezTo>
                  <a:cubicBezTo>
                    <a:pt x="0" y="11"/>
                    <a:pt x="0" y="11"/>
                    <a:pt x="0" y="9"/>
                  </a:cubicBezTo>
                  <a:cubicBezTo>
                    <a:pt x="1" y="8"/>
                    <a:pt x="1" y="5"/>
                    <a:pt x="1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5" name="Freeform 85"/>
            <p:cNvSpPr>
              <a:spLocks/>
            </p:cNvSpPr>
            <p:nvPr/>
          </p:nvSpPr>
          <p:spPr bwMode="auto">
            <a:xfrm>
              <a:off x="4452938" y="2816226"/>
              <a:ext cx="19050" cy="30163"/>
            </a:xfrm>
            <a:custGeom>
              <a:avLst/>
              <a:gdLst>
                <a:gd name="T0" fmla="*/ 1 w 5"/>
                <a:gd name="T1" fmla="*/ 5 h 8"/>
                <a:gd name="T2" fmla="*/ 1 w 5"/>
                <a:gd name="T3" fmla="*/ 3 h 8"/>
                <a:gd name="T4" fmla="*/ 2 w 5"/>
                <a:gd name="T5" fmla="*/ 1 h 8"/>
                <a:gd name="T6" fmla="*/ 4 w 5"/>
                <a:gd name="T7" fmla="*/ 3 h 8"/>
                <a:gd name="T8" fmla="*/ 4 w 5"/>
                <a:gd name="T9" fmla="*/ 5 h 8"/>
                <a:gd name="T10" fmla="*/ 4 w 5"/>
                <a:gd name="T11" fmla="*/ 8 h 8"/>
                <a:gd name="T12" fmla="*/ 2 w 5"/>
                <a:gd name="T13" fmla="*/ 8 h 8"/>
                <a:gd name="T14" fmla="*/ 1 w 5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1" y="5"/>
                  </a:moveTo>
                  <a:cubicBezTo>
                    <a:pt x="1" y="5"/>
                    <a:pt x="0" y="5"/>
                    <a:pt x="1" y="3"/>
                  </a:cubicBezTo>
                  <a:cubicBezTo>
                    <a:pt x="1" y="2"/>
                    <a:pt x="0" y="1"/>
                    <a:pt x="2" y="1"/>
                  </a:cubicBezTo>
                  <a:cubicBezTo>
                    <a:pt x="2" y="1"/>
                    <a:pt x="3" y="0"/>
                    <a:pt x="4" y="3"/>
                  </a:cubicBezTo>
                  <a:cubicBezTo>
                    <a:pt x="5" y="5"/>
                    <a:pt x="5" y="2"/>
                    <a:pt x="4" y="5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0" y="7"/>
                    <a:pt x="1" y="5"/>
                    <a:pt x="1" y="5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6" name="Freeform 86"/>
            <p:cNvSpPr>
              <a:spLocks noEditPoints="1"/>
            </p:cNvSpPr>
            <p:nvPr/>
          </p:nvSpPr>
          <p:spPr bwMode="auto">
            <a:xfrm>
              <a:off x="4805363" y="2587626"/>
              <a:ext cx="142875" cy="106363"/>
            </a:xfrm>
            <a:custGeom>
              <a:avLst/>
              <a:gdLst>
                <a:gd name="T0" fmla="*/ 2 w 38"/>
                <a:gd name="T1" fmla="*/ 2 h 28"/>
                <a:gd name="T2" fmla="*/ 3 w 38"/>
                <a:gd name="T3" fmla="*/ 11 h 28"/>
                <a:gd name="T4" fmla="*/ 1 w 38"/>
                <a:gd name="T5" fmla="*/ 13 h 28"/>
                <a:gd name="T6" fmla="*/ 6 w 38"/>
                <a:gd name="T7" fmla="*/ 18 h 28"/>
                <a:gd name="T8" fmla="*/ 14 w 38"/>
                <a:gd name="T9" fmla="*/ 19 h 28"/>
                <a:gd name="T10" fmla="*/ 15 w 38"/>
                <a:gd name="T11" fmla="*/ 25 h 28"/>
                <a:gd name="T12" fmla="*/ 23 w 38"/>
                <a:gd name="T13" fmla="*/ 26 h 28"/>
                <a:gd name="T14" fmla="*/ 24 w 38"/>
                <a:gd name="T15" fmla="*/ 28 h 28"/>
                <a:gd name="T16" fmla="*/ 27 w 38"/>
                <a:gd name="T17" fmla="*/ 27 h 28"/>
                <a:gd name="T18" fmla="*/ 30 w 38"/>
                <a:gd name="T19" fmla="*/ 27 h 28"/>
                <a:gd name="T20" fmla="*/ 32 w 38"/>
                <a:gd name="T21" fmla="*/ 25 h 28"/>
                <a:gd name="T22" fmla="*/ 34 w 38"/>
                <a:gd name="T23" fmla="*/ 24 h 28"/>
                <a:gd name="T24" fmla="*/ 34 w 38"/>
                <a:gd name="T25" fmla="*/ 21 h 28"/>
                <a:gd name="T26" fmla="*/ 37 w 38"/>
                <a:gd name="T27" fmla="*/ 15 h 28"/>
                <a:gd name="T28" fmla="*/ 37 w 38"/>
                <a:gd name="T29" fmla="*/ 11 h 28"/>
                <a:gd name="T30" fmla="*/ 35 w 38"/>
                <a:gd name="T31" fmla="*/ 10 h 28"/>
                <a:gd name="T32" fmla="*/ 32 w 38"/>
                <a:gd name="T33" fmla="*/ 8 h 28"/>
                <a:gd name="T34" fmla="*/ 28 w 38"/>
                <a:gd name="T35" fmla="*/ 7 h 28"/>
                <a:gd name="T36" fmla="*/ 26 w 38"/>
                <a:gd name="T37" fmla="*/ 4 h 28"/>
                <a:gd name="T38" fmla="*/ 23 w 38"/>
                <a:gd name="T39" fmla="*/ 5 h 28"/>
                <a:gd name="T40" fmla="*/ 19 w 38"/>
                <a:gd name="T41" fmla="*/ 3 h 28"/>
                <a:gd name="T42" fmla="*/ 14 w 38"/>
                <a:gd name="T43" fmla="*/ 2 h 28"/>
                <a:gd name="T44" fmla="*/ 8 w 38"/>
                <a:gd name="T45" fmla="*/ 0 h 28"/>
                <a:gd name="T46" fmla="*/ 2 w 38"/>
                <a:gd name="T47" fmla="*/ 2 h 28"/>
                <a:gd name="T48" fmla="*/ 0 w 38"/>
                <a:gd name="T49" fmla="*/ 9 h 28"/>
                <a:gd name="T50" fmla="*/ 0 w 38"/>
                <a:gd name="T51" fmla="*/ 10 h 28"/>
                <a:gd name="T52" fmla="*/ 1 w 38"/>
                <a:gd name="T53" fmla="*/ 10 h 28"/>
                <a:gd name="T54" fmla="*/ 0 w 38"/>
                <a:gd name="T55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28">
                  <a:moveTo>
                    <a:pt x="2" y="2"/>
                  </a:moveTo>
                  <a:cubicBezTo>
                    <a:pt x="2" y="5"/>
                    <a:pt x="2" y="8"/>
                    <a:pt x="3" y="11"/>
                  </a:cubicBezTo>
                  <a:cubicBezTo>
                    <a:pt x="2" y="12"/>
                    <a:pt x="2" y="12"/>
                    <a:pt x="1" y="13"/>
                  </a:cubicBezTo>
                  <a:cubicBezTo>
                    <a:pt x="1" y="13"/>
                    <a:pt x="4" y="16"/>
                    <a:pt x="6" y="18"/>
                  </a:cubicBezTo>
                  <a:cubicBezTo>
                    <a:pt x="7" y="19"/>
                    <a:pt x="14" y="19"/>
                    <a:pt x="14" y="19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21" y="25"/>
                    <a:pt x="23" y="26"/>
                  </a:cubicBezTo>
                  <a:cubicBezTo>
                    <a:pt x="25" y="27"/>
                    <a:pt x="24" y="28"/>
                    <a:pt x="24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2" y="25"/>
                    <a:pt x="32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3"/>
                    <a:pt x="34" y="21"/>
                  </a:cubicBezTo>
                  <a:cubicBezTo>
                    <a:pt x="34" y="18"/>
                    <a:pt x="35" y="16"/>
                    <a:pt x="37" y="15"/>
                  </a:cubicBezTo>
                  <a:cubicBezTo>
                    <a:pt x="38" y="13"/>
                    <a:pt x="37" y="11"/>
                    <a:pt x="37" y="11"/>
                  </a:cubicBezTo>
                  <a:cubicBezTo>
                    <a:pt x="37" y="11"/>
                    <a:pt x="36" y="11"/>
                    <a:pt x="35" y="10"/>
                  </a:cubicBezTo>
                  <a:cubicBezTo>
                    <a:pt x="33" y="10"/>
                    <a:pt x="33" y="9"/>
                    <a:pt x="32" y="8"/>
                  </a:cubicBezTo>
                  <a:cubicBezTo>
                    <a:pt x="30" y="7"/>
                    <a:pt x="30" y="8"/>
                    <a:pt x="28" y="7"/>
                  </a:cubicBezTo>
                  <a:cubicBezTo>
                    <a:pt x="27" y="6"/>
                    <a:pt x="26" y="4"/>
                    <a:pt x="26" y="4"/>
                  </a:cubicBezTo>
                  <a:cubicBezTo>
                    <a:pt x="26" y="4"/>
                    <a:pt x="24" y="5"/>
                    <a:pt x="23" y="5"/>
                  </a:cubicBezTo>
                  <a:cubicBezTo>
                    <a:pt x="22" y="5"/>
                    <a:pt x="21" y="3"/>
                    <a:pt x="19" y="3"/>
                  </a:cubicBezTo>
                  <a:cubicBezTo>
                    <a:pt x="18" y="3"/>
                    <a:pt x="17" y="3"/>
                    <a:pt x="14" y="2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6" y="0"/>
                    <a:pt x="2" y="2"/>
                    <a:pt x="2" y="2"/>
                  </a:cubicBezTo>
                  <a:close/>
                  <a:moveTo>
                    <a:pt x="0" y="9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1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7" name="Freeform 87"/>
            <p:cNvSpPr>
              <a:spLocks/>
            </p:cNvSpPr>
            <p:nvPr/>
          </p:nvSpPr>
          <p:spPr bwMode="auto">
            <a:xfrm>
              <a:off x="4554538" y="2914651"/>
              <a:ext cx="11112" cy="14288"/>
            </a:xfrm>
            <a:custGeom>
              <a:avLst/>
              <a:gdLst>
                <a:gd name="T0" fmla="*/ 2 w 3"/>
                <a:gd name="T1" fmla="*/ 4 h 4"/>
                <a:gd name="T2" fmla="*/ 1 w 3"/>
                <a:gd name="T3" fmla="*/ 1 h 4"/>
                <a:gd name="T4" fmla="*/ 2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3"/>
                    <a:pt x="1" y="1"/>
                    <a:pt x="1" y="1"/>
                  </a:cubicBezTo>
                  <a:cubicBezTo>
                    <a:pt x="3" y="0"/>
                    <a:pt x="3" y="2"/>
                    <a:pt x="2" y="4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8" name="Freeform 88"/>
            <p:cNvSpPr>
              <a:spLocks/>
            </p:cNvSpPr>
            <p:nvPr/>
          </p:nvSpPr>
          <p:spPr bwMode="auto">
            <a:xfrm>
              <a:off x="4543052" y="3375025"/>
              <a:ext cx="396875" cy="412750"/>
            </a:xfrm>
            <a:custGeom>
              <a:avLst/>
              <a:gdLst>
                <a:gd name="T0" fmla="*/ 17 w 106"/>
                <a:gd name="T1" fmla="*/ 3 h 110"/>
                <a:gd name="T2" fmla="*/ 12 w 106"/>
                <a:gd name="T3" fmla="*/ 10 h 110"/>
                <a:gd name="T4" fmla="*/ 10 w 106"/>
                <a:gd name="T5" fmla="*/ 16 h 110"/>
                <a:gd name="T6" fmla="*/ 6 w 106"/>
                <a:gd name="T7" fmla="*/ 22 h 110"/>
                <a:gd name="T8" fmla="*/ 5 w 106"/>
                <a:gd name="T9" fmla="*/ 26 h 110"/>
                <a:gd name="T10" fmla="*/ 6 w 106"/>
                <a:gd name="T11" fmla="*/ 41 h 110"/>
                <a:gd name="T12" fmla="*/ 5 w 106"/>
                <a:gd name="T13" fmla="*/ 46 h 110"/>
                <a:gd name="T14" fmla="*/ 0 w 106"/>
                <a:gd name="T15" fmla="*/ 57 h 110"/>
                <a:gd name="T16" fmla="*/ 5 w 106"/>
                <a:gd name="T17" fmla="*/ 65 h 110"/>
                <a:gd name="T18" fmla="*/ 9 w 106"/>
                <a:gd name="T19" fmla="*/ 73 h 110"/>
                <a:gd name="T20" fmla="*/ 16 w 106"/>
                <a:gd name="T21" fmla="*/ 76 h 110"/>
                <a:gd name="T22" fmla="*/ 35 w 106"/>
                <a:gd name="T23" fmla="*/ 87 h 110"/>
                <a:gd name="T24" fmla="*/ 40 w 106"/>
                <a:gd name="T25" fmla="*/ 83 h 110"/>
                <a:gd name="T26" fmla="*/ 100 w 106"/>
                <a:gd name="T27" fmla="*/ 110 h 110"/>
                <a:gd name="T28" fmla="*/ 106 w 106"/>
                <a:gd name="T29" fmla="*/ 105 h 110"/>
                <a:gd name="T30" fmla="*/ 105 w 106"/>
                <a:gd name="T31" fmla="*/ 34 h 110"/>
                <a:gd name="T32" fmla="*/ 103 w 106"/>
                <a:gd name="T33" fmla="*/ 28 h 110"/>
                <a:gd name="T34" fmla="*/ 103 w 106"/>
                <a:gd name="T35" fmla="*/ 17 h 110"/>
                <a:gd name="T36" fmla="*/ 100 w 106"/>
                <a:gd name="T37" fmla="*/ 12 h 110"/>
                <a:gd name="T38" fmla="*/ 93 w 106"/>
                <a:gd name="T39" fmla="*/ 10 h 110"/>
                <a:gd name="T40" fmla="*/ 92 w 106"/>
                <a:gd name="T41" fmla="*/ 8 h 110"/>
                <a:gd name="T42" fmla="*/ 89 w 106"/>
                <a:gd name="T43" fmla="*/ 6 h 110"/>
                <a:gd name="T44" fmla="*/ 82 w 106"/>
                <a:gd name="T45" fmla="*/ 3 h 110"/>
                <a:gd name="T46" fmla="*/ 80 w 106"/>
                <a:gd name="T47" fmla="*/ 5 h 110"/>
                <a:gd name="T48" fmla="*/ 76 w 106"/>
                <a:gd name="T49" fmla="*/ 7 h 110"/>
                <a:gd name="T50" fmla="*/ 72 w 106"/>
                <a:gd name="T51" fmla="*/ 12 h 110"/>
                <a:gd name="T52" fmla="*/ 70 w 106"/>
                <a:gd name="T53" fmla="*/ 24 h 110"/>
                <a:gd name="T54" fmla="*/ 55 w 106"/>
                <a:gd name="T55" fmla="*/ 20 h 110"/>
                <a:gd name="T56" fmla="*/ 48 w 106"/>
                <a:gd name="T57" fmla="*/ 18 h 110"/>
                <a:gd name="T58" fmla="*/ 42 w 106"/>
                <a:gd name="T59" fmla="*/ 12 h 110"/>
                <a:gd name="T60" fmla="*/ 39 w 106"/>
                <a:gd name="T61" fmla="*/ 9 h 110"/>
                <a:gd name="T62" fmla="*/ 36 w 106"/>
                <a:gd name="T63" fmla="*/ 8 h 110"/>
                <a:gd name="T64" fmla="*/ 31 w 106"/>
                <a:gd name="T65" fmla="*/ 5 h 110"/>
                <a:gd name="T66" fmla="*/ 24 w 106"/>
                <a:gd name="T67" fmla="*/ 5 h 110"/>
                <a:gd name="T68" fmla="*/ 20 w 106"/>
                <a:gd name="T69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10">
                  <a:moveTo>
                    <a:pt x="19" y="0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6"/>
                    <a:pt x="16" y="7"/>
                  </a:cubicBezTo>
                  <a:cubicBezTo>
                    <a:pt x="14" y="8"/>
                    <a:pt x="14" y="10"/>
                    <a:pt x="12" y="10"/>
                  </a:cubicBezTo>
                  <a:cubicBezTo>
                    <a:pt x="11" y="10"/>
                    <a:pt x="9" y="11"/>
                    <a:pt x="9" y="11"/>
                  </a:cubicBezTo>
                  <a:cubicBezTo>
                    <a:pt x="9" y="11"/>
                    <a:pt x="9" y="14"/>
                    <a:pt x="10" y="16"/>
                  </a:cubicBezTo>
                  <a:cubicBezTo>
                    <a:pt x="10" y="18"/>
                    <a:pt x="9" y="18"/>
                    <a:pt x="8" y="20"/>
                  </a:cubicBezTo>
                  <a:cubicBezTo>
                    <a:pt x="8" y="21"/>
                    <a:pt x="6" y="22"/>
                    <a:pt x="6" y="22"/>
                  </a:cubicBezTo>
                  <a:cubicBezTo>
                    <a:pt x="6" y="22"/>
                    <a:pt x="4" y="22"/>
                    <a:pt x="4" y="23"/>
                  </a:cubicBezTo>
                  <a:cubicBezTo>
                    <a:pt x="3" y="24"/>
                    <a:pt x="5" y="26"/>
                    <a:pt x="5" y="2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3" y="43"/>
                    <a:pt x="4" y="43"/>
                  </a:cubicBezTo>
                  <a:cubicBezTo>
                    <a:pt x="5" y="44"/>
                    <a:pt x="5" y="46"/>
                    <a:pt x="5" y="46"/>
                  </a:cubicBezTo>
                  <a:cubicBezTo>
                    <a:pt x="5" y="46"/>
                    <a:pt x="5" y="51"/>
                    <a:pt x="4" y="54"/>
                  </a:cubicBezTo>
                  <a:cubicBezTo>
                    <a:pt x="4" y="57"/>
                    <a:pt x="0" y="57"/>
                    <a:pt x="0" y="57"/>
                  </a:cubicBezTo>
                  <a:cubicBezTo>
                    <a:pt x="0" y="57"/>
                    <a:pt x="1" y="59"/>
                    <a:pt x="2" y="60"/>
                  </a:cubicBezTo>
                  <a:cubicBezTo>
                    <a:pt x="3" y="61"/>
                    <a:pt x="4" y="63"/>
                    <a:pt x="5" y="65"/>
                  </a:cubicBezTo>
                  <a:cubicBezTo>
                    <a:pt x="6" y="66"/>
                    <a:pt x="6" y="67"/>
                    <a:pt x="6" y="68"/>
                  </a:cubicBezTo>
                  <a:cubicBezTo>
                    <a:pt x="6" y="70"/>
                    <a:pt x="8" y="73"/>
                    <a:pt x="9" y="73"/>
                  </a:cubicBezTo>
                  <a:cubicBezTo>
                    <a:pt x="10" y="73"/>
                    <a:pt x="12" y="73"/>
                    <a:pt x="13" y="73"/>
                  </a:cubicBezTo>
                  <a:cubicBezTo>
                    <a:pt x="15" y="74"/>
                    <a:pt x="15" y="76"/>
                    <a:pt x="16" y="76"/>
                  </a:cubicBezTo>
                  <a:cubicBezTo>
                    <a:pt x="18" y="76"/>
                    <a:pt x="20" y="79"/>
                    <a:pt x="20" y="79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6" y="105"/>
                    <a:pt x="106" y="105"/>
                    <a:pt x="106" y="105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5" y="34"/>
                    <a:pt x="105" y="33"/>
                    <a:pt x="104" y="32"/>
                  </a:cubicBezTo>
                  <a:cubicBezTo>
                    <a:pt x="103" y="31"/>
                    <a:pt x="103" y="30"/>
                    <a:pt x="103" y="28"/>
                  </a:cubicBezTo>
                  <a:cubicBezTo>
                    <a:pt x="103" y="25"/>
                    <a:pt x="103" y="24"/>
                    <a:pt x="104" y="23"/>
                  </a:cubicBezTo>
                  <a:cubicBezTo>
                    <a:pt x="106" y="21"/>
                    <a:pt x="104" y="19"/>
                    <a:pt x="103" y="17"/>
                  </a:cubicBezTo>
                  <a:cubicBezTo>
                    <a:pt x="102" y="16"/>
                    <a:pt x="103" y="12"/>
                    <a:pt x="103" y="12"/>
                  </a:cubicBezTo>
                  <a:cubicBezTo>
                    <a:pt x="103" y="12"/>
                    <a:pt x="101" y="12"/>
                    <a:pt x="100" y="12"/>
                  </a:cubicBezTo>
                  <a:cubicBezTo>
                    <a:pt x="100" y="12"/>
                    <a:pt x="100" y="10"/>
                    <a:pt x="100" y="10"/>
                  </a:cubicBezTo>
                  <a:cubicBezTo>
                    <a:pt x="98" y="9"/>
                    <a:pt x="96" y="10"/>
                    <a:pt x="93" y="10"/>
                  </a:cubicBezTo>
                  <a:cubicBezTo>
                    <a:pt x="93" y="10"/>
                    <a:pt x="93" y="9"/>
                    <a:pt x="93" y="8"/>
                  </a:cubicBezTo>
                  <a:cubicBezTo>
                    <a:pt x="93" y="8"/>
                    <a:pt x="92" y="8"/>
                    <a:pt x="92" y="8"/>
                  </a:cubicBezTo>
                  <a:cubicBezTo>
                    <a:pt x="92" y="8"/>
                    <a:pt x="92" y="7"/>
                    <a:pt x="92" y="6"/>
                  </a:cubicBezTo>
                  <a:cubicBezTo>
                    <a:pt x="91" y="6"/>
                    <a:pt x="90" y="7"/>
                    <a:pt x="89" y="6"/>
                  </a:cubicBezTo>
                  <a:cubicBezTo>
                    <a:pt x="87" y="6"/>
                    <a:pt x="85" y="5"/>
                    <a:pt x="84" y="4"/>
                  </a:cubicBezTo>
                  <a:cubicBezTo>
                    <a:pt x="84" y="4"/>
                    <a:pt x="83" y="3"/>
                    <a:pt x="82" y="3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5"/>
                    <a:pt x="80" y="4"/>
                    <a:pt x="80" y="5"/>
                  </a:cubicBezTo>
                  <a:cubicBezTo>
                    <a:pt x="79" y="5"/>
                    <a:pt x="78" y="7"/>
                    <a:pt x="78" y="7"/>
                  </a:cubicBezTo>
                  <a:cubicBezTo>
                    <a:pt x="77" y="7"/>
                    <a:pt x="76" y="7"/>
                    <a:pt x="76" y="7"/>
                  </a:cubicBezTo>
                  <a:cubicBezTo>
                    <a:pt x="75" y="7"/>
                    <a:pt x="74" y="9"/>
                    <a:pt x="74" y="10"/>
                  </a:cubicBezTo>
                  <a:cubicBezTo>
                    <a:pt x="73" y="11"/>
                    <a:pt x="73" y="11"/>
                    <a:pt x="72" y="12"/>
                  </a:cubicBezTo>
                  <a:cubicBezTo>
                    <a:pt x="75" y="17"/>
                    <a:pt x="76" y="18"/>
                    <a:pt x="71" y="22"/>
                  </a:cubicBezTo>
                  <a:cubicBezTo>
                    <a:pt x="71" y="22"/>
                    <a:pt x="70" y="24"/>
                    <a:pt x="70" y="24"/>
                  </a:cubicBezTo>
                  <a:cubicBezTo>
                    <a:pt x="67" y="25"/>
                    <a:pt x="59" y="21"/>
                    <a:pt x="57" y="20"/>
                  </a:cubicBezTo>
                  <a:cubicBezTo>
                    <a:pt x="56" y="20"/>
                    <a:pt x="55" y="20"/>
                    <a:pt x="55" y="20"/>
                  </a:cubicBezTo>
                  <a:cubicBezTo>
                    <a:pt x="54" y="20"/>
                    <a:pt x="53" y="19"/>
                    <a:pt x="53" y="19"/>
                  </a:cubicBezTo>
                  <a:cubicBezTo>
                    <a:pt x="51" y="18"/>
                    <a:pt x="51" y="20"/>
                    <a:pt x="48" y="18"/>
                  </a:cubicBezTo>
                  <a:cubicBezTo>
                    <a:pt x="46" y="16"/>
                    <a:pt x="45" y="13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1" y="9"/>
                    <a:pt x="40" y="10"/>
                    <a:pt x="39" y="9"/>
                  </a:cubicBezTo>
                  <a:cubicBezTo>
                    <a:pt x="39" y="9"/>
                    <a:pt x="38" y="8"/>
                    <a:pt x="38" y="8"/>
                  </a:cubicBezTo>
                  <a:cubicBezTo>
                    <a:pt x="37" y="8"/>
                    <a:pt x="36" y="8"/>
                    <a:pt x="36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6"/>
                    <a:pt x="33" y="6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8" y="4"/>
                    <a:pt x="27" y="6"/>
                    <a:pt x="24" y="5"/>
                  </a:cubicBezTo>
                  <a:cubicBezTo>
                    <a:pt x="24" y="5"/>
                    <a:pt x="23" y="3"/>
                    <a:pt x="23" y="3"/>
                  </a:cubicBezTo>
                  <a:cubicBezTo>
                    <a:pt x="22" y="2"/>
                    <a:pt x="21" y="3"/>
                    <a:pt x="20" y="2"/>
                  </a:cubicBezTo>
                  <a:cubicBezTo>
                    <a:pt x="19" y="1"/>
                    <a:pt x="19" y="0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9" name="Freeform 89"/>
            <p:cNvSpPr>
              <a:spLocks/>
            </p:cNvSpPr>
            <p:nvPr/>
          </p:nvSpPr>
          <p:spPr bwMode="auto">
            <a:xfrm>
              <a:off x="4048125" y="4111626"/>
              <a:ext cx="101600" cy="130175"/>
            </a:xfrm>
            <a:custGeom>
              <a:avLst/>
              <a:gdLst>
                <a:gd name="T0" fmla="*/ 0 w 27"/>
                <a:gd name="T1" fmla="*/ 15 h 35"/>
                <a:gd name="T2" fmla="*/ 4 w 27"/>
                <a:gd name="T3" fmla="*/ 21 h 35"/>
                <a:gd name="T4" fmla="*/ 5 w 27"/>
                <a:gd name="T5" fmla="*/ 21 h 35"/>
                <a:gd name="T6" fmla="*/ 5 w 27"/>
                <a:gd name="T7" fmla="*/ 22 h 35"/>
                <a:gd name="T8" fmla="*/ 10 w 27"/>
                <a:gd name="T9" fmla="*/ 25 h 35"/>
                <a:gd name="T10" fmla="*/ 11 w 27"/>
                <a:gd name="T11" fmla="*/ 25 h 35"/>
                <a:gd name="T12" fmla="*/ 12 w 27"/>
                <a:gd name="T13" fmla="*/ 28 h 35"/>
                <a:gd name="T14" fmla="*/ 17 w 27"/>
                <a:gd name="T15" fmla="*/ 33 h 35"/>
                <a:gd name="T16" fmla="*/ 20 w 27"/>
                <a:gd name="T17" fmla="*/ 33 h 35"/>
                <a:gd name="T18" fmla="*/ 22 w 27"/>
                <a:gd name="T19" fmla="*/ 35 h 35"/>
                <a:gd name="T20" fmla="*/ 24 w 27"/>
                <a:gd name="T21" fmla="*/ 35 h 35"/>
                <a:gd name="T22" fmla="*/ 24 w 27"/>
                <a:gd name="T23" fmla="*/ 33 h 35"/>
                <a:gd name="T24" fmla="*/ 24 w 27"/>
                <a:gd name="T25" fmla="*/ 30 h 35"/>
                <a:gd name="T26" fmla="*/ 26 w 27"/>
                <a:gd name="T27" fmla="*/ 26 h 35"/>
                <a:gd name="T28" fmla="*/ 26 w 27"/>
                <a:gd name="T29" fmla="*/ 24 h 35"/>
                <a:gd name="T30" fmla="*/ 23 w 27"/>
                <a:gd name="T31" fmla="*/ 21 h 35"/>
                <a:gd name="T32" fmla="*/ 21 w 27"/>
                <a:gd name="T33" fmla="*/ 17 h 35"/>
                <a:gd name="T34" fmla="*/ 17 w 27"/>
                <a:gd name="T35" fmla="*/ 16 h 35"/>
                <a:gd name="T36" fmla="*/ 20 w 27"/>
                <a:gd name="T37" fmla="*/ 11 h 35"/>
                <a:gd name="T38" fmla="*/ 19 w 27"/>
                <a:gd name="T39" fmla="*/ 6 h 35"/>
                <a:gd name="T40" fmla="*/ 17 w 27"/>
                <a:gd name="T41" fmla="*/ 6 h 35"/>
                <a:gd name="T42" fmla="*/ 15 w 27"/>
                <a:gd name="T43" fmla="*/ 10 h 35"/>
                <a:gd name="T44" fmla="*/ 13 w 27"/>
                <a:gd name="T45" fmla="*/ 8 h 35"/>
                <a:gd name="T46" fmla="*/ 14 w 27"/>
                <a:gd name="T47" fmla="*/ 4 h 35"/>
                <a:gd name="T48" fmla="*/ 13 w 27"/>
                <a:gd name="T49" fmla="*/ 0 h 35"/>
                <a:gd name="T50" fmla="*/ 12 w 27"/>
                <a:gd name="T51" fmla="*/ 2 h 35"/>
                <a:gd name="T52" fmla="*/ 9 w 27"/>
                <a:gd name="T53" fmla="*/ 2 h 35"/>
                <a:gd name="T54" fmla="*/ 7 w 27"/>
                <a:gd name="T55" fmla="*/ 4 h 35"/>
                <a:gd name="T56" fmla="*/ 5 w 27"/>
                <a:gd name="T57" fmla="*/ 6 h 35"/>
                <a:gd name="T58" fmla="*/ 2 w 27"/>
                <a:gd name="T59" fmla="*/ 11 h 35"/>
                <a:gd name="T60" fmla="*/ 0 w 27"/>
                <a:gd name="T61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" h="35">
                  <a:moveTo>
                    <a:pt x="0" y="15"/>
                  </a:moveTo>
                  <a:cubicBezTo>
                    <a:pt x="2" y="17"/>
                    <a:pt x="2" y="20"/>
                    <a:pt x="4" y="21"/>
                  </a:cubicBezTo>
                  <a:cubicBezTo>
                    <a:pt x="4" y="21"/>
                    <a:pt x="5" y="21"/>
                    <a:pt x="5" y="21"/>
                  </a:cubicBezTo>
                  <a:cubicBezTo>
                    <a:pt x="5" y="21"/>
                    <a:pt x="5" y="21"/>
                    <a:pt x="5" y="22"/>
                  </a:cubicBezTo>
                  <a:cubicBezTo>
                    <a:pt x="6" y="22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6"/>
                    <a:pt x="11" y="27"/>
                    <a:pt x="12" y="2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9" y="32"/>
                    <a:pt x="20" y="33"/>
                  </a:cubicBezTo>
                  <a:cubicBezTo>
                    <a:pt x="21" y="33"/>
                    <a:pt x="21" y="35"/>
                    <a:pt x="22" y="35"/>
                  </a:cubicBezTo>
                  <a:cubicBezTo>
                    <a:pt x="23" y="35"/>
                    <a:pt x="23" y="35"/>
                    <a:pt x="24" y="35"/>
                  </a:cubicBezTo>
                  <a:cubicBezTo>
                    <a:pt x="24" y="35"/>
                    <a:pt x="24" y="34"/>
                    <a:pt x="24" y="33"/>
                  </a:cubicBezTo>
                  <a:cubicBezTo>
                    <a:pt x="24" y="32"/>
                    <a:pt x="23" y="31"/>
                    <a:pt x="24" y="30"/>
                  </a:cubicBezTo>
                  <a:cubicBezTo>
                    <a:pt x="26" y="29"/>
                    <a:pt x="25" y="28"/>
                    <a:pt x="26" y="26"/>
                  </a:cubicBezTo>
                  <a:cubicBezTo>
                    <a:pt x="26" y="25"/>
                    <a:pt x="27" y="24"/>
                    <a:pt x="26" y="24"/>
                  </a:cubicBezTo>
                  <a:cubicBezTo>
                    <a:pt x="24" y="24"/>
                    <a:pt x="24" y="22"/>
                    <a:pt x="23" y="21"/>
                  </a:cubicBezTo>
                  <a:cubicBezTo>
                    <a:pt x="22" y="19"/>
                    <a:pt x="22" y="17"/>
                    <a:pt x="21" y="17"/>
                  </a:cubicBezTo>
                  <a:cubicBezTo>
                    <a:pt x="20" y="17"/>
                    <a:pt x="17" y="16"/>
                    <a:pt x="17" y="16"/>
                  </a:cubicBezTo>
                  <a:cubicBezTo>
                    <a:pt x="17" y="16"/>
                    <a:pt x="18" y="12"/>
                    <a:pt x="20" y="11"/>
                  </a:cubicBezTo>
                  <a:cubicBezTo>
                    <a:pt x="21" y="10"/>
                    <a:pt x="19" y="6"/>
                    <a:pt x="19" y="6"/>
                  </a:cubicBezTo>
                  <a:cubicBezTo>
                    <a:pt x="19" y="6"/>
                    <a:pt x="19" y="4"/>
                    <a:pt x="17" y="6"/>
                  </a:cubicBezTo>
                  <a:cubicBezTo>
                    <a:pt x="16" y="8"/>
                    <a:pt x="15" y="10"/>
                    <a:pt x="15" y="10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5" y="6"/>
                    <a:pt x="14" y="4"/>
                  </a:cubicBezTo>
                  <a:cubicBezTo>
                    <a:pt x="14" y="2"/>
                    <a:pt x="13" y="0"/>
                    <a:pt x="13" y="0"/>
                  </a:cubicBezTo>
                  <a:cubicBezTo>
                    <a:pt x="13" y="0"/>
                    <a:pt x="13" y="1"/>
                    <a:pt x="12" y="2"/>
                  </a:cubicBezTo>
                  <a:cubicBezTo>
                    <a:pt x="11" y="2"/>
                    <a:pt x="9" y="2"/>
                    <a:pt x="9" y="2"/>
                  </a:cubicBezTo>
                  <a:cubicBezTo>
                    <a:pt x="9" y="2"/>
                    <a:pt x="9" y="4"/>
                    <a:pt x="7" y="4"/>
                  </a:cubicBezTo>
                  <a:cubicBezTo>
                    <a:pt x="6" y="4"/>
                    <a:pt x="5" y="6"/>
                    <a:pt x="5" y="6"/>
                  </a:cubicBezTo>
                  <a:cubicBezTo>
                    <a:pt x="5" y="6"/>
                    <a:pt x="3" y="9"/>
                    <a:pt x="2" y="11"/>
                  </a:cubicBezTo>
                  <a:cubicBezTo>
                    <a:pt x="0" y="13"/>
                    <a:pt x="0" y="15"/>
                    <a:pt x="0" y="15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0" name="Freeform 90"/>
            <p:cNvSpPr>
              <a:spLocks/>
            </p:cNvSpPr>
            <p:nvPr/>
          </p:nvSpPr>
          <p:spPr bwMode="auto">
            <a:xfrm>
              <a:off x="4945063" y="5224463"/>
              <a:ext cx="47625" cy="41275"/>
            </a:xfrm>
            <a:custGeom>
              <a:avLst/>
              <a:gdLst>
                <a:gd name="T0" fmla="*/ 6 w 13"/>
                <a:gd name="T1" fmla="*/ 10 h 11"/>
                <a:gd name="T2" fmla="*/ 7 w 13"/>
                <a:gd name="T3" fmla="*/ 8 h 11"/>
                <a:gd name="T4" fmla="*/ 9 w 13"/>
                <a:gd name="T5" fmla="*/ 7 h 11"/>
                <a:gd name="T6" fmla="*/ 12 w 13"/>
                <a:gd name="T7" fmla="*/ 6 h 11"/>
                <a:gd name="T8" fmla="*/ 11 w 13"/>
                <a:gd name="T9" fmla="*/ 3 h 11"/>
                <a:gd name="T10" fmla="*/ 9 w 13"/>
                <a:gd name="T11" fmla="*/ 1 h 11"/>
                <a:gd name="T12" fmla="*/ 8 w 13"/>
                <a:gd name="T13" fmla="*/ 0 h 11"/>
                <a:gd name="T14" fmla="*/ 4 w 13"/>
                <a:gd name="T15" fmla="*/ 2 h 11"/>
                <a:gd name="T16" fmla="*/ 2 w 13"/>
                <a:gd name="T17" fmla="*/ 4 h 11"/>
                <a:gd name="T18" fmla="*/ 1 w 13"/>
                <a:gd name="T19" fmla="*/ 6 h 11"/>
                <a:gd name="T20" fmla="*/ 2 w 13"/>
                <a:gd name="T21" fmla="*/ 8 h 11"/>
                <a:gd name="T22" fmla="*/ 4 w 13"/>
                <a:gd name="T23" fmla="*/ 11 h 11"/>
                <a:gd name="T24" fmla="*/ 6 w 13"/>
                <a:gd name="T2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1">
                  <a:moveTo>
                    <a:pt x="6" y="10"/>
                  </a:move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10" y="7"/>
                    <a:pt x="11" y="7"/>
                    <a:pt x="12" y="6"/>
                  </a:cubicBezTo>
                  <a:cubicBezTo>
                    <a:pt x="13" y="5"/>
                    <a:pt x="12" y="5"/>
                    <a:pt x="11" y="3"/>
                  </a:cubicBezTo>
                  <a:cubicBezTo>
                    <a:pt x="11" y="2"/>
                    <a:pt x="10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5" y="1"/>
                    <a:pt x="4" y="2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6"/>
                    <a:pt x="1" y="6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3" y="10"/>
                    <a:pt x="2" y="11"/>
                    <a:pt x="4" y="11"/>
                  </a:cubicBezTo>
                  <a:cubicBezTo>
                    <a:pt x="6" y="11"/>
                    <a:pt x="5" y="10"/>
                    <a:pt x="6" y="1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1" name="Freeform 91"/>
            <p:cNvSpPr>
              <a:spLocks/>
            </p:cNvSpPr>
            <p:nvPr/>
          </p:nvSpPr>
          <p:spPr bwMode="auto">
            <a:xfrm>
              <a:off x="5143500" y="3330576"/>
              <a:ext cx="44450" cy="74613"/>
            </a:xfrm>
            <a:custGeom>
              <a:avLst/>
              <a:gdLst>
                <a:gd name="T0" fmla="*/ 7 w 12"/>
                <a:gd name="T1" fmla="*/ 3 h 20"/>
                <a:gd name="T2" fmla="*/ 5 w 12"/>
                <a:gd name="T3" fmla="*/ 6 h 20"/>
                <a:gd name="T4" fmla="*/ 3 w 12"/>
                <a:gd name="T5" fmla="*/ 8 h 20"/>
                <a:gd name="T6" fmla="*/ 3 w 12"/>
                <a:gd name="T7" fmla="*/ 14 h 20"/>
                <a:gd name="T8" fmla="*/ 0 w 12"/>
                <a:gd name="T9" fmla="*/ 17 h 20"/>
                <a:gd name="T10" fmla="*/ 0 w 12"/>
                <a:gd name="T11" fmla="*/ 19 h 20"/>
                <a:gd name="T12" fmla="*/ 3 w 12"/>
                <a:gd name="T13" fmla="*/ 19 h 20"/>
                <a:gd name="T14" fmla="*/ 5 w 12"/>
                <a:gd name="T15" fmla="*/ 18 h 20"/>
                <a:gd name="T16" fmla="*/ 6 w 12"/>
                <a:gd name="T17" fmla="*/ 15 h 20"/>
                <a:gd name="T18" fmla="*/ 8 w 12"/>
                <a:gd name="T19" fmla="*/ 14 h 20"/>
                <a:gd name="T20" fmla="*/ 9 w 12"/>
                <a:gd name="T21" fmla="*/ 10 h 20"/>
                <a:gd name="T22" fmla="*/ 12 w 12"/>
                <a:gd name="T23" fmla="*/ 4 h 20"/>
                <a:gd name="T24" fmla="*/ 9 w 12"/>
                <a:gd name="T25" fmla="*/ 1 h 20"/>
                <a:gd name="T26" fmla="*/ 6 w 12"/>
                <a:gd name="T27" fmla="*/ 3 h 20"/>
                <a:gd name="T28" fmla="*/ 7 w 12"/>
                <a:gd name="T2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0">
                  <a:moveTo>
                    <a:pt x="7" y="3"/>
                  </a:moveTo>
                  <a:cubicBezTo>
                    <a:pt x="5" y="4"/>
                    <a:pt x="6" y="5"/>
                    <a:pt x="5" y="6"/>
                  </a:cubicBezTo>
                  <a:cubicBezTo>
                    <a:pt x="5" y="7"/>
                    <a:pt x="3" y="7"/>
                    <a:pt x="3" y="8"/>
                  </a:cubicBezTo>
                  <a:cubicBezTo>
                    <a:pt x="2" y="10"/>
                    <a:pt x="3" y="12"/>
                    <a:pt x="3" y="14"/>
                  </a:cubicBezTo>
                  <a:cubicBezTo>
                    <a:pt x="2" y="15"/>
                    <a:pt x="1" y="16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3" y="20"/>
                    <a:pt x="3" y="19"/>
                  </a:cubicBezTo>
                  <a:cubicBezTo>
                    <a:pt x="4" y="17"/>
                    <a:pt x="4" y="18"/>
                    <a:pt x="5" y="18"/>
                  </a:cubicBezTo>
                  <a:cubicBezTo>
                    <a:pt x="5" y="18"/>
                    <a:pt x="6" y="16"/>
                    <a:pt x="6" y="15"/>
                  </a:cubicBezTo>
                  <a:cubicBezTo>
                    <a:pt x="7" y="14"/>
                    <a:pt x="8" y="15"/>
                    <a:pt x="8" y="14"/>
                  </a:cubicBezTo>
                  <a:cubicBezTo>
                    <a:pt x="9" y="13"/>
                    <a:pt x="9" y="10"/>
                    <a:pt x="9" y="10"/>
                  </a:cubicBezTo>
                  <a:cubicBezTo>
                    <a:pt x="11" y="8"/>
                    <a:pt x="12" y="5"/>
                    <a:pt x="12" y="4"/>
                  </a:cubicBezTo>
                  <a:cubicBezTo>
                    <a:pt x="12" y="2"/>
                    <a:pt x="10" y="2"/>
                    <a:pt x="9" y="1"/>
                  </a:cubicBezTo>
                  <a:cubicBezTo>
                    <a:pt x="8" y="0"/>
                    <a:pt x="6" y="3"/>
                    <a:pt x="6" y="3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2" name="Freeform 92"/>
            <p:cNvSpPr>
              <a:spLocks/>
            </p:cNvSpPr>
            <p:nvPr/>
          </p:nvSpPr>
          <p:spPr bwMode="auto">
            <a:xfrm>
              <a:off x="4813300" y="2524126"/>
              <a:ext cx="179387" cy="104775"/>
            </a:xfrm>
            <a:custGeom>
              <a:avLst/>
              <a:gdLst>
                <a:gd name="T0" fmla="*/ 0 w 48"/>
                <a:gd name="T1" fmla="*/ 19 h 28"/>
                <a:gd name="T2" fmla="*/ 6 w 48"/>
                <a:gd name="T3" fmla="*/ 17 h 28"/>
                <a:gd name="T4" fmla="*/ 12 w 48"/>
                <a:gd name="T5" fmla="*/ 19 h 28"/>
                <a:gd name="T6" fmla="*/ 17 w 48"/>
                <a:gd name="T7" fmla="*/ 20 h 28"/>
                <a:gd name="T8" fmla="*/ 21 w 48"/>
                <a:gd name="T9" fmla="*/ 22 h 28"/>
                <a:gd name="T10" fmla="*/ 24 w 48"/>
                <a:gd name="T11" fmla="*/ 21 h 28"/>
                <a:gd name="T12" fmla="*/ 26 w 48"/>
                <a:gd name="T13" fmla="*/ 24 h 28"/>
                <a:gd name="T14" fmla="*/ 30 w 48"/>
                <a:gd name="T15" fmla="*/ 25 h 28"/>
                <a:gd name="T16" fmla="*/ 33 w 48"/>
                <a:gd name="T17" fmla="*/ 27 h 28"/>
                <a:gd name="T18" fmla="*/ 35 w 48"/>
                <a:gd name="T19" fmla="*/ 28 h 28"/>
                <a:gd name="T20" fmla="*/ 40 w 48"/>
                <a:gd name="T21" fmla="*/ 26 h 28"/>
                <a:gd name="T22" fmla="*/ 42 w 48"/>
                <a:gd name="T23" fmla="*/ 24 h 28"/>
                <a:gd name="T24" fmla="*/ 44 w 48"/>
                <a:gd name="T25" fmla="*/ 20 h 28"/>
                <a:gd name="T26" fmla="*/ 48 w 48"/>
                <a:gd name="T27" fmla="*/ 20 h 28"/>
                <a:gd name="T28" fmla="*/ 47 w 48"/>
                <a:gd name="T29" fmla="*/ 17 h 28"/>
                <a:gd name="T30" fmla="*/ 45 w 48"/>
                <a:gd name="T31" fmla="*/ 14 h 28"/>
                <a:gd name="T32" fmla="*/ 43 w 48"/>
                <a:gd name="T33" fmla="*/ 13 h 28"/>
                <a:gd name="T34" fmla="*/ 42 w 48"/>
                <a:gd name="T35" fmla="*/ 8 h 28"/>
                <a:gd name="T36" fmla="*/ 39 w 48"/>
                <a:gd name="T37" fmla="*/ 8 h 28"/>
                <a:gd name="T38" fmla="*/ 38 w 48"/>
                <a:gd name="T39" fmla="*/ 5 h 28"/>
                <a:gd name="T40" fmla="*/ 35 w 48"/>
                <a:gd name="T41" fmla="*/ 6 h 28"/>
                <a:gd name="T42" fmla="*/ 33 w 48"/>
                <a:gd name="T43" fmla="*/ 3 h 28"/>
                <a:gd name="T44" fmla="*/ 32 w 48"/>
                <a:gd name="T45" fmla="*/ 3 h 28"/>
                <a:gd name="T46" fmla="*/ 29 w 48"/>
                <a:gd name="T47" fmla="*/ 1 h 28"/>
                <a:gd name="T48" fmla="*/ 25 w 48"/>
                <a:gd name="T49" fmla="*/ 0 h 28"/>
                <a:gd name="T50" fmla="*/ 23 w 48"/>
                <a:gd name="T51" fmla="*/ 1 h 28"/>
                <a:gd name="T52" fmla="*/ 20 w 48"/>
                <a:gd name="T53" fmla="*/ 1 h 28"/>
                <a:gd name="T54" fmla="*/ 20 w 48"/>
                <a:gd name="T55" fmla="*/ 10 h 28"/>
                <a:gd name="T56" fmla="*/ 12 w 48"/>
                <a:gd name="T57" fmla="*/ 11 h 28"/>
                <a:gd name="T58" fmla="*/ 12 w 48"/>
                <a:gd name="T59" fmla="*/ 10 h 28"/>
                <a:gd name="T60" fmla="*/ 9 w 48"/>
                <a:gd name="T61" fmla="*/ 6 h 28"/>
                <a:gd name="T62" fmla="*/ 10 w 48"/>
                <a:gd name="T63" fmla="*/ 5 h 28"/>
                <a:gd name="T64" fmla="*/ 10 w 48"/>
                <a:gd name="T65" fmla="*/ 3 h 28"/>
                <a:gd name="T66" fmla="*/ 9 w 48"/>
                <a:gd name="T67" fmla="*/ 3 h 28"/>
                <a:gd name="T68" fmla="*/ 8 w 48"/>
                <a:gd name="T69" fmla="*/ 4 h 28"/>
                <a:gd name="T70" fmla="*/ 4 w 48"/>
                <a:gd name="T71" fmla="*/ 8 h 28"/>
                <a:gd name="T72" fmla="*/ 0 w 48"/>
                <a:gd name="T7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28">
                  <a:moveTo>
                    <a:pt x="0" y="19"/>
                  </a:moveTo>
                  <a:cubicBezTo>
                    <a:pt x="0" y="19"/>
                    <a:pt x="4" y="17"/>
                    <a:pt x="6" y="17"/>
                  </a:cubicBezTo>
                  <a:cubicBezTo>
                    <a:pt x="7" y="17"/>
                    <a:pt x="9" y="18"/>
                    <a:pt x="12" y="19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9" y="20"/>
                    <a:pt x="20" y="22"/>
                    <a:pt x="21" y="22"/>
                  </a:cubicBezTo>
                  <a:cubicBezTo>
                    <a:pt x="22" y="22"/>
                    <a:pt x="24" y="21"/>
                    <a:pt x="24" y="21"/>
                  </a:cubicBezTo>
                  <a:cubicBezTo>
                    <a:pt x="24" y="21"/>
                    <a:pt x="25" y="23"/>
                    <a:pt x="26" y="24"/>
                  </a:cubicBezTo>
                  <a:cubicBezTo>
                    <a:pt x="28" y="25"/>
                    <a:pt x="28" y="24"/>
                    <a:pt x="30" y="25"/>
                  </a:cubicBezTo>
                  <a:cubicBezTo>
                    <a:pt x="31" y="26"/>
                    <a:pt x="31" y="27"/>
                    <a:pt x="33" y="27"/>
                  </a:cubicBezTo>
                  <a:cubicBezTo>
                    <a:pt x="34" y="28"/>
                    <a:pt x="35" y="28"/>
                    <a:pt x="35" y="28"/>
                  </a:cubicBezTo>
                  <a:cubicBezTo>
                    <a:pt x="35" y="28"/>
                    <a:pt x="38" y="24"/>
                    <a:pt x="40" y="26"/>
                  </a:cubicBezTo>
                  <a:cubicBezTo>
                    <a:pt x="42" y="27"/>
                    <a:pt x="42" y="26"/>
                    <a:pt x="42" y="24"/>
                  </a:cubicBezTo>
                  <a:cubicBezTo>
                    <a:pt x="42" y="21"/>
                    <a:pt x="44" y="20"/>
                    <a:pt x="44" y="20"/>
                  </a:cubicBezTo>
                  <a:cubicBezTo>
                    <a:pt x="44" y="20"/>
                    <a:pt x="47" y="21"/>
                    <a:pt x="48" y="20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6" y="16"/>
                    <a:pt x="45" y="14"/>
                  </a:cubicBezTo>
                  <a:cubicBezTo>
                    <a:pt x="44" y="13"/>
                    <a:pt x="43" y="14"/>
                    <a:pt x="43" y="13"/>
                  </a:cubicBezTo>
                  <a:cubicBezTo>
                    <a:pt x="43" y="11"/>
                    <a:pt x="42" y="8"/>
                    <a:pt x="42" y="8"/>
                  </a:cubicBezTo>
                  <a:cubicBezTo>
                    <a:pt x="42" y="8"/>
                    <a:pt x="39" y="9"/>
                    <a:pt x="39" y="8"/>
                  </a:cubicBezTo>
                  <a:cubicBezTo>
                    <a:pt x="39" y="6"/>
                    <a:pt x="38" y="5"/>
                    <a:pt x="38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1" y="2"/>
                    <a:pt x="29" y="1"/>
                  </a:cubicBezTo>
                  <a:cubicBezTo>
                    <a:pt x="27" y="0"/>
                    <a:pt x="25" y="0"/>
                    <a:pt x="25" y="0"/>
                  </a:cubicBezTo>
                  <a:cubicBezTo>
                    <a:pt x="25" y="0"/>
                    <a:pt x="25" y="1"/>
                    <a:pt x="23" y="1"/>
                  </a:cubicBezTo>
                  <a:cubicBezTo>
                    <a:pt x="22" y="1"/>
                    <a:pt x="20" y="1"/>
                    <a:pt x="20" y="1"/>
                  </a:cubicBezTo>
                  <a:cubicBezTo>
                    <a:pt x="19" y="4"/>
                    <a:pt x="19" y="6"/>
                    <a:pt x="20" y="10"/>
                  </a:cubicBezTo>
                  <a:cubicBezTo>
                    <a:pt x="18" y="10"/>
                    <a:pt x="15" y="12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0" y="7"/>
                    <a:pt x="9" y="6"/>
                  </a:cubicBezTo>
                  <a:cubicBezTo>
                    <a:pt x="9" y="6"/>
                    <a:pt x="9" y="5"/>
                    <a:pt x="10" y="5"/>
                  </a:cubicBezTo>
                  <a:cubicBezTo>
                    <a:pt x="10" y="5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6"/>
                    <a:pt x="5" y="5"/>
                    <a:pt x="4" y="8"/>
                  </a:cubicBezTo>
                  <a:cubicBezTo>
                    <a:pt x="1" y="13"/>
                    <a:pt x="0" y="16"/>
                    <a:pt x="0" y="19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3" name="Freeform 93"/>
            <p:cNvSpPr>
              <a:spLocks/>
            </p:cNvSpPr>
            <p:nvPr/>
          </p:nvSpPr>
          <p:spPr bwMode="auto">
            <a:xfrm>
              <a:off x="6669088" y="3709988"/>
              <a:ext cx="157162" cy="247650"/>
            </a:xfrm>
            <a:custGeom>
              <a:avLst/>
              <a:gdLst>
                <a:gd name="T0" fmla="*/ 1 w 42"/>
                <a:gd name="T1" fmla="*/ 17 h 66"/>
                <a:gd name="T2" fmla="*/ 0 w 42"/>
                <a:gd name="T3" fmla="*/ 20 h 66"/>
                <a:gd name="T4" fmla="*/ 1 w 42"/>
                <a:gd name="T5" fmla="*/ 23 h 66"/>
                <a:gd name="T6" fmla="*/ 4 w 42"/>
                <a:gd name="T7" fmla="*/ 25 h 66"/>
                <a:gd name="T8" fmla="*/ 3 w 42"/>
                <a:gd name="T9" fmla="*/ 29 h 66"/>
                <a:gd name="T10" fmla="*/ 4 w 42"/>
                <a:gd name="T11" fmla="*/ 32 h 66"/>
                <a:gd name="T12" fmla="*/ 5 w 42"/>
                <a:gd name="T13" fmla="*/ 36 h 66"/>
                <a:gd name="T14" fmla="*/ 7 w 42"/>
                <a:gd name="T15" fmla="*/ 36 h 66"/>
                <a:gd name="T16" fmla="*/ 13 w 42"/>
                <a:gd name="T17" fmla="*/ 31 h 66"/>
                <a:gd name="T18" fmla="*/ 15 w 42"/>
                <a:gd name="T19" fmla="*/ 33 h 66"/>
                <a:gd name="T20" fmla="*/ 18 w 42"/>
                <a:gd name="T21" fmla="*/ 36 h 66"/>
                <a:gd name="T22" fmla="*/ 24 w 42"/>
                <a:gd name="T23" fmla="*/ 40 h 66"/>
                <a:gd name="T24" fmla="*/ 24 w 42"/>
                <a:gd name="T25" fmla="*/ 47 h 66"/>
                <a:gd name="T26" fmla="*/ 27 w 42"/>
                <a:gd name="T27" fmla="*/ 50 h 66"/>
                <a:gd name="T28" fmla="*/ 28 w 42"/>
                <a:gd name="T29" fmla="*/ 55 h 66"/>
                <a:gd name="T30" fmla="*/ 28 w 42"/>
                <a:gd name="T31" fmla="*/ 58 h 66"/>
                <a:gd name="T32" fmla="*/ 26 w 42"/>
                <a:gd name="T33" fmla="*/ 62 h 66"/>
                <a:gd name="T34" fmla="*/ 30 w 42"/>
                <a:gd name="T35" fmla="*/ 65 h 66"/>
                <a:gd name="T36" fmla="*/ 34 w 42"/>
                <a:gd name="T37" fmla="*/ 66 h 66"/>
                <a:gd name="T38" fmla="*/ 36 w 42"/>
                <a:gd name="T39" fmla="*/ 60 h 66"/>
                <a:gd name="T40" fmla="*/ 39 w 42"/>
                <a:gd name="T41" fmla="*/ 62 h 66"/>
                <a:gd name="T42" fmla="*/ 42 w 42"/>
                <a:gd name="T43" fmla="*/ 60 h 66"/>
                <a:gd name="T44" fmla="*/ 41 w 42"/>
                <a:gd name="T45" fmla="*/ 52 h 66"/>
                <a:gd name="T46" fmla="*/ 38 w 42"/>
                <a:gd name="T47" fmla="*/ 48 h 66"/>
                <a:gd name="T48" fmla="*/ 34 w 42"/>
                <a:gd name="T49" fmla="*/ 43 h 66"/>
                <a:gd name="T50" fmla="*/ 31 w 42"/>
                <a:gd name="T51" fmla="*/ 38 h 66"/>
                <a:gd name="T52" fmla="*/ 27 w 42"/>
                <a:gd name="T53" fmla="*/ 33 h 66"/>
                <a:gd name="T54" fmla="*/ 21 w 42"/>
                <a:gd name="T55" fmla="*/ 26 h 66"/>
                <a:gd name="T56" fmla="*/ 24 w 42"/>
                <a:gd name="T57" fmla="*/ 21 h 66"/>
                <a:gd name="T58" fmla="*/ 28 w 42"/>
                <a:gd name="T59" fmla="*/ 19 h 66"/>
                <a:gd name="T60" fmla="*/ 26 w 42"/>
                <a:gd name="T61" fmla="*/ 13 h 66"/>
                <a:gd name="T62" fmla="*/ 21 w 42"/>
                <a:gd name="T63" fmla="*/ 14 h 66"/>
                <a:gd name="T64" fmla="*/ 18 w 42"/>
                <a:gd name="T65" fmla="*/ 11 h 66"/>
                <a:gd name="T66" fmla="*/ 13 w 42"/>
                <a:gd name="T67" fmla="*/ 8 h 66"/>
                <a:gd name="T68" fmla="*/ 11 w 42"/>
                <a:gd name="T69" fmla="*/ 1 h 66"/>
                <a:gd name="T70" fmla="*/ 7 w 42"/>
                <a:gd name="T71" fmla="*/ 3 h 66"/>
                <a:gd name="T72" fmla="*/ 8 w 42"/>
                <a:gd name="T73" fmla="*/ 11 h 66"/>
                <a:gd name="T74" fmla="*/ 3 w 42"/>
                <a:gd name="T75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" h="66">
                  <a:moveTo>
                    <a:pt x="3" y="14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4" y="14"/>
                    <a:pt x="3" y="14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4" name="Freeform 94"/>
            <p:cNvSpPr>
              <a:spLocks noEditPoints="1"/>
            </p:cNvSpPr>
            <p:nvPr/>
          </p:nvSpPr>
          <p:spPr bwMode="auto">
            <a:xfrm>
              <a:off x="5937250" y="3057526"/>
              <a:ext cx="255587" cy="127000"/>
            </a:xfrm>
            <a:custGeom>
              <a:avLst/>
              <a:gdLst>
                <a:gd name="T0" fmla="*/ 23 w 68"/>
                <a:gd name="T1" fmla="*/ 33 h 34"/>
                <a:gd name="T2" fmla="*/ 25 w 68"/>
                <a:gd name="T3" fmla="*/ 31 h 34"/>
                <a:gd name="T4" fmla="*/ 27 w 68"/>
                <a:gd name="T5" fmla="*/ 30 h 34"/>
                <a:gd name="T6" fmla="*/ 30 w 68"/>
                <a:gd name="T7" fmla="*/ 27 h 34"/>
                <a:gd name="T8" fmla="*/ 33 w 68"/>
                <a:gd name="T9" fmla="*/ 25 h 34"/>
                <a:gd name="T10" fmla="*/ 36 w 68"/>
                <a:gd name="T11" fmla="*/ 28 h 34"/>
                <a:gd name="T12" fmla="*/ 39 w 68"/>
                <a:gd name="T13" fmla="*/ 26 h 34"/>
                <a:gd name="T14" fmla="*/ 44 w 68"/>
                <a:gd name="T15" fmla="*/ 25 h 34"/>
                <a:gd name="T16" fmla="*/ 46 w 68"/>
                <a:gd name="T17" fmla="*/ 19 h 34"/>
                <a:gd name="T18" fmla="*/ 56 w 68"/>
                <a:gd name="T19" fmla="*/ 16 h 34"/>
                <a:gd name="T20" fmla="*/ 57 w 68"/>
                <a:gd name="T21" fmla="*/ 13 h 34"/>
                <a:gd name="T22" fmla="*/ 60 w 68"/>
                <a:gd name="T23" fmla="*/ 12 h 34"/>
                <a:gd name="T24" fmla="*/ 63 w 68"/>
                <a:gd name="T25" fmla="*/ 9 h 34"/>
                <a:gd name="T26" fmla="*/ 68 w 68"/>
                <a:gd name="T27" fmla="*/ 6 h 34"/>
                <a:gd name="T28" fmla="*/ 65 w 68"/>
                <a:gd name="T29" fmla="*/ 5 h 34"/>
                <a:gd name="T30" fmla="*/ 61 w 68"/>
                <a:gd name="T31" fmla="*/ 3 h 34"/>
                <a:gd name="T32" fmla="*/ 57 w 68"/>
                <a:gd name="T33" fmla="*/ 1 h 34"/>
                <a:gd name="T34" fmla="*/ 52 w 68"/>
                <a:gd name="T35" fmla="*/ 0 h 34"/>
                <a:gd name="T36" fmla="*/ 44 w 68"/>
                <a:gd name="T37" fmla="*/ 1 h 34"/>
                <a:gd name="T38" fmla="*/ 38 w 68"/>
                <a:gd name="T39" fmla="*/ 4 h 34"/>
                <a:gd name="T40" fmla="*/ 35 w 68"/>
                <a:gd name="T41" fmla="*/ 3 h 34"/>
                <a:gd name="T42" fmla="*/ 32 w 68"/>
                <a:gd name="T43" fmla="*/ 1 h 34"/>
                <a:gd name="T44" fmla="*/ 29 w 68"/>
                <a:gd name="T45" fmla="*/ 2 h 34"/>
                <a:gd name="T46" fmla="*/ 26 w 68"/>
                <a:gd name="T47" fmla="*/ 5 h 34"/>
                <a:gd name="T48" fmla="*/ 24 w 68"/>
                <a:gd name="T49" fmla="*/ 7 h 34"/>
                <a:gd name="T50" fmla="*/ 18 w 68"/>
                <a:gd name="T51" fmla="*/ 3 h 34"/>
                <a:gd name="T52" fmla="*/ 13 w 68"/>
                <a:gd name="T53" fmla="*/ 3 h 34"/>
                <a:gd name="T54" fmla="*/ 8 w 68"/>
                <a:gd name="T55" fmla="*/ 8 h 34"/>
                <a:gd name="T56" fmla="*/ 10 w 68"/>
                <a:gd name="T57" fmla="*/ 7 h 34"/>
                <a:gd name="T58" fmla="*/ 11 w 68"/>
                <a:gd name="T59" fmla="*/ 9 h 34"/>
                <a:gd name="T60" fmla="*/ 8 w 68"/>
                <a:gd name="T61" fmla="*/ 12 h 34"/>
                <a:gd name="T62" fmla="*/ 6 w 68"/>
                <a:gd name="T63" fmla="*/ 13 h 34"/>
                <a:gd name="T64" fmla="*/ 10 w 68"/>
                <a:gd name="T65" fmla="*/ 15 h 34"/>
                <a:gd name="T66" fmla="*/ 12 w 68"/>
                <a:gd name="T67" fmla="*/ 15 h 34"/>
                <a:gd name="T68" fmla="*/ 14 w 68"/>
                <a:gd name="T69" fmla="*/ 17 h 34"/>
                <a:gd name="T70" fmla="*/ 18 w 68"/>
                <a:gd name="T71" fmla="*/ 19 h 34"/>
                <a:gd name="T72" fmla="*/ 21 w 68"/>
                <a:gd name="T73" fmla="*/ 19 h 34"/>
                <a:gd name="T74" fmla="*/ 20 w 68"/>
                <a:gd name="T75" fmla="*/ 20 h 34"/>
                <a:gd name="T76" fmla="*/ 15 w 68"/>
                <a:gd name="T77" fmla="*/ 26 h 34"/>
                <a:gd name="T78" fmla="*/ 12 w 68"/>
                <a:gd name="T79" fmla="*/ 26 h 34"/>
                <a:gd name="T80" fmla="*/ 8 w 68"/>
                <a:gd name="T81" fmla="*/ 28 h 34"/>
                <a:gd name="T82" fmla="*/ 7 w 68"/>
                <a:gd name="T83" fmla="*/ 27 h 34"/>
                <a:gd name="T84" fmla="*/ 6 w 68"/>
                <a:gd name="T85" fmla="*/ 28 h 34"/>
                <a:gd name="T86" fmla="*/ 4 w 68"/>
                <a:gd name="T87" fmla="*/ 27 h 34"/>
                <a:gd name="T88" fmla="*/ 0 w 68"/>
                <a:gd name="T89" fmla="*/ 28 h 34"/>
                <a:gd name="T90" fmla="*/ 2 w 68"/>
                <a:gd name="T91" fmla="*/ 31 h 34"/>
                <a:gd name="T92" fmla="*/ 6 w 68"/>
                <a:gd name="T93" fmla="*/ 31 h 34"/>
                <a:gd name="T94" fmla="*/ 8 w 68"/>
                <a:gd name="T95" fmla="*/ 33 h 34"/>
                <a:gd name="T96" fmla="*/ 12 w 68"/>
                <a:gd name="T97" fmla="*/ 32 h 34"/>
                <a:gd name="T98" fmla="*/ 15 w 68"/>
                <a:gd name="T99" fmla="*/ 33 h 34"/>
                <a:gd name="T100" fmla="*/ 19 w 68"/>
                <a:gd name="T101" fmla="*/ 33 h 34"/>
                <a:gd name="T102" fmla="*/ 23 w 68"/>
                <a:gd name="T103" fmla="*/ 33 h 34"/>
                <a:gd name="T104" fmla="*/ 57 w 68"/>
                <a:gd name="T105" fmla="*/ 2 h 34"/>
                <a:gd name="T106" fmla="*/ 57 w 68"/>
                <a:gd name="T107" fmla="*/ 4 h 34"/>
                <a:gd name="T108" fmla="*/ 55 w 68"/>
                <a:gd name="T109" fmla="*/ 4 h 34"/>
                <a:gd name="T110" fmla="*/ 54 w 68"/>
                <a:gd name="T111" fmla="*/ 5 h 34"/>
                <a:gd name="T112" fmla="*/ 50 w 68"/>
                <a:gd name="T113" fmla="*/ 6 h 34"/>
                <a:gd name="T114" fmla="*/ 47 w 68"/>
                <a:gd name="T115" fmla="*/ 3 h 34"/>
                <a:gd name="T116" fmla="*/ 49 w 68"/>
                <a:gd name="T117" fmla="*/ 2 h 34"/>
                <a:gd name="T118" fmla="*/ 54 w 68"/>
                <a:gd name="T119" fmla="*/ 1 h 34"/>
                <a:gd name="T120" fmla="*/ 57 w 68"/>
                <a:gd name="T121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34">
                  <a:moveTo>
                    <a:pt x="23" y="33"/>
                  </a:moveTo>
                  <a:cubicBezTo>
                    <a:pt x="24" y="32"/>
                    <a:pt x="24" y="31"/>
                    <a:pt x="25" y="31"/>
                  </a:cubicBezTo>
                  <a:cubicBezTo>
                    <a:pt x="26" y="30"/>
                    <a:pt x="27" y="30"/>
                    <a:pt x="27" y="30"/>
                  </a:cubicBezTo>
                  <a:cubicBezTo>
                    <a:pt x="29" y="29"/>
                    <a:pt x="29" y="28"/>
                    <a:pt x="30" y="27"/>
                  </a:cubicBezTo>
                  <a:cubicBezTo>
                    <a:pt x="31" y="26"/>
                    <a:pt x="32" y="24"/>
                    <a:pt x="33" y="25"/>
                  </a:cubicBezTo>
                  <a:cubicBezTo>
                    <a:pt x="35" y="25"/>
                    <a:pt x="34" y="28"/>
                    <a:pt x="36" y="28"/>
                  </a:cubicBezTo>
                  <a:cubicBezTo>
                    <a:pt x="37" y="28"/>
                    <a:pt x="38" y="27"/>
                    <a:pt x="39" y="26"/>
                  </a:cubicBezTo>
                  <a:cubicBezTo>
                    <a:pt x="41" y="25"/>
                    <a:pt x="43" y="26"/>
                    <a:pt x="44" y="25"/>
                  </a:cubicBezTo>
                  <a:cubicBezTo>
                    <a:pt x="46" y="23"/>
                    <a:pt x="44" y="21"/>
                    <a:pt x="46" y="19"/>
                  </a:cubicBezTo>
                  <a:cubicBezTo>
                    <a:pt x="48" y="16"/>
                    <a:pt x="56" y="18"/>
                    <a:pt x="56" y="16"/>
                  </a:cubicBezTo>
                  <a:cubicBezTo>
                    <a:pt x="56" y="15"/>
                    <a:pt x="56" y="14"/>
                    <a:pt x="57" y="13"/>
                  </a:cubicBezTo>
                  <a:cubicBezTo>
                    <a:pt x="58" y="12"/>
                    <a:pt x="59" y="12"/>
                    <a:pt x="60" y="12"/>
                  </a:cubicBezTo>
                  <a:cubicBezTo>
                    <a:pt x="61" y="11"/>
                    <a:pt x="62" y="10"/>
                    <a:pt x="63" y="9"/>
                  </a:cubicBezTo>
                  <a:cubicBezTo>
                    <a:pt x="65" y="8"/>
                    <a:pt x="66" y="7"/>
                    <a:pt x="68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2" y="4"/>
                    <a:pt x="61" y="3"/>
                  </a:cubicBezTo>
                  <a:cubicBezTo>
                    <a:pt x="61" y="2"/>
                    <a:pt x="59" y="1"/>
                    <a:pt x="57" y="1"/>
                  </a:cubicBezTo>
                  <a:cubicBezTo>
                    <a:pt x="56" y="1"/>
                    <a:pt x="54" y="0"/>
                    <a:pt x="52" y="0"/>
                  </a:cubicBezTo>
                  <a:cubicBezTo>
                    <a:pt x="50" y="1"/>
                    <a:pt x="46" y="1"/>
                    <a:pt x="44" y="1"/>
                  </a:cubicBezTo>
                  <a:cubicBezTo>
                    <a:pt x="43" y="1"/>
                    <a:pt x="40" y="4"/>
                    <a:pt x="38" y="4"/>
                  </a:cubicBezTo>
                  <a:cubicBezTo>
                    <a:pt x="35" y="4"/>
                    <a:pt x="37" y="3"/>
                    <a:pt x="35" y="3"/>
                  </a:cubicBezTo>
                  <a:cubicBezTo>
                    <a:pt x="33" y="2"/>
                    <a:pt x="33" y="0"/>
                    <a:pt x="32" y="1"/>
                  </a:cubicBezTo>
                  <a:cubicBezTo>
                    <a:pt x="29" y="3"/>
                    <a:pt x="30" y="2"/>
                    <a:pt x="29" y="2"/>
                  </a:cubicBezTo>
                  <a:cubicBezTo>
                    <a:pt x="28" y="2"/>
                    <a:pt x="26" y="5"/>
                    <a:pt x="26" y="5"/>
                  </a:cubicBezTo>
                  <a:cubicBezTo>
                    <a:pt x="26" y="5"/>
                    <a:pt x="24" y="6"/>
                    <a:pt x="24" y="7"/>
                  </a:cubicBezTo>
                  <a:cubicBezTo>
                    <a:pt x="24" y="8"/>
                    <a:pt x="20" y="3"/>
                    <a:pt x="18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3"/>
                    <a:pt x="8" y="8"/>
                    <a:pt x="8" y="8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0" y="7"/>
                    <a:pt x="13" y="8"/>
                    <a:pt x="11" y="9"/>
                  </a:cubicBezTo>
                  <a:cubicBezTo>
                    <a:pt x="9" y="11"/>
                    <a:pt x="10" y="11"/>
                    <a:pt x="8" y="12"/>
                  </a:cubicBezTo>
                  <a:cubicBezTo>
                    <a:pt x="7" y="12"/>
                    <a:pt x="4" y="13"/>
                    <a:pt x="6" y="13"/>
                  </a:cubicBezTo>
                  <a:cubicBezTo>
                    <a:pt x="9" y="13"/>
                    <a:pt x="8" y="16"/>
                    <a:pt x="10" y="15"/>
                  </a:cubicBezTo>
                  <a:cubicBezTo>
                    <a:pt x="11" y="14"/>
                    <a:pt x="13" y="14"/>
                    <a:pt x="12" y="15"/>
                  </a:cubicBezTo>
                  <a:cubicBezTo>
                    <a:pt x="12" y="17"/>
                    <a:pt x="11" y="17"/>
                    <a:pt x="14" y="17"/>
                  </a:cubicBezTo>
                  <a:cubicBezTo>
                    <a:pt x="16" y="17"/>
                    <a:pt x="16" y="17"/>
                    <a:pt x="18" y="19"/>
                  </a:cubicBezTo>
                  <a:cubicBezTo>
                    <a:pt x="19" y="20"/>
                    <a:pt x="21" y="19"/>
                    <a:pt x="21" y="19"/>
                  </a:cubicBezTo>
                  <a:cubicBezTo>
                    <a:pt x="21" y="19"/>
                    <a:pt x="21" y="20"/>
                    <a:pt x="20" y="20"/>
                  </a:cubicBezTo>
                  <a:cubicBezTo>
                    <a:pt x="19" y="22"/>
                    <a:pt x="17" y="26"/>
                    <a:pt x="15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9" y="29"/>
                    <a:pt x="8" y="28"/>
                  </a:cubicBezTo>
                  <a:cubicBezTo>
                    <a:pt x="8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7" y="33"/>
                    <a:pt x="8" y="33"/>
                  </a:cubicBezTo>
                  <a:cubicBezTo>
                    <a:pt x="10" y="32"/>
                    <a:pt x="11" y="31"/>
                    <a:pt x="12" y="32"/>
                  </a:cubicBezTo>
                  <a:cubicBezTo>
                    <a:pt x="13" y="34"/>
                    <a:pt x="15" y="33"/>
                    <a:pt x="15" y="33"/>
                  </a:cubicBezTo>
                  <a:cubicBezTo>
                    <a:pt x="15" y="33"/>
                    <a:pt x="17" y="34"/>
                    <a:pt x="19" y="33"/>
                  </a:cubicBezTo>
                  <a:cubicBezTo>
                    <a:pt x="20" y="32"/>
                    <a:pt x="22" y="32"/>
                    <a:pt x="23" y="33"/>
                  </a:cubicBezTo>
                  <a:close/>
                  <a:moveTo>
                    <a:pt x="57" y="2"/>
                  </a:moveTo>
                  <a:cubicBezTo>
                    <a:pt x="57" y="3"/>
                    <a:pt x="56" y="3"/>
                    <a:pt x="57" y="4"/>
                  </a:cubicBezTo>
                  <a:cubicBezTo>
                    <a:pt x="56" y="4"/>
                    <a:pt x="55" y="3"/>
                    <a:pt x="55" y="4"/>
                  </a:cubicBezTo>
                  <a:cubicBezTo>
                    <a:pt x="54" y="4"/>
                    <a:pt x="55" y="5"/>
                    <a:pt x="54" y="5"/>
                  </a:cubicBezTo>
                  <a:cubicBezTo>
                    <a:pt x="54" y="5"/>
                    <a:pt x="51" y="6"/>
                    <a:pt x="50" y="6"/>
                  </a:cubicBezTo>
                  <a:cubicBezTo>
                    <a:pt x="47" y="6"/>
                    <a:pt x="44" y="4"/>
                    <a:pt x="47" y="3"/>
                  </a:cubicBezTo>
                  <a:cubicBezTo>
                    <a:pt x="48" y="3"/>
                    <a:pt x="48" y="2"/>
                    <a:pt x="49" y="2"/>
                  </a:cubicBezTo>
                  <a:cubicBezTo>
                    <a:pt x="51" y="2"/>
                    <a:pt x="54" y="1"/>
                    <a:pt x="54" y="1"/>
                  </a:cubicBezTo>
                  <a:cubicBezTo>
                    <a:pt x="56" y="1"/>
                    <a:pt x="57" y="2"/>
                    <a:pt x="57" y="2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5" name="Freeform 95"/>
            <p:cNvSpPr>
              <a:spLocks/>
            </p:cNvSpPr>
            <p:nvPr/>
          </p:nvSpPr>
          <p:spPr bwMode="auto">
            <a:xfrm>
              <a:off x="5391150" y="3462338"/>
              <a:ext cx="63500" cy="52388"/>
            </a:xfrm>
            <a:custGeom>
              <a:avLst/>
              <a:gdLst>
                <a:gd name="T0" fmla="*/ 14 w 17"/>
                <a:gd name="T1" fmla="*/ 1 h 14"/>
                <a:gd name="T2" fmla="*/ 11 w 17"/>
                <a:gd name="T3" fmla="*/ 0 h 14"/>
                <a:gd name="T4" fmla="*/ 6 w 17"/>
                <a:gd name="T5" fmla="*/ 5 h 14"/>
                <a:gd name="T6" fmla="*/ 0 w 17"/>
                <a:gd name="T7" fmla="*/ 10 h 14"/>
                <a:gd name="T8" fmla="*/ 9 w 17"/>
                <a:gd name="T9" fmla="*/ 11 h 14"/>
                <a:gd name="T10" fmla="*/ 10 w 17"/>
                <a:gd name="T11" fmla="*/ 14 h 14"/>
                <a:gd name="T12" fmla="*/ 15 w 17"/>
                <a:gd name="T13" fmla="*/ 14 h 14"/>
                <a:gd name="T14" fmla="*/ 14 w 17"/>
                <a:gd name="T15" fmla="*/ 10 h 14"/>
                <a:gd name="T16" fmla="*/ 13 w 17"/>
                <a:gd name="T17" fmla="*/ 10 h 14"/>
                <a:gd name="T18" fmla="*/ 14 w 17"/>
                <a:gd name="T19" fmla="*/ 4 h 14"/>
                <a:gd name="T20" fmla="*/ 16 w 17"/>
                <a:gd name="T21" fmla="*/ 5 h 14"/>
                <a:gd name="T22" fmla="*/ 16 w 17"/>
                <a:gd name="T23" fmla="*/ 5 h 14"/>
                <a:gd name="T24" fmla="*/ 17 w 17"/>
                <a:gd name="T25" fmla="*/ 4 h 14"/>
                <a:gd name="T26" fmla="*/ 15 w 17"/>
                <a:gd name="T27" fmla="*/ 4 h 14"/>
                <a:gd name="T28" fmla="*/ 14 w 17"/>
                <a:gd name="T2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4">
                  <a:moveTo>
                    <a:pt x="14" y="1"/>
                  </a:moveTo>
                  <a:cubicBezTo>
                    <a:pt x="14" y="1"/>
                    <a:pt x="12" y="1"/>
                    <a:pt x="11" y="0"/>
                  </a:cubicBezTo>
                  <a:cubicBezTo>
                    <a:pt x="9" y="0"/>
                    <a:pt x="7" y="3"/>
                    <a:pt x="6" y="5"/>
                  </a:cubicBezTo>
                  <a:cubicBezTo>
                    <a:pt x="5" y="7"/>
                    <a:pt x="0" y="10"/>
                    <a:pt x="0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8"/>
                    <a:pt x="13" y="5"/>
                    <a:pt x="14" y="4"/>
                  </a:cubicBezTo>
                  <a:cubicBezTo>
                    <a:pt x="14" y="4"/>
                    <a:pt x="15" y="5"/>
                    <a:pt x="16" y="5"/>
                  </a:cubicBezTo>
                  <a:cubicBezTo>
                    <a:pt x="16" y="5"/>
                    <a:pt x="15" y="5"/>
                    <a:pt x="16" y="5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7" y="4"/>
                    <a:pt x="16" y="4"/>
                    <a:pt x="15" y="4"/>
                  </a:cubicBezTo>
                  <a:cubicBezTo>
                    <a:pt x="15" y="3"/>
                    <a:pt x="14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6" name="Freeform 96"/>
            <p:cNvSpPr>
              <a:spLocks noEditPoints="1"/>
            </p:cNvSpPr>
            <p:nvPr/>
          </p:nvSpPr>
          <p:spPr bwMode="auto">
            <a:xfrm>
              <a:off x="5108575" y="4230688"/>
              <a:ext cx="206375" cy="269875"/>
            </a:xfrm>
            <a:custGeom>
              <a:avLst/>
              <a:gdLst>
                <a:gd name="T0" fmla="*/ 4 w 55"/>
                <a:gd name="T1" fmla="*/ 42 h 72"/>
                <a:gd name="T2" fmla="*/ 6 w 55"/>
                <a:gd name="T3" fmla="*/ 40 h 72"/>
                <a:gd name="T4" fmla="*/ 6 w 55"/>
                <a:gd name="T5" fmla="*/ 42 h 72"/>
                <a:gd name="T6" fmla="*/ 5 w 55"/>
                <a:gd name="T7" fmla="*/ 46 h 72"/>
                <a:gd name="T8" fmla="*/ 24 w 55"/>
                <a:gd name="T9" fmla="*/ 59 h 72"/>
                <a:gd name="T10" fmla="*/ 26 w 55"/>
                <a:gd name="T11" fmla="*/ 66 h 72"/>
                <a:gd name="T12" fmla="*/ 35 w 55"/>
                <a:gd name="T13" fmla="*/ 72 h 72"/>
                <a:gd name="T14" fmla="*/ 37 w 55"/>
                <a:gd name="T15" fmla="*/ 64 h 72"/>
                <a:gd name="T16" fmla="*/ 41 w 55"/>
                <a:gd name="T17" fmla="*/ 59 h 72"/>
                <a:gd name="T18" fmla="*/ 46 w 55"/>
                <a:gd name="T19" fmla="*/ 53 h 72"/>
                <a:gd name="T20" fmla="*/ 50 w 55"/>
                <a:gd name="T21" fmla="*/ 47 h 72"/>
                <a:gd name="T22" fmla="*/ 52 w 55"/>
                <a:gd name="T23" fmla="*/ 43 h 72"/>
                <a:gd name="T24" fmla="*/ 48 w 55"/>
                <a:gd name="T25" fmla="*/ 38 h 72"/>
                <a:gd name="T26" fmla="*/ 51 w 55"/>
                <a:gd name="T27" fmla="*/ 10 h 72"/>
                <a:gd name="T28" fmla="*/ 48 w 55"/>
                <a:gd name="T29" fmla="*/ 2 h 72"/>
                <a:gd name="T30" fmla="*/ 42 w 55"/>
                <a:gd name="T31" fmla="*/ 1 h 72"/>
                <a:gd name="T32" fmla="*/ 36 w 55"/>
                <a:gd name="T33" fmla="*/ 4 h 72"/>
                <a:gd name="T34" fmla="*/ 27 w 55"/>
                <a:gd name="T35" fmla="*/ 2 h 72"/>
                <a:gd name="T36" fmla="*/ 19 w 55"/>
                <a:gd name="T37" fmla="*/ 3 h 72"/>
                <a:gd name="T38" fmla="*/ 11 w 55"/>
                <a:gd name="T39" fmla="*/ 0 h 72"/>
                <a:gd name="T40" fmla="*/ 5 w 55"/>
                <a:gd name="T41" fmla="*/ 0 h 72"/>
                <a:gd name="T42" fmla="*/ 1 w 55"/>
                <a:gd name="T43" fmla="*/ 3 h 72"/>
                <a:gd name="T44" fmla="*/ 2 w 55"/>
                <a:gd name="T45" fmla="*/ 6 h 72"/>
                <a:gd name="T46" fmla="*/ 3 w 55"/>
                <a:gd name="T47" fmla="*/ 11 h 72"/>
                <a:gd name="T48" fmla="*/ 6 w 55"/>
                <a:gd name="T49" fmla="*/ 20 h 72"/>
                <a:gd name="T50" fmla="*/ 3 w 55"/>
                <a:gd name="T51" fmla="*/ 26 h 72"/>
                <a:gd name="T52" fmla="*/ 2 w 55"/>
                <a:gd name="T53" fmla="*/ 37 h 72"/>
                <a:gd name="T54" fmla="*/ 3 w 55"/>
                <a:gd name="T55" fmla="*/ 39 h 72"/>
                <a:gd name="T56" fmla="*/ 17 w 55"/>
                <a:gd name="T57" fmla="*/ 4 h 72"/>
                <a:gd name="T58" fmla="*/ 19 w 55"/>
                <a:gd name="T59" fmla="*/ 15 h 72"/>
                <a:gd name="T60" fmla="*/ 19 w 55"/>
                <a:gd name="T61" fmla="*/ 18 h 72"/>
                <a:gd name="T62" fmla="*/ 15 w 55"/>
                <a:gd name="T63" fmla="*/ 12 h 72"/>
                <a:gd name="T64" fmla="*/ 14 w 55"/>
                <a:gd name="T65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72">
                  <a:moveTo>
                    <a:pt x="3" y="39"/>
                  </a:moveTo>
                  <a:cubicBezTo>
                    <a:pt x="3" y="40"/>
                    <a:pt x="3" y="42"/>
                    <a:pt x="4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6" y="40"/>
                    <a:pt x="6" y="40"/>
                  </a:cubicBezTo>
                  <a:cubicBezTo>
                    <a:pt x="7" y="40"/>
                    <a:pt x="7" y="41"/>
                    <a:pt x="8" y="41"/>
                  </a:cubicBezTo>
                  <a:cubicBezTo>
                    <a:pt x="7" y="42"/>
                    <a:pt x="7" y="41"/>
                    <a:pt x="6" y="42"/>
                  </a:cubicBezTo>
                  <a:cubicBezTo>
                    <a:pt x="6" y="43"/>
                    <a:pt x="6" y="44"/>
                    <a:pt x="6" y="45"/>
                  </a:cubicBezTo>
                  <a:cubicBezTo>
                    <a:pt x="6" y="46"/>
                    <a:pt x="5" y="46"/>
                    <a:pt x="5" y="46"/>
                  </a:cubicBezTo>
                  <a:cubicBezTo>
                    <a:pt x="4" y="48"/>
                    <a:pt x="4" y="49"/>
                    <a:pt x="4" y="5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5" y="61"/>
                    <a:pt x="25" y="63"/>
                  </a:cubicBezTo>
                  <a:cubicBezTo>
                    <a:pt x="24" y="64"/>
                    <a:pt x="24" y="66"/>
                    <a:pt x="26" y="66"/>
                  </a:cubicBezTo>
                  <a:cubicBezTo>
                    <a:pt x="27" y="66"/>
                    <a:pt x="28" y="67"/>
                    <a:pt x="28" y="67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1"/>
                    <a:pt x="37" y="71"/>
                    <a:pt x="37" y="70"/>
                  </a:cubicBezTo>
                  <a:cubicBezTo>
                    <a:pt x="37" y="68"/>
                    <a:pt x="35" y="67"/>
                    <a:pt x="37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2"/>
                    <a:pt x="39" y="60"/>
                    <a:pt x="41" y="59"/>
                  </a:cubicBezTo>
                  <a:cubicBezTo>
                    <a:pt x="41" y="58"/>
                    <a:pt x="43" y="58"/>
                    <a:pt x="44" y="58"/>
                  </a:cubicBezTo>
                  <a:cubicBezTo>
                    <a:pt x="45" y="57"/>
                    <a:pt x="46" y="53"/>
                    <a:pt x="46" y="53"/>
                  </a:cubicBezTo>
                  <a:cubicBezTo>
                    <a:pt x="46" y="53"/>
                    <a:pt x="49" y="53"/>
                    <a:pt x="49" y="52"/>
                  </a:cubicBezTo>
                  <a:cubicBezTo>
                    <a:pt x="50" y="51"/>
                    <a:pt x="49" y="48"/>
                    <a:pt x="50" y="47"/>
                  </a:cubicBezTo>
                  <a:cubicBezTo>
                    <a:pt x="50" y="47"/>
                    <a:pt x="52" y="46"/>
                    <a:pt x="53" y="45"/>
                  </a:cubicBezTo>
                  <a:cubicBezTo>
                    <a:pt x="53" y="44"/>
                    <a:pt x="52" y="44"/>
                    <a:pt x="52" y="43"/>
                  </a:cubicBezTo>
                  <a:cubicBezTo>
                    <a:pt x="52" y="43"/>
                    <a:pt x="53" y="43"/>
                    <a:pt x="53" y="43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0" y="3"/>
                    <a:pt x="48" y="2"/>
                  </a:cubicBezTo>
                  <a:cubicBezTo>
                    <a:pt x="46" y="1"/>
                    <a:pt x="46" y="0"/>
                    <a:pt x="46" y="0"/>
                  </a:cubicBezTo>
                  <a:cubicBezTo>
                    <a:pt x="46" y="0"/>
                    <a:pt x="44" y="2"/>
                    <a:pt x="42" y="1"/>
                  </a:cubicBezTo>
                  <a:cubicBezTo>
                    <a:pt x="40" y="0"/>
                    <a:pt x="40" y="4"/>
                    <a:pt x="40" y="4"/>
                  </a:cubicBezTo>
                  <a:cubicBezTo>
                    <a:pt x="40" y="4"/>
                    <a:pt x="38" y="4"/>
                    <a:pt x="36" y="4"/>
                  </a:cubicBezTo>
                  <a:cubicBezTo>
                    <a:pt x="35" y="4"/>
                    <a:pt x="34" y="4"/>
                    <a:pt x="33" y="3"/>
                  </a:cubicBezTo>
                  <a:cubicBezTo>
                    <a:pt x="32" y="2"/>
                    <a:pt x="27" y="2"/>
                    <a:pt x="27" y="2"/>
                  </a:cubicBezTo>
                  <a:cubicBezTo>
                    <a:pt x="27" y="2"/>
                    <a:pt x="24" y="4"/>
                    <a:pt x="23" y="3"/>
                  </a:cubicBezTo>
                  <a:cubicBezTo>
                    <a:pt x="22" y="1"/>
                    <a:pt x="20" y="3"/>
                    <a:pt x="19" y="3"/>
                  </a:cubicBezTo>
                  <a:cubicBezTo>
                    <a:pt x="18" y="3"/>
                    <a:pt x="14" y="3"/>
                    <a:pt x="14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2" y="6"/>
                  </a:cubicBezTo>
                  <a:cubicBezTo>
                    <a:pt x="5" y="8"/>
                    <a:pt x="2" y="6"/>
                    <a:pt x="4" y="7"/>
                  </a:cubicBezTo>
                  <a:cubicBezTo>
                    <a:pt x="5" y="9"/>
                    <a:pt x="4" y="9"/>
                    <a:pt x="3" y="11"/>
                  </a:cubicBezTo>
                  <a:cubicBezTo>
                    <a:pt x="3" y="14"/>
                    <a:pt x="3" y="15"/>
                    <a:pt x="4" y="16"/>
                  </a:cubicBezTo>
                  <a:cubicBezTo>
                    <a:pt x="6" y="17"/>
                    <a:pt x="6" y="18"/>
                    <a:pt x="6" y="20"/>
                  </a:cubicBezTo>
                  <a:cubicBezTo>
                    <a:pt x="5" y="21"/>
                    <a:pt x="5" y="23"/>
                    <a:pt x="5" y="24"/>
                  </a:cubicBezTo>
                  <a:cubicBezTo>
                    <a:pt x="4" y="25"/>
                    <a:pt x="3" y="23"/>
                    <a:pt x="3" y="26"/>
                  </a:cubicBezTo>
                  <a:cubicBezTo>
                    <a:pt x="2" y="29"/>
                    <a:pt x="3" y="30"/>
                    <a:pt x="2" y="31"/>
                  </a:cubicBezTo>
                  <a:cubicBezTo>
                    <a:pt x="0" y="32"/>
                    <a:pt x="3" y="36"/>
                    <a:pt x="2" y="37"/>
                  </a:cubicBezTo>
                  <a:cubicBezTo>
                    <a:pt x="1" y="38"/>
                    <a:pt x="2" y="39"/>
                    <a:pt x="2" y="39"/>
                  </a:cubicBezTo>
                  <a:cubicBezTo>
                    <a:pt x="3" y="39"/>
                    <a:pt x="3" y="39"/>
                    <a:pt x="3" y="39"/>
                  </a:cubicBezTo>
                  <a:close/>
                  <a:moveTo>
                    <a:pt x="15" y="3"/>
                  </a:moveTo>
                  <a:cubicBezTo>
                    <a:pt x="15" y="3"/>
                    <a:pt x="16" y="4"/>
                    <a:pt x="17" y="4"/>
                  </a:cubicBezTo>
                  <a:cubicBezTo>
                    <a:pt x="18" y="7"/>
                    <a:pt x="16" y="8"/>
                    <a:pt x="17" y="11"/>
                  </a:cubicBezTo>
                  <a:cubicBezTo>
                    <a:pt x="17" y="12"/>
                    <a:pt x="19" y="14"/>
                    <a:pt x="19" y="15"/>
                  </a:cubicBezTo>
                  <a:cubicBezTo>
                    <a:pt x="19" y="15"/>
                    <a:pt x="20" y="18"/>
                    <a:pt x="20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8" y="15"/>
                    <a:pt x="17" y="15"/>
                  </a:cubicBezTo>
                  <a:cubicBezTo>
                    <a:pt x="17" y="14"/>
                    <a:pt x="15" y="13"/>
                    <a:pt x="15" y="12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9"/>
                    <a:pt x="15" y="5"/>
                    <a:pt x="15" y="3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7" name="Freeform 97"/>
            <p:cNvSpPr>
              <a:spLocks noEditPoints="1"/>
            </p:cNvSpPr>
            <p:nvPr/>
          </p:nvSpPr>
          <p:spPr bwMode="auto">
            <a:xfrm>
              <a:off x="5416550" y="2640013"/>
              <a:ext cx="960437" cy="492125"/>
            </a:xfrm>
            <a:custGeom>
              <a:avLst/>
              <a:gdLst>
                <a:gd name="T0" fmla="*/ 238 w 256"/>
                <a:gd name="T1" fmla="*/ 66 h 131"/>
                <a:gd name="T2" fmla="*/ 226 w 256"/>
                <a:gd name="T3" fmla="*/ 75 h 131"/>
                <a:gd name="T4" fmla="*/ 223 w 256"/>
                <a:gd name="T5" fmla="*/ 92 h 131"/>
                <a:gd name="T6" fmla="*/ 204 w 256"/>
                <a:gd name="T7" fmla="*/ 99 h 131"/>
                <a:gd name="T8" fmla="*/ 207 w 256"/>
                <a:gd name="T9" fmla="*/ 117 h 131"/>
                <a:gd name="T10" fmla="*/ 183 w 256"/>
                <a:gd name="T11" fmla="*/ 112 h 131"/>
                <a:gd name="T12" fmla="*/ 165 w 256"/>
                <a:gd name="T13" fmla="*/ 116 h 131"/>
                <a:gd name="T14" fmla="*/ 143 w 256"/>
                <a:gd name="T15" fmla="*/ 120 h 131"/>
                <a:gd name="T16" fmla="*/ 130 w 256"/>
                <a:gd name="T17" fmla="*/ 130 h 131"/>
                <a:gd name="T18" fmla="*/ 117 w 256"/>
                <a:gd name="T19" fmla="*/ 122 h 131"/>
                <a:gd name="T20" fmla="*/ 107 w 256"/>
                <a:gd name="T21" fmla="*/ 116 h 131"/>
                <a:gd name="T22" fmla="*/ 90 w 256"/>
                <a:gd name="T23" fmla="*/ 103 h 131"/>
                <a:gd name="T24" fmla="*/ 89 w 256"/>
                <a:gd name="T25" fmla="*/ 89 h 131"/>
                <a:gd name="T26" fmla="*/ 89 w 256"/>
                <a:gd name="T27" fmla="*/ 81 h 131"/>
                <a:gd name="T28" fmla="*/ 80 w 256"/>
                <a:gd name="T29" fmla="*/ 85 h 131"/>
                <a:gd name="T30" fmla="*/ 75 w 256"/>
                <a:gd name="T31" fmla="*/ 88 h 131"/>
                <a:gd name="T32" fmla="*/ 64 w 256"/>
                <a:gd name="T33" fmla="*/ 92 h 131"/>
                <a:gd name="T34" fmla="*/ 36 w 256"/>
                <a:gd name="T35" fmla="*/ 121 h 131"/>
                <a:gd name="T36" fmla="*/ 28 w 256"/>
                <a:gd name="T37" fmla="*/ 111 h 131"/>
                <a:gd name="T38" fmla="*/ 29 w 256"/>
                <a:gd name="T39" fmla="*/ 101 h 131"/>
                <a:gd name="T40" fmla="*/ 27 w 256"/>
                <a:gd name="T41" fmla="*/ 96 h 131"/>
                <a:gd name="T42" fmla="*/ 36 w 256"/>
                <a:gd name="T43" fmla="*/ 94 h 131"/>
                <a:gd name="T44" fmla="*/ 46 w 256"/>
                <a:gd name="T45" fmla="*/ 95 h 131"/>
                <a:gd name="T46" fmla="*/ 43 w 256"/>
                <a:gd name="T47" fmla="*/ 83 h 131"/>
                <a:gd name="T48" fmla="*/ 33 w 256"/>
                <a:gd name="T49" fmla="*/ 78 h 131"/>
                <a:gd name="T50" fmla="*/ 25 w 256"/>
                <a:gd name="T51" fmla="*/ 73 h 131"/>
                <a:gd name="T52" fmla="*/ 16 w 256"/>
                <a:gd name="T53" fmla="*/ 79 h 131"/>
                <a:gd name="T54" fmla="*/ 8 w 256"/>
                <a:gd name="T55" fmla="*/ 69 h 131"/>
                <a:gd name="T56" fmla="*/ 5 w 256"/>
                <a:gd name="T57" fmla="*/ 54 h 131"/>
                <a:gd name="T58" fmla="*/ 13 w 256"/>
                <a:gd name="T59" fmla="*/ 48 h 131"/>
                <a:gd name="T60" fmla="*/ 24 w 256"/>
                <a:gd name="T61" fmla="*/ 35 h 131"/>
                <a:gd name="T62" fmla="*/ 36 w 256"/>
                <a:gd name="T63" fmla="*/ 28 h 131"/>
                <a:gd name="T64" fmla="*/ 47 w 256"/>
                <a:gd name="T65" fmla="*/ 35 h 131"/>
                <a:gd name="T66" fmla="*/ 56 w 256"/>
                <a:gd name="T67" fmla="*/ 39 h 131"/>
                <a:gd name="T68" fmla="*/ 76 w 256"/>
                <a:gd name="T69" fmla="*/ 38 h 131"/>
                <a:gd name="T70" fmla="*/ 85 w 256"/>
                <a:gd name="T71" fmla="*/ 37 h 131"/>
                <a:gd name="T72" fmla="*/ 81 w 256"/>
                <a:gd name="T73" fmla="*/ 22 h 131"/>
                <a:gd name="T74" fmla="*/ 85 w 256"/>
                <a:gd name="T75" fmla="*/ 7 h 131"/>
                <a:gd name="T76" fmla="*/ 103 w 256"/>
                <a:gd name="T77" fmla="*/ 8 h 131"/>
                <a:gd name="T78" fmla="*/ 128 w 256"/>
                <a:gd name="T79" fmla="*/ 2 h 131"/>
                <a:gd name="T80" fmla="*/ 139 w 256"/>
                <a:gd name="T81" fmla="*/ 4 h 131"/>
                <a:gd name="T82" fmla="*/ 148 w 256"/>
                <a:gd name="T83" fmla="*/ 7 h 131"/>
                <a:gd name="T84" fmla="*/ 157 w 256"/>
                <a:gd name="T85" fmla="*/ 13 h 131"/>
                <a:gd name="T86" fmla="*/ 184 w 256"/>
                <a:gd name="T87" fmla="*/ 5 h 131"/>
                <a:gd name="T88" fmla="*/ 197 w 256"/>
                <a:gd name="T89" fmla="*/ 34 h 131"/>
                <a:gd name="T90" fmla="*/ 220 w 256"/>
                <a:gd name="T91" fmla="*/ 46 h 131"/>
                <a:gd name="T92" fmla="*/ 239 w 256"/>
                <a:gd name="T93" fmla="*/ 50 h 131"/>
                <a:gd name="T94" fmla="*/ 252 w 256"/>
                <a:gd name="T95" fmla="*/ 57 h 131"/>
                <a:gd name="T96" fmla="*/ 40 w 256"/>
                <a:gd name="T97" fmla="*/ 97 h 131"/>
                <a:gd name="T98" fmla="*/ 206 w 256"/>
                <a:gd name="T99" fmla="*/ 73 h 131"/>
                <a:gd name="T100" fmla="*/ 197 w 256"/>
                <a:gd name="T101" fmla="*/ 78 h 131"/>
                <a:gd name="T102" fmla="*/ 182 w 256"/>
                <a:gd name="T103" fmla="*/ 77 h 131"/>
                <a:gd name="T104" fmla="*/ 171 w 256"/>
                <a:gd name="T105" fmla="*/ 85 h 131"/>
                <a:gd name="T106" fmla="*/ 166 w 256"/>
                <a:gd name="T107" fmla="*/ 94 h 131"/>
                <a:gd name="T108" fmla="*/ 164 w 256"/>
                <a:gd name="T109" fmla="*/ 89 h 131"/>
                <a:gd name="T110" fmla="*/ 168 w 256"/>
                <a:gd name="T111" fmla="*/ 80 h 131"/>
                <a:gd name="T112" fmla="*/ 181 w 256"/>
                <a:gd name="T113" fmla="*/ 76 h 131"/>
                <a:gd name="T114" fmla="*/ 191 w 256"/>
                <a:gd name="T115" fmla="*/ 7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6" h="131">
                  <a:moveTo>
                    <a:pt x="256" y="58"/>
                  </a:moveTo>
                  <a:cubicBezTo>
                    <a:pt x="247" y="60"/>
                    <a:pt x="247" y="60"/>
                    <a:pt x="247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42" y="65"/>
                    <a:pt x="242" y="65"/>
                    <a:pt x="242" y="65"/>
                  </a:cubicBezTo>
                  <a:cubicBezTo>
                    <a:pt x="238" y="66"/>
                    <a:pt x="238" y="66"/>
                    <a:pt x="238" y="66"/>
                  </a:cubicBezTo>
                  <a:cubicBezTo>
                    <a:pt x="238" y="68"/>
                    <a:pt x="238" y="68"/>
                    <a:pt x="238" y="68"/>
                  </a:cubicBezTo>
                  <a:cubicBezTo>
                    <a:pt x="237" y="71"/>
                    <a:pt x="237" y="71"/>
                    <a:pt x="237" y="71"/>
                  </a:cubicBezTo>
                  <a:cubicBezTo>
                    <a:pt x="232" y="74"/>
                    <a:pt x="232" y="74"/>
                    <a:pt x="232" y="74"/>
                  </a:cubicBezTo>
                  <a:cubicBezTo>
                    <a:pt x="228" y="74"/>
                    <a:pt x="228" y="74"/>
                    <a:pt x="228" y="74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1" y="81"/>
                    <a:pt x="221" y="81"/>
                    <a:pt x="221" y="81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21" y="90"/>
                    <a:pt x="221" y="90"/>
                    <a:pt x="221" y="90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05" y="97"/>
                    <a:pt x="205" y="97"/>
                    <a:pt x="205" y="97"/>
                  </a:cubicBezTo>
                  <a:cubicBezTo>
                    <a:pt x="204" y="99"/>
                    <a:pt x="204" y="99"/>
                    <a:pt x="204" y="99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07" y="112"/>
                    <a:pt x="207" y="112"/>
                    <a:pt x="207" y="112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4" y="116"/>
                    <a:pt x="204" y="116"/>
                    <a:pt x="204" y="116"/>
                  </a:cubicBezTo>
                  <a:cubicBezTo>
                    <a:pt x="204" y="116"/>
                    <a:pt x="201" y="115"/>
                    <a:pt x="200" y="114"/>
                  </a:cubicBezTo>
                  <a:cubicBezTo>
                    <a:pt x="200" y="113"/>
                    <a:pt x="198" y="112"/>
                    <a:pt x="196" y="112"/>
                  </a:cubicBezTo>
                  <a:cubicBezTo>
                    <a:pt x="195" y="112"/>
                    <a:pt x="193" y="111"/>
                    <a:pt x="191" y="111"/>
                  </a:cubicBezTo>
                  <a:cubicBezTo>
                    <a:pt x="189" y="112"/>
                    <a:pt x="185" y="112"/>
                    <a:pt x="183" y="112"/>
                  </a:cubicBezTo>
                  <a:cubicBezTo>
                    <a:pt x="182" y="112"/>
                    <a:pt x="179" y="115"/>
                    <a:pt x="177" y="115"/>
                  </a:cubicBezTo>
                  <a:cubicBezTo>
                    <a:pt x="174" y="115"/>
                    <a:pt x="176" y="114"/>
                    <a:pt x="174" y="114"/>
                  </a:cubicBezTo>
                  <a:cubicBezTo>
                    <a:pt x="172" y="113"/>
                    <a:pt x="172" y="111"/>
                    <a:pt x="171" y="112"/>
                  </a:cubicBezTo>
                  <a:cubicBezTo>
                    <a:pt x="168" y="114"/>
                    <a:pt x="169" y="113"/>
                    <a:pt x="168" y="113"/>
                  </a:cubicBezTo>
                  <a:cubicBezTo>
                    <a:pt x="167" y="113"/>
                    <a:pt x="165" y="116"/>
                    <a:pt x="165" y="116"/>
                  </a:cubicBezTo>
                  <a:cubicBezTo>
                    <a:pt x="165" y="116"/>
                    <a:pt x="163" y="117"/>
                    <a:pt x="163" y="118"/>
                  </a:cubicBezTo>
                  <a:cubicBezTo>
                    <a:pt x="163" y="119"/>
                    <a:pt x="159" y="114"/>
                    <a:pt x="157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0" y="114"/>
                    <a:pt x="147" y="119"/>
                    <a:pt x="147" y="119"/>
                  </a:cubicBezTo>
                  <a:cubicBezTo>
                    <a:pt x="145" y="120"/>
                    <a:pt x="145" y="119"/>
                    <a:pt x="143" y="120"/>
                  </a:cubicBezTo>
                  <a:cubicBezTo>
                    <a:pt x="141" y="120"/>
                    <a:pt x="140" y="120"/>
                    <a:pt x="139" y="121"/>
                  </a:cubicBezTo>
                  <a:cubicBezTo>
                    <a:pt x="139" y="123"/>
                    <a:pt x="137" y="122"/>
                    <a:pt x="136" y="123"/>
                  </a:cubicBezTo>
                  <a:cubicBezTo>
                    <a:pt x="135" y="123"/>
                    <a:pt x="134" y="127"/>
                    <a:pt x="134" y="127"/>
                  </a:cubicBezTo>
                  <a:cubicBezTo>
                    <a:pt x="134" y="127"/>
                    <a:pt x="132" y="127"/>
                    <a:pt x="130" y="127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30" y="130"/>
                    <a:pt x="129" y="131"/>
                    <a:pt x="128" y="131"/>
                  </a:cubicBezTo>
                  <a:cubicBezTo>
                    <a:pt x="127" y="131"/>
                    <a:pt x="128" y="129"/>
                    <a:pt x="127" y="127"/>
                  </a:cubicBezTo>
                  <a:cubicBezTo>
                    <a:pt x="127" y="126"/>
                    <a:pt x="124" y="125"/>
                    <a:pt x="123" y="126"/>
                  </a:cubicBezTo>
                  <a:cubicBezTo>
                    <a:pt x="122" y="127"/>
                    <a:pt x="118" y="126"/>
                    <a:pt x="117" y="125"/>
                  </a:cubicBezTo>
                  <a:cubicBezTo>
                    <a:pt x="116" y="124"/>
                    <a:pt x="117" y="123"/>
                    <a:pt x="117" y="122"/>
                  </a:cubicBezTo>
                  <a:cubicBezTo>
                    <a:pt x="117" y="121"/>
                    <a:pt x="116" y="122"/>
                    <a:pt x="116" y="121"/>
                  </a:cubicBezTo>
                  <a:cubicBezTo>
                    <a:pt x="116" y="119"/>
                    <a:pt x="115" y="119"/>
                    <a:pt x="113" y="119"/>
                  </a:cubicBezTo>
                  <a:cubicBezTo>
                    <a:pt x="112" y="120"/>
                    <a:pt x="111" y="119"/>
                    <a:pt x="110" y="118"/>
                  </a:cubicBezTo>
                  <a:cubicBezTo>
                    <a:pt x="109" y="117"/>
                    <a:pt x="108" y="115"/>
                    <a:pt x="108" y="115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07" y="116"/>
                    <a:pt x="102" y="115"/>
                    <a:pt x="99" y="115"/>
                  </a:cubicBezTo>
                  <a:cubicBezTo>
                    <a:pt x="97" y="114"/>
                    <a:pt x="93" y="114"/>
                    <a:pt x="93" y="114"/>
                  </a:cubicBezTo>
                  <a:cubicBezTo>
                    <a:pt x="93" y="114"/>
                    <a:pt x="92" y="109"/>
                    <a:pt x="92" y="107"/>
                  </a:cubicBezTo>
                  <a:cubicBezTo>
                    <a:pt x="92" y="106"/>
                    <a:pt x="91" y="104"/>
                    <a:pt x="91" y="104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91" y="102"/>
                    <a:pt x="92" y="102"/>
                    <a:pt x="92" y="102"/>
                  </a:cubicBezTo>
                  <a:cubicBezTo>
                    <a:pt x="92" y="99"/>
                    <a:pt x="91" y="100"/>
                    <a:pt x="94" y="98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2" y="96"/>
                    <a:pt x="89" y="95"/>
                    <a:pt x="88" y="93"/>
                  </a:cubicBezTo>
                  <a:cubicBezTo>
                    <a:pt x="88" y="92"/>
                    <a:pt x="89" y="90"/>
                    <a:pt x="89" y="89"/>
                  </a:cubicBezTo>
                  <a:cubicBezTo>
                    <a:pt x="89" y="89"/>
                    <a:pt x="88" y="87"/>
                    <a:pt x="88" y="86"/>
                  </a:cubicBezTo>
                  <a:cubicBezTo>
                    <a:pt x="88" y="86"/>
                    <a:pt x="91" y="81"/>
                    <a:pt x="92" y="80"/>
                  </a:cubicBezTo>
                  <a:cubicBezTo>
                    <a:pt x="91" y="80"/>
                    <a:pt x="91" y="81"/>
                    <a:pt x="90" y="80"/>
                  </a:cubicBezTo>
                  <a:cubicBezTo>
                    <a:pt x="90" y="80"/>
                    <a:pt x="89" y="79"/>
                    <a:pt x="89" y="79"/>
                  </a:cubicBezTo>
                  <a:cubicBezTo>
                    <a:pt x="88" y="80"/>
                    <a:pt x="88" y="80"/>
                    <a:pt x="89" y="81"/>
                  </a:cubicBezTo>
                  <a:cubicBezTo>
                    <a:pt x="86" y="81"/>
                    <a:pt x="86" y="81"/>
                    <a:pt x="84" y="80"/>
                  </a:cubicBezTo>
                  <a:cubicBezTo>
                    <a:pt x="84" y="80"/>
                    <a:pt x="83" y="83"/>
                    <a:pt x="84" y="82"/>
                  </a:cubicBezTo>
                  <a:cubicBezTo>
                    <a:pt x="84" y="83"/>
                    <a:pt x="84" y="84"/>
                    <a:pt x="84" y="84"/>
                  </a:cubicBezTo>
                  <a:cubicBezTo>
                    <a:pt x="82" y="84"/>
                    <a:pt x="82" y="84"/>
                    <a:pt x="81" y="84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79" y="85"/>
                    <a:pt x="79" y="85"/>
                  </a:cubicBezTo>
                  <a:cubicBezTo>
                    <a:pt x="78" y="87"/>
                    <a:pt x="78" y="87"/>
                    <a:pt x="78" y="88"/>
                  </a:cubicBezTo>
                  <a:cubicBezTo>
                    <a:pt x="77" y="89"/>
                    <a:pt x="78" y="90"/>
                    <a:pt x="77" y="90"/>
                  </a:cubicBezTo>
                  <a:cubicBezTo>
                    <a:pt x="75" y="92"/>
                    <a:pt x="77" y="87"/>
                    <a:pt x="77" y="87"/>
                  </a:cubicBezTo>
                  <a:cubicBezTo>
                    <a:pt x="77" y="87"/>
                    <a:pt x="74" y="88"/>
                    <a:pt x="75" y="88"/>
                  </a:cubicBezTo>
                  <a:cubicBezTo>
                    <a:pt x="74" y="88"/>
                    <a:pt x="74" y="88"/>
                    <a:pt x="73" y="88"/>
                  </a:cubicBezTo>
                  <a:cubicBezTo>
                    <a:pt x="73" y="89"/>
                    <a:pt x="73" y="90"/>
                    <a:pt x="73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0" y="91"/>
                    <a:pt x="69" y="91"/>
                  </a:cubicBezTo>
                  <a:cubicBezTo>
                    <a:pt x="68" y="90"/>
                    <a:pt x="66" y="92"/>
                    <a:pt x="64" y="92"/>
                  </a:cubicBezTo>
                  <a:cubicBezTo>
                    <a:pt x="63" y="92"/>
                    <a:pt x="58" y="94"/>
                    <a:pt x="58" y="94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4"/>
                    <a:pt x="53" y="124"/>
                    <a:pt x="51" y="124"/>
                  </a:cubicBezTo>
                  <a:cubicBezTo>
                    <a:pt x="50" y="123"/>
                    <a:pt x="49" y="117"/>
                    <a:pt x="42" y="117"/>
                  </a:cubicBezTo>
                  <a:cubicBezTo>
                    <a:pt x="40" y="118"/>
                    <a:pt x="36" y="117"/>
                    <a:pt x="36" y="121"/>
                  </a:cubicBezTo>
                  <a:cubicBezTo>
                    <a:pt x="36" y="123"/>
                    <a:pt x="34" y="123"/>
                    <a:pt x="34" y="123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5" y="120"/>
                    <a:pt x="35" y="117"/>
                    <a:pt x="36" y="115"/>
                  </a:cubicBezTo>
                  <a:cubicBezTo>
                    <a:pt x="36" y="114"/>
                    <a:pt x="32" y="114"/>
                    <a:pt x="31" y="114"/>
                  </a:cubicBezTo>
                  <a:cubicBezTo>
                    <a:pt x="29" y="112"/>
                    <a:pt x="33" y="111"/>
                    <a:pt x="28" y="111"/>
                  </a:cubicBezTo>
                  <a:cubicBezTo>
                    <a:pt x="27" y="110"/>
                    <a:pt x="28" y="110"/>
                    <a:pt x="28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6" y="105"/>
                    <a:pt x="24" y="104"/>
                    <a:pt x="21" y="103"/>
                  </a:cubicBezTo>
                  <a:cubicBezTo>
                    <a:pt x="21" y="102"/>
                    <a:pt x="22" y="101"/>
                    <a:pt x="22" y="101"/>
                  </a:cubicBezTo>
                  <a:cubicBezTo>
                    <a:pt x="25" y="101"/>
                    <a:pt x="26" y="101"/>
                    <a:pt x="29" y="101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9" y="99"/>
                    <a:pt x="28" y="100"/>
                    <a:pt x="27" y="100"/>
                  </a:cubicBezTo>
                  <a:cubicBezTo>
                    <a:pt x="26" y="99"/>
                    <a:pt x="25" y="97"/>
                    <a:pt x="25" y="97"/>
                  </a:cubicBezTo>
                  <a:cubicBezTo>
                    <a:pt x="25" y="96"/>
                    <a:pt x="26" y="96"/>
                    <a:pt x="26" y="95"/>
                  </a:cubicBezTo>
                  <a:cubicBezTo>
                    <a:pt x="26" y="95"/>
                    <a:pt x="27" y="96"/>
                    <a:pt x="27" y="96"/>
                  </a:cubicBezTo>
                  <a:cubicBezTo>
                    <a:pt x="29" y="97"/>
                    <a:pt x="29" y="95"/>
                    <a:pt x="30" y="95"/>
                  </a:cubicBezTo>
                  <a:cubicBezTo>
                    <a:pt x="31" y="95"/>
                    <a:pt x="31" y="96"/>
                    <a:pt x="32" y="96"/>
                  </a:cubicBezTo>
                  <a:cubicBezTo>
                    <a:pt x="32" y="94"/>
                    <a:pt x="32" y="93"/>
                    <a:pt x="32" y="92"/>
                  </a:cubicBezTo>
                  <a:cubicBezTo>
                    <a:pt x="33" y="92"/>
                    <a:pt x="33" y="92"/>
                    <a:pt x="34" y="92"/>
                  </a:cubicBezTo>
                  <a:cubicBezTo>
                    <a:pt x="35" y="92"/>
                    <a:pt x="36" y="94"/>
                    <a:pt x="36" y="94"/>
                  </a:cubicBezTo>
                  <a:cubicBezTo>
                    <a:pt x="38" y="94"/>
                    <a:pt x="40" y="95"/>
                    <a:pt x="42" y="95"/>
                  </a:cubicBezTo>
                  <a:cubicBezTo>
                    <a:pt x="41" y="96"/>
                    <a:pt x="40" y="96"/>
                    <a:pt x="40" y="97"/>
                  </a:cubicBezTo>
                  <a:cubicBezTo>
                    <a:pt x="41" y="97"/>
                    <a:pt x="42" y="96"/>
                    <a:pt x="43" y="96"/>
                  </a:cubicBezTo>
                  <a:cubicBezTo>
                    <a:pt x="44" y="96"/>
                    <a:pt x="44" y="97"/>
                    <a:pt x="45" y="96"/>
                  </a:cubicBezTo>
                  <a:cubicBezTo>
                    <a:pt x="45" y="96"/>
                    <a:pt x="45" y="95"/>
                    <a:pt x="46" y="95"/>
                  </a:cubicBezTo>
                  <a:cubicBezTo>
                    <a:pt x="46" y="93"/>
                    <a:pt x="46" y="92"/>
                    <a:pt x="47" y="91"/>
                  </a:cubicBezTo>
                  <a:cubicBezTo>
                    <a:pt x="47" y="90"/>
                    <a:pt x="46" y="90"/>
                    <a:pt x="45" y="90"/>
                  </a:cubicBezTo>
                  <a:cubicBezTo>
                    <a:pt x="45" y="90"/>
                    <a:pt x="45" y="89"/>
                    <a:pt x="45" y="89"/>
                  </a:cubicBezTo>
                  <a:cubicBezTo>
                    <a:pt x="44" y="88"/>
                    <a:pt x="44" y="89"/>
                    <a:pt x="43" y="88"/>
                  </a:cubicBezTo>
                  <a:cubicBezTo>
                    <a:pt x="43" y="87"/>
                    <a:pt x="43" y="84"/>
                    <a:pt x="43" y="83"/>
                  </a:cubicBezTo>
                  <a:cubicBezTo>
                    <a:pt x="42" y="82"/>
                    <a:pt x="41" y="83"/>
                    <a:pt x="40" y="82"/>
                  </a:cubicBezTo>
                  <a:cubicBezTo>
                    <a:pt x="39" y="82"/>
                    <a:pt x="39" y="80"/>
                    <a:pt x="39" y="80"/>
                  </a:cubicBezTo>
                  <a:cubicBezTo>
                    <a:pt x="38" y="79"/>
                    <a:pt x="38" y="80"/>
                    <a:pt x="37" y="79"/>
                  </a:cubicBezTo>
                  <a:cubicBezTo>
                    <a:pt x="37" y="79"/>
                    <a:pt x="35" y="77"/>
                    <a:pt x="35" y="77"/>
                  </a:cubicBezTo>
                  <a:cubicBezTo>
                    <a:pt x="34" y="77"/>
                    <a:pt x="34" y="78"/>
                    <a:pt x="33" y="78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1" y="77"/>
                    <a:pt x="31" y="76"/>
                    <a:pt x="29" y="77"/>
                  </a:cubicBezTo>
                  <a:cubicBezTo>
                    <a:pt x="28" y="76"/>
                    <a:pt x="29" y="75"/>
                    <a:pt x="29" y="75"/>
                  </a:cubicBezTo>
                  <a:cubicBezTo>
                    <a:pt x="28" y="74"/>
                    <a:pt x="27" y="73"/>
                    <a:pt x="27" y="73"/>
                  </a:cubicBezTo>
                  <a:cubicBezTo>
                    <a:pt x="26" y="73"/>
                    <a:pt x="25" y="73"/>
                    <a:pt x="25" y="73"/>
                  </a:cubicBezTo>
                  <a:cubicBezTo>
                    <a:pt x="25" y="73"/>
                    <a:pt x="24" y="74"/>
                    <a:pt x="24" y="74"/>
                  </a:cubicBezTo>
                  <a:cubicBezTo>
                    <a:pt x="24" y="74"/>
                    <a:pt x="24" y="75"/>
                    <a:pt x="24" y="76"/>
                  </a:cubicBezTo>
                  <a:cubicBezTo>
                    <a:pt x="23" y="77"/>
                    <a:pt x="21" y="77"/>
                    <a:pt x="20" y="78"/>
                  </a:cubicBezTo>
                  <a:cubicBezTo>
                    <a:pt x="20" y="78"/>
                    <a:pt x="20" y="79"/>
                    <a:pt x="19" y="79"/>
                  </a:cubicBezTo>
                  <a:cubicBezTo>
                    <a:pt x="18" y="79"/>
                    <a:pt x="17" y="79"/>
                    <a:pt x="16" y="79"/>
                  </a:cubicBezTo>
                  <a:cubicBezTo>
                    <a:pt x="15" y="79"/>
                    <a:pt x="15" y="81"/>
                    <a:pt x="14" y="81"/>
                  </a:cubicBezTo>
                  <a:cubicBezTo>
                    <a:pt x="13" y="82"/>
                    <a:pt x="12" y="81"/>
                    <a:pt x="11" y="81"/>
                  </a:cubicBezTo>
                  <a:cubicBezTo>
                    <a:pt x="11" y="81"/>
                    <a:pt x="10" y="79"/>
                    <a:pt x="10" y="78"/>
                  </a:cubicBezTo>
                  <a:cubicBezTo>
                    <a:pt x="11" y="77"/>
                    <a:pt x="10" y="75"/>
                    <a:pt x="10" y="75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69"/>
                    <a:pt x="5" y="71"/>
                    <a:pt x="5" y="69"/>
                  </a:cubicBezTo>
                  <a:cubicBezTo>
                    <a:pt x="4" y="68"/>
                    <a:pt x="6" y="65"/>
                    <a:pt x="4" y="64"/>
                  </a:cubicBezTo>
                  <a:cubicBezTo>
                    <a:pt x="2" y="63"/>
                    <a:pt x="0" y="62"/>
                    <a:pt x="1" y="61"/>
                  </a:cubicBezTo>
                  <a:cubicBezTo>
                    <a:pt x="2" y="60"/>
                    <a:pt x="4" y="56"/>
                    <a:pt x="4" y="56"/>
                  </a:cubicBezTo>
                  <a:cubicBezTo>
                    <a:pt x="4" y="56"/>
                    <a:pt x="6" y="56"/>
                    <a:pt x="5" y="54"/>
                  </a:cubicBezTo>
                  <a:cubicBezTo>
                    <a:pt x="5" y="53"/>
                    <a:pt x="3" y="53"/>
                    <a:pt x="3" y="53"/>
                  </a:cubicBezTo>
                  <a:cubicBezTo>
                    <a:pt x="3" y="53"/>
                    <a:pt x="7" y="50"/>
                    <a:pt x="5" y="47"/>
                  </a:cubicBezTo>
                  <a:cubicBezTo>
                    <a:pt x="5" y="46"/>
                    <a:pt x="8" y="46"/>
                    <a:pt x="8" y="45"/>
                  </a:cubicBezTo>
                  <a:cubicBezTo>
                    <a:pt x="8" y="44"/>
                    <a:pt x="11" y="41"/>
                    <a:pt x="11" y="43"/>
                  </a:cubicBezTo>
                  <a:cubicBezTo>
                    <a:pt x="12" y="44"/>
                    <a:pt x="13" y="48"/>
                    <a:pt x="13" y="48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4" y="43"/>
                    <a:pt x="15" y="42"/>
                  </a:cubicBezTo>
                  <a:cubicBezTo>
                    <a:pt x="15" y="40"/>
                    <a:pt x="15" y="37"/>
                    <a:pt x="16" y="37"/>
                  </a:cubicBezTo>
                  <a:cubicBezTo>
                    <a:pt x="18" y="37"/>
                    <a:pt x="18" y="34"/>
                    <a:pt x="19" y="35"/>
                  </a:cubicBezTo>
                  <a:cubicBezTo>
                    <a:pt x="21" y="36"/>
                    <a:pt x="24" y="35"/>
                    <a:pt x="24" y="35"/>
                  </a:cubicBezTo>
                  <a:cubicBezTo>
                    <a:pt x="24" y="35"/>
                    <a:pt x="28" y="31"/>
                    <a:pt x="29" y="30"/>
                  </a:cubicBezTo>
                  <a:cubicBezTo>
                    <a:pt x="30" y="29"/>
                    <a:pt x="28" y="28"/>
                    <a:pt x="28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5" y="27"/>
                    <a:pt x="36" y="27"/>
                  </a:cubicBezTo>
                  <a:cubicBezTo>
                    <a:pt x="37" y="27"/>
                    <a:pt x="39" y="27"/>
                    <a:pt x="40" y="29"/>
                  </a:cubicBezTo>
                  <a:cubicBezTo>
                    <a:pt x="40" y="30"/>
                    <a:pt x="40" y="32"/>
                    <a:pt x="40" y="32"/>
                  </a:cubicBezTo>
                  <a:cubicBezTo>
                    <a:pt x="40" y="32"/>
                    <a:pt x="42" y="32"/>
                    <a:pt x="44" y="32"/>
                  </a:cubicBezTo>
                  <a:cubicBezTo>
                    <a:pt x="45" y="33"/>
                    <a:pt x="46" y="34"/>
                    <a:pt x="47" y="35"/>
                  </a:cubicBezTo>
                  <a:cubicBezTo>
                    <a:pt x="48" y="37"/>
                    <a:pt x="48" y="38"/>
                    <a:pt x="50" y="38"/>
                  </a:cubicBezTo>
                  <a:cubicBezTo>
                    <a:pt x="51" y="38"/>
                    <a:pt x="53" y="37"/>
                    <a:pt x="53" y="38"/>
                  </a:cubicBezTo>
                  <a:cubicBezTo>
                    <a:pt x="54" y="40"/>
                    <a:pt x="52" y="42"/>
                    <a:pt x="52" y="42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5" y="39"/>
                    <a:pt x="56" y="39"/>
                  </a:cubicBezTo>
                  <a:cubicBezTo>
                    <a:pt x="57" y="39"/>
                    <a:pt x="57" y="37"/>
                    <a:pt x="59" y="38"/>
                  </a:cubicBezTo>
                  <a:cubicBezTo>
                    <a:pt x="62" y="39"/>
                    <a:pt x="64" y="41"/>
                    <a:pt x="65" y="40"/>
                  </a:cubicBezTo>
                  <a:cubicBezTo>
                    <a:pt x="66" y="39"/>
                    <a:pt x="68" y="37"/>
                    <a:pt x="70" y="37"/>
                  </a:cubicBezTo>
                  <a:cubicBezTo>
                    <a:pt x="72" y="36"/>
                    <a:pt x="72" y="39"/>
                    <a:pt x="73" y="38"/>
                  </a:cubicBezTo>
                  <a:cubicBezTo>
                    <a:pt x="75" y="38"/>
                    <a:pt x="74" y="37"/>
                    <a:pt x="76" y="38"/>
                  </a:cubicBezTo>
                  <a:cubicBezTo>
                    <a:pt x="77" y="39"/>
                    <a:pt x="79" y="43"/>
                    <a:pt x="79" y="43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4"/>
                    <a:pt x="89" y="43"/>
                    <a:pt x="88" y="40"/>
                  </a:cubicBezTo>
                  <a:cubicBezTo>
                    <a:pt x="87" y="38"/>
                    <a:pt x="85" y="37"/>
                    <a:pt x="85" y="37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5" y="9"/>
                    <a:pt x="156" y="8"/>
                    <a:pt x="157" y="10"/>
                  </a:cubicBezTo>
                  <a:cubicBezTo>
                    <a:pt x="158" y="12"/>
                    <a:pt x="157" y="13"/>
                    <a:pt x="157" y="13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10"/>
                    <a:pt x="185" y="10"/>
                    <a:pt x="185" y="10"/>
                  </a:cubicBezTo>
                  <a:cubicBezTo>
                    <a:pt x="189" y="17"/>
                    <a:pt x="189" y="17"/>
                    <a:pt x="189" y="17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7" y="34"/>
                    <a:pt x="197" y="34"/>
                    <a:pt x="197" y="34"/>
                  </a:cubicBezTo>
                  <a:cubicBezTo>
                    <a:pt x="197" y="34"/>
                    <a:pt x="199" y="38"/>
                    <a:pt x="201" y="39"/>
                  </a:cubicBezTo>
                  <a:cubicBezTo>
                    <a:pt x="202" y="39"/>
                    <a:pt x="207" y="37"/>
                    <a:pt x="207" y="37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5" y="37"/>
                    <a:pt x="219" y="43"/>
                    <a:pt x="219" y="43"/>
                  </a:cubicBezTo>
                  <a:cubicBezTo>
                    <a:pt x="220" y="46"/>
                    <a:pt x="220" y="46"/>
                    <a:pt x="220" y="46"/>
                  </a:cubicBezTo>
                  <a:cubicBezTo>
                    <a:pt x="222" y="51"/>
                    <a:pt x="222" y="51"/>
                    <a:pt x="222" y="51"/>
                  </a:cubicBezTo>
                  <a:cubicBezTo>
                    <a:pt x="223" y="53"/>
                    <a:pt x="223" y="53"/>
                    <a:pt x="223" y="53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31" y="54"/>
                    <a:pt x="231" y="54"/>
                    <a:pt x="231" y="54"/>
                  </a:cubicBezTo>
                  <a:cubicBezTo>
                    <a:pt x="239" y="50"/>
                    <a:pt x="239" y="50"/>
                    <a:pt x="239" y="50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6" y="50"/>
                    <a:pt x="246" y="50"/>
                    <a:pt x="246" y="50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50" y="55"/>
                    <a:pt x="250" y="55"/>
                    <a:pt x="250" y="55"/>
                  </a:cubicBezTo>
                  <a:cubicBezTo>
                    <a:pt x="252" y="57"/>
                    <a:pt x="252" y="57"/>
                    <a:pt x="252" y="57"/>
                  </a:cubicBezTo>
                  <a:cubicBezTo>
                    <a:pt x="256" y="58"/>
                    <a:pt x="256" y="58"/>
                    <a:pt x="256" y="58"/>
                  </a:cubicBezTo>
                  <a:close/>
                  <a:moveTo>
                    <a:pt x="40" y="97"/>
                  </a:moveTo>
                  <a:cubicBezTo>
                    <a:pt x="40" y="97"/>
                    <a:pt x="38" y="100"/>
                    <a:pt x="38" y="101"/>
                  </a:cubicBezTo>
                  <a:cubicBezTo>
                    <a:pt x="35" y="104"/>
                    <a:pt x="36" y="102"/>
                    <a:pt x="33" y="101"/>
                  </a:cubicBezTo>
                  <a:cubicBezTo>
                    <a:pt x="37" y="101"/>
                    <a:pt x="36" y="99"/>
                    <a:pt x="40" y="97"/>
                  </a:cubicBezTo>
                  <a:close/>
                  <a:moveTo>
                    <a:pt x="86" y="84"/>
                  </a:moveTo>
                  <a:cubicBezTo>
                    <a:pt x="86" y="85"/>
                    <a:pt x="86" y="85"/>
                    <a:pt x="86" y="85"/>
                  </a:cubicBezTo>
                  <a:cubicBezTo>
                    <a:pt x="88" y="85"/>
                    <a:pt x="87" y="84"/>
                    <a:pt x="86" y="84"/>
                  </a:cubicBezTo>
                  <a:close/>
                  <a:moveTo>
                    <a:pt x="205" y="71"/>
                  </a:moveTo>
                  <a:cubicBezTo>
                    <a:pt x="205" y="71"/>
                    <a:pt x="205" y="73"/>
                    <a:pt x="206" y="73"/>
                  </a:cubicBezTo>
                  <a:cubicBezTo>
                    <a:pt x="205" y="74"/>
                    <a:pt x="204" y="74"/>
                    <a:pt x="204" y="74"/>
                  </a:cubicBezTo>
                  <a:cubicBezTo>
                    <a:pt x="204" y="75"/>
                    <a:pt x="204" y="76"/>
                    <a:pt x="204" y="76"/>
                  </a:cubicBezTo>
                  <a:cubicBezTo>
                    <a:pt x="202" y="76"/>
                    <a:pt x="201" y="77"/>
                    <a:pt x="199" y="77"/>
                  </a:cubicBezTo>
                  <a:cubicBezTo>
                    <a:pt x="199" y="77"/>
                    <a:pt x="200" y="78"/>
                    <a:pt x="199" y="79"/>
                  </a:cubicBezTo>
                  <a:cubicBezTo>
                    <a:pt x="198" y="79"/>
                    <a:pt x="197" y="78"/>
                    <a:pt x="197" y="78"/>
                  </a:cubicBezTo>
                  <a:cubicBezTo>
                    <a:pt x="195" y="77"/>
                    <a:pt x="191" y="79"/>
                    <a:pt x="190" y="79"/>
                  </a:cubicBezTo>
                  <a:cubicBezTo>
                    <a:pt x="189" y="78"/>
                    <a:pt x="186" y="76"/>
                    <a:pt x="185" y="78"/>
                  </a:cubicBezTo>
                  <a:cubicBezTo>
                    <a:pt x="184" y="78"/>
                    <a:pt x="185" y="78"/>
                    <a:pt x="184" y="78"/>
                  </a:cubicBezTo>
                  <a:cubicBezTo>
                    <a:pt x="184" y="78"/>
                    <a:pt x="184" y="77"/>
                    <a:pt x="184" y="77"/>
                  </a:cubicBezTo>
                  <a:cubicBezTo>
                    <a:pt x="184" y="77"/>
                    <a:pt x="183" y="77"/>
                    <a:pt x="182" y="77"/>
                  </a:cubicBezTo>
                  <a:cubicBezTo>
                    <a:pt x="182" y="77"/>
                    <a:pt x="182" y="78"/>
                    <a:pt x="182" y="79"/>
                  </a:cubicBezTo>
                  <a:cubicBezTo>
                    <a:pt x="182" y="79"/>
                    <a:pt x="180" y="80"/>
                    <a:pt x="180" y="80"/>
                  </a:cubicBezTo>
                  <a:cubicBezTo>
                    <a:pt x="179" y="81"/>
                    <a:pt x="178" y="80"/>
                    <a:pt x="177" y="80"/>
                  </a:cubicBezTo>
                  <a:cubicBezTo>
                    <a:pt x="177" y="80"/>
                    <a:pt x="174" y="84"/>
                    <a:pt x="174" y="84"/>
                  </a:cubicBezTo>
                  <a:cubicBezTo>
                    <a:pt x="173" y="85"/>
                    <a:pt x="172" y="84"/>
                    <a:pt x="171" y="85"/>
                  </a:cubicBezTo>
                  <a:cubicBezTo>
                    <a:pt x="171" y="85"/>
                    <a:pt x="169" y="88"/>
                    <a:pt x="168" y="88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67" y="89"/>
                    <a:pt x="167" y="90"/>
                    <a:pt x="166" y="91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93"/>
                    <a:pt x="166" y="93"/>
                    <a:pt x="166" y="94"/>
                  </a:cubicBezTo>
                  <a:cubicBezTo>
                    <a:pt x="167" y="94"/>
                    <a:pt x="168" y="94"/>
                    <a:pt x="168" y="94"/>
                  </a:cubicBezTo>
                  <a:cubicBezTo>
                    <a:pt x="168" y="94"/>
                    <a:pt x="168" y="95"/>
                    <a:pt x="168" y="95"/>
                  </a:cubicBezTo>
                  <a:cubicBezTo>
                    <a:pt x="166" y="95"/>
                    <a:pt x="165" y="94"/>
                    <a:pt x="164" y="93"/>
                  </a:cubicBezTo>
                  <a:cubicBezTo>
                    <a:pt x="164" y="93"/>
                    <a:pt x="165" y="89"/>
                    <a:pt x="164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4" y="89"/>
                    <a:pt x="162" y="89"/>
                    <a:pt x="162" y="89"/>
                  </a:cubicBezTo>
                  <a:cubicBezTo>
                    <a:pt x="162" y="89"/>
                    <a:pt x="161" y="88"/>
                    <a:pt x="162" y="87"/>
                  </a:cubicBezTo>
                  <a:cubicBezTo>
                    <a:pt x="162" y="85"/>
                    <a:pt x="164" y="86"/>
                    <a:pt x="165" y="85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6" y="82"/>
                    <a:pt x="167" y="81"/>
                    <a:pt x="168" y="80"/>
                  </a:cubicBezTo>
                  <a:cubicBezTo>
                    <a:pt x="168" y="80"/>
                    <a:pt x="169" y="81"/>
                    <a:pt x="169" y="81"/>
                  </a:cubicBezTo>
                  <a:cubicBezTo>
                    <a:pt x="170" y="81"/>
                    <a:pt x="170" y="79"/>
                    <a:pt x="170" y="79"/>
                  </a:cubicBezTo>
                  <a:cubicBezTo>
                    <a:pt x="171" y="78"/>
                    <a:pt x="172" y="78"/>
                    <a:pt x="173" y="78"/>
                  </a:cubicBezTo>
                  <a:cubicBezTo>
                    <a:pt x="173" y="77"/>
                    <a:pt x="173" y="76"/>
                    <a:pt x="174" y="76"/>
                  </a:cubicBezTo>
                  <a:cubicBezTo>
                    <a:pt x="176" y="75"/>
                    <a:pt x="179" y="76"/>
                    <a:pt x="181" y="76"/>
                  </a:cubicBezTo>
                  <a:cubicBezTo>
                    <a:pt x="182" y="75"/>
                    <a:pt x="182" y="75"/>
                    <a:pt x="182" y="75"/>
                  </a:cubicBezTo>
                  <a:cubicBezTo>
                    <a:pt x="182" y="75"/>
                    <a:pt x="186" y="75"/>
                    <a:pt x="186" y="75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8" y="76"/>
                    <a:pt x="188" y="75"/>
                    <a:pt x="190" y="75"/>
                  </a:cubicBezTo>
                  <a:cubicBezTo>
                    <a:pt x="190" y="75"/>
                    <a:pt x="191" y="77"/>
                    <a:pt x="191" y="77"/>
                  </a:cubicBezTo>
                  <a:cubicBezTo>
                    <a:pt x="193" y="77"/>
                    <a:pt x="195" y="76"/>
                    <a:pt x="195" y="76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201" y="72"/>
                    <a:pt x="201" y="74"/>
                    <a:pt x="205" y="71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8" name="Freeform 98"/>
            <p:cNvSpPr>
              <a:spLocks/>
            </p:cNvSpPr>
            <p:nvPr/>
          </p:nvSpPr>
          <p:spPr bwMode="auto">
            <a:xfrm>
              <a:off x="5138738" y="3382963"/>
              <a:ext cx="104775" cy="123825"/>
            </a:xfrm>
            <a:custGeom>
              <a:avLst/>
              <a:gdLst>
                <a:gd name="T0" fmla="*/ 5 w 28"/>
                <a:gd name="T1" fmla="*/ 11 h 33"/>
                <a:gd name="T2" fmla="*/ 5 w 28"/>
                <a:gd name="T3" fmla="*/ 9 h 33"/>
                <a:gd name="T4" fmla="*/ 6 w 28"/>
                <a:gd name="T5" fmla="*/ 6 h 33"/>
                <a:gd name="T6" fmla="*/ 10 w 28"/>
                <a:gd name="T7" fmla="*/ 5 h 33"/>
                <a:gd name="T8" fmla="*/ 15 w 28"/>
                <a:gd name="T9" fmla="*/ 7 h 33"/>
                <a:gd name="T10" fmla="*/ 25 w 28"/>
                <a:gd name="T11" fmla="*/ 0 h 33"/>
                <a:gd name="T12" fmla="*/ 28 w 28"/>
                <a:gd name="T13" fmla="*/ 10 h 33"/>
                <a:gd name="T14" fmla="*/ 28 w 28"/>
                <a:gd name="T15" fmla="*/ 12 h 33"/>
                <a:gd name="T16" fmla="*/ 16 w 28"/>
                <a:gd name="T17" fmla="*/ 15 h 33"/>
                <a:gd name="T18" fmla="*/ 19 w 28"/>
                <a:gd name="T19" fmla="*/ 21 h 33"/>
                <a:gd name="T20" fmla="*/ 16 w 28"/>
                <a:gd name="T21" fmla="*/ 24 h 33"/>
                <a:gd name="T22" fmla="*/ 14 w 28"/>
                <a:gd name="T23" fmla="*/ 27 h 33"/>
                <a:gd name="T24" fmla="*/ 11 w 28"/>
                <a:gd name="T25" fmla="*/ 30 h 33"/>
                <a:gd name="T26" fmla="*/ 7 w 28"/>
                <a:gd name="T27" fmla="*/ 33 h 33"/>
                <a:gd name="T28" fmla="*/ 0 w 28"/>
                <a:gd name="T29" fmla="*/ 33 h 33"/>
                <a:gd name="T30" fmla="*/ 0 w 28"/>
                <a:gd name="T31" fmla="*/ 32 h 33"/>
                <a:gd name="T32" fmla="*/ 4 w 28"/>
                <a:gd name="T33" fmla="*/ 25 h 33"/>
                <a:gd name="T34" fmla="*/ 6 w 28"/>
                <a:gd name="T35" fmla="*/ 17 h 33"/>
                <a:gd name="T36" fmla="*/ 5 w 28"/>
                <a:gd name="T37" fmla="*/ 14 h 33"/>
                <a:gd name="T38" fmla="*/ 5 w 28"/>
                <a:gd name="T39" fmla="*/ 14 h 33"/>
                <a:gd name="T40" fmla="*/ 6 w 28"/>
                <a:gd name="T41" fmla="*/ 13 h 33"/>
                <a:gd name="T42" fmla="*/ 5 w 28"/>
                <a:gd name="T43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33">
                  <a:moveTo>
                    <a:pt x="5" y="11"/>
                  </a:moveTo>
                  <a:cubicBezTo>
                    <a:pt x="5" y="10"/>
                    <a:pt x="5" y="10"/>
                    <a:pt x="5" y="9"/>
                  </a:cubicBezTo>
                  <a:cubicBezTo>
                    <a:pt x="6" y="11"/>
                    <a:pt x="6" y="6"/>
                    <a:pt x="6" y="6"/>
                  </a:cubicBezTo>
                  <a:cubicBezTo>
                    <a:pt x="7" y="6"/>
                    <a:pt x="9" y="4"/>
                    <a:pt x="10" y="5"/>
                  </a:cubicBezTo>
                  <a:cubicBezTo>
                    <a:pt x="11" y="6"/>
                    <a:pt x="15" y="7"/>
                    <a:pt x="15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6" y="23"/>
                    <a:pt x="16" y="24"/>
                  </a:cubicBezTo>
                  <a:cubicBezTo>
                    <a:pt x="16" y="26"/>
                    <a:pt x="14" y="26"/>
                    <a:pt x="14" y="27"/>
                  </a:cubicBezTo>
                  <a:cubicBezTo>
                    <a:pt x="13" y="29"/>
                    <a:pt x="11" y="30"/>
                    <a:pt x="11" y="3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0" y="32"/>
                    <a:pt x="5" y="26"/>
                    <a:pt x="4" y="25"/>
                  </a:cubicBezTo>
                  <a:cubicBezTo>
                    <a:pt x="3" y="21"/>
                    <a:pt x="6" y="17"/>
                    <a:pt x="6" y="17"/>
                  </a:cubicBezTo>
                  <a:cubicBezTo>
                    <a:pt x="6" y="17"/>
                    <a:pt x="6" y="15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3"/>
                    <a:pt x="6" y="13"/>
                  </a:cubicBezTo>
                  <a:cubicBezTo>
                    <a:pt x="6" y="13"/>
                    <a:pt x="5" y="12"/>
                    <a:pt x="5" y="11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9" name="Freeform 99"/>
            <p:cNvSpPr>
              <a:spLocks noEditPoints="1"/>
            </p:cNvSpPr>
            <p:nvPr/>
          </p:nvSpPr>
          <p:spPr bwMode="auto">
            <a:xfrm>
              <a:off x="7283450" y="2978151"/>
              <a:ext cx="439737" cy="608013"/>
            </a:xfrm>
            <a:custGeom>
              <a:avLst/>
              <a:gdLst>
                <a:gd name="T0" fmla="*/ 7 w 117"/>
                <a:gd name="T1" fmla="*/ 159 h 162"/>
                <a:gd name="T2" fmla="*/ 1 w 117"/>
                <a:gd name="T3" fmla="*/ 159 h 162"/>
                <a:gd name="T4" fmla="*/ 24 w 117"/>
                <a:gd name="T5" fmla="*/ 129 h 162"/>
                <a:gd name="T6" fmla="*/ 19 w 117"/>
                <a:gd name="T7" fmla="*/ 105 h 162"/>
                <a:gd name="T8" fmla="*/ 18 w 117"/>
                <a:gd name="T9" fmla="*/ 110 h 162"/>
                <a:gd name="T10" fmla="*/ 17 w 117"/>
                <a:gd name="T11" fmla="*/ 113 h 162"/>
                <a:gd name="T12" fmla="*/ 22 w 117"/>
                <a:gd name="T13" fmla="*/ 113 h 162"/>
                <a:gd name="T14" fmla="*/ 22 w 117"/>
                <a:gd name="T15" fmla="*/ 113 h 162"/>
                <a:gd name="T16" fmla="*/ 18 w 117"/>
                <a:gd name="T17" fmla="*/ 121 h 162"/>
                <a:gd name="T18" fmla="*/ 22 w 117"/>
                <a:gd name="T19" fmla="*/ 121 h 162"/>
                <a:gd name="T20" fmla="*/ 24 w 117"/>
                <a:gd name="T21" fmla="*/ 122 h 162"/>
                <a:gd name="T22" fmla="*/ 29 w 117"/>
                <a:gd name="T23" fmla="*/ 109 h 162"/>
                <a:gd name="T24" fmla="*/ 25 w 117"/>
                <a:gd name="T25" fmla="*/ 101 h 162"/>
                <a:gd name="T26" fmla="*/ 47 w 117"/>
                <a:gd name="T27" fmla="*/ 99 h 162"/>
                <a:gd name="T28" fmla="*/ 40 w 117"/>
                <a:gd name="T29" fmla="*/ 100 h 162"/>
                <a:gd name="T30" fmla="*/ 32 w 117"/>
                <a:gd name="T31" fmla="*/ 106 h 162"/>
                <a:gd name="T32" fmla="*/ 36 w 117"/>
                <a:gd name="T33" fmla="*/ 112 h 162"/>
                <a:gd name="T34" fmla="*/ 41 w 117"/>
                <a:gd name="T35" fmla="*/ 107 h 162"/>
                <a:gd name="T36" fmla="*/ 45 w 117"/>
                <a:gd name="T37" fmla="*/ 105 h 162"/>
                <a:gd name="T38" fmla="*/ 43 w 117"/>
                <a:gd name="T39" fmla="*/ 98 h 162"/>
                <a:gd name="T40" fmla="*/ 38 w 117"/>
                <a:gd name="T41" fmla="*/ 93 h 162"/>
                <a:gd name="T42" fmla="*/ 79 w 117"/>
                <a:gd name="T43" fmla="*/ 44 h 162"/>
                <a:gd name="T44" fmla="*/ 80 w 117"/>
                <a:gd name="T45" fmla="*/ 51 h 162"/>
                <a:gd name="T46" fmla="*/ 76 w 117"/>
                <a:gd name="T47" fmla="*/ 61 h 162"/>
                <a:gd name="T48" fmla="*/ 67 w 117"/>
                <a:gd name="T49" fmla="*/ 75 h 162"/>
                <a:gd name="T50" fmla="*/ 59 w 117"/>
                <a:gd name="T51" fmla="*/ 78 h 162"/>
                <a:gd name="T52" fmla="*/ 61 w 117"/>
                <a:gd name="T53" fmla="*/ 72 h 162"/>
                <a:gd name="T54" fmla="*/ 54 w 117"/>
                <a:gd name="T55" fmla="*/ 84 h 162"/>
                <a:gd name="T56" fmla="*/ 49 w 117"/>
                <a:gd name="T57" fmla="*/ 88 h 162"/>
                <a:gd name="T58" fmla="*/ 38 w 117"/>
                <a:gd name="T59" fmla="*/ 92 h 162"/>
                <a:gd name="T60" fmla="*/ 35 w 117"/>
                <a:gd name="T61" fmla="*/ 93 h 162"/>
                <a:gd name="T62" fmla="*/ 24 w 117"/>
                <a:gd name="T63" fmla="*/ 97 h 162"/>
                <a:gd name="T64" fmla="*/ 39 w 117"/>
                <a:gd name="T65" fmla="*/ 98 h 162"/>
                <a:gd name="T66" fmla="*/ 50 w 117"/>
                <a:gd name="T67" fmla="*/ 97 h 162"/>
                <a:gd name="T68" fmla="*/ 52 w 117"/>
                <a:gd name="T69" fmla="*/ 106 h 162"/>
                <a:gd name="T70" fmla="*/ 59 w 117"/>
                <a:gd name="T71" fmla="*/ 96 h 162"/>
                <a:gd name="T72" fmla="*/ 62 w 117"/>
                <a:gd name="T73" fmla="*/ 98 h 162"/>
                <a:gd name="T74" fmla="*/ 70 w 117"/>
                <a:gd name="T75" fmla="*/ 96 h 162"/>
                <a:gd name="T76" fmla="*/ 74 w 117"/>
                <a:gd name="T77" fmla="*/ 98 h 162"/>
                <a:gd name="T78" fmla="*/ 78 w 117"/>
                <a:gd name="T79" fmla="*/ 92 h 162"/>
                <a:gd name="T80" fmla="*/ 80 w 117"/>
                <a:gd name="T81" fmla="*/ 90 h 162"/>
                <a:gd name="T82" fmla="*/ 85 w 117"/>
                <a:gd name="T83" fmla="*/ 86 h 162"/>
                <a:gd name="T84" fmla="*/ 85 w 117"/>
                <a:gd name="T85" fmla="*/ 73 h 162"/>
                <a:gd name="T86" fmla="*/ 88 w 117"/>
                <a:gd name="T87" fmla="*/ 60 h 162"/>
                <a:gd name="T88" fmla="*/ 91 w 117"/>
                <a:gd name="T89" fmla="*/ 48 h 162"/>
                <a:gd name="T90" fmla="*/ 84 w 117"/>
                <a:gd name="T91" fmla="*/ 39 h 162"/>
                <a:gd name="T92" fmla="*/ 89 w 117"/>
                <a:gd name="T93" fmla="*/ 38 h 162"/>
                <a:gd name="T94" fmla="*/ 90 w 117"/>
                <a:gd name="T95" fmla="*/ 6 h 162"/>
                <a:gd name="T96" fmla="*/ 88 w 117"/>
                <a:gd name="T97" fmla="*/ 16 h 162"/>
                <a:gd name="T98" fmla="*/ 79 w 117"/>
                <a:gd name="T99" fmla="*/ 25 h 162"/>
                <a:gd name="T100" fmla="*/ 82 w 117"/>
                <a:gd name="T101" fmla="*/ 35 h 162"/>
                <a:gd name="T102" fmla="*/ 83 w 117"/>
                <a:gd name="T103" fmla="*/ 27 h 162"/>
                <a:gd name="T104" fmla="*/ 91 w 117"/>
                <a:gd name="T105" fmla="*/ 26 h 162"/>
                <a:gd name="T106" fmla="*/ 100 w 117"/>
                <a:gd name="T107" fmla="*/ 30 h 162"/>
                <a:gd name="T108" fmla="*/ 113 w 117"/>
                <a:gd name="T109" fmla="*/ 23 h 162"/>
                <a:gd name="T110" fmla="*/ 107 w 117"/>
                <a:gd name="T111" fmla="*/ 13 h 162"/>
                <a:gd name="T112" fmla="*/ 94 w 117"/>
                <a:gd name="T113" fmla="*/ 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" h="162">
                  <a:moveTo>
                    <a:pt x="6" y="159"/>
                  </a:moveTo>
                  <a:cubicBezTo>
                    <a:pt x="5" y="160"/>
                    <a:pt x="5" y="161"/>
                    <a:pt x="4" y="161"/>
                  </a:cubicBezTo>
                  <a:cubicBezTo>
                    <a:pt x="5" y="162"/>
                    <a:pt x="4" y="162"/>
                    <a:pt x="5" y="162"/>
                  </a:cubicBezTo>
                  <a:cubicBezTo>
                    <a:pt x="6" y="161"/>
                    <a:pt x="6" y="160"/>
                    <a:pt x="7" y="159"/>
                  </a:cubicBezTo>
                  <a:lnTo>
                    <a:pt x="6" y="159"/>
                  </a:lnTo>
                  <a:close/>
                  <a:moveTo>
                    <a:pt x="0" y="157"/>
                  </a:moveTo>
                  <a:cubicBezTo>
                    <a:pt x="0" y="157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1" y="158"/>
                    <a:pt x="2" y="158"/>
                    <a:pt x="0" y="157"/>
                  </a:cubicBezTo>
                  <a:close/>
                  <a:moveTo>
                    <a:pt x="24" y="129"/>
                  </a:moveTo>
                  <a:cubicBezTo>
                    <a:pt x="24" y="129"/>
                    <a:pt x="22" y="132"/>
                    <a:pt x="24" y="131"/>
                  </a:cubicBezTo>
                  <a:cubicBezTo>
                    <a:pt x="24" y="131"/>
                    <a:pt x="26" y="128"/>
                    <a:pt x="24" y="129"/>
                  </a:cubicBezTo>
                  <a:close/>
                  <a:moveTo>
                    <a:pt x="22" y="101"/>
                  </a:moveTo>
                  <a:cubicBezTo>
                    <a:pt x="21" y="101"/>
                    <a:pt x="22" y="103"/>
                    <a:pt x="21" y="103"/>
                  </a:cubicBezTo>
                  <a:cubicBezTo>
                    <a:pt x="20" y="104"/>
                    <a:pt x="20" y="102"/>
                    <a:pt x="19" y="103"/>
                  </a:cubicBezTo>
                  <a:cubicBezTo>
                    <a:pt x="19" y="103"/>
                    <a:pt x="19" y="104"/>
                    <a:pt x="19" y="105"/>
                  </a:cubicBezTo>
                  <a:cubicBezTo>
                    <a:pt x="18" y="104"/>
                    <a:pt x="18" y="105"/>
                    <a:pt x="17" y="105"/>
                  </a:cubicBezTo>
                  <a:cubicBezTo>
                    <a:pt x="17" y="105"/>
                    <a:pt x="17" y="104"/>
                    <a:pt x="16" y="104"/>
                  </a:cubicBezTo>
                  <a:cubicBezTo>
                    <a:pt x="16" y="104"/>
                    <a:pt x="15" y="107"/>
                    <a:pt x="16" y="108"/>
                  </a:cubicBezTo>
                  <a:cubicBezTo>
                    <a:pt x="16" y="109"/>
                    <a:pt x="18" y="109"/>
                    <a:pt x="18" y="110"/>
                  </a:cubicBezTo>
                  <a:cubicBezTo>
                    <a:pt x="19" y="111"/>
                    <a:pt x="18" y="113"/>
                    <a:pt x="17" y="111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6" y="111"/>
                    <a:pt x="15" y="110"/>
                    <a:pt x="16" y="112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8" y="113"/>
                    <a:pt x="18" y="114"/>
                    <a:pt x="18" y="114"/>
                  </a:cubicBezTo>
                  <a:cubicBezTo>
                    <a:pt x="19" y="114"/>
                    <a:pt x="18" y="114"/>
                    <a:pt x="19" y="113"/>
                  </a:cubicBezTo>
                  <a:cubicBezTo>
                    <a:pt x="20" y="114"/>
                    <a:pt x="19" y="115"/>
                    <a:pt x="21" y="114"/>
                  </a:cubicBezTo>
                  <a:cubicBezTo>
                    <a:pt x="21" y="114"/>
                    <a:pt x="21" y="113"/>
                    <a:pt x="22" y="113"/>
                  </a:cubicBezTo>
                  <a:cubicBezTo>
                    <a:pt x="21" y="112"/>
                    <a:pt x="21" y="111"/>
                    <a:pt x="20" y="109"/>
                  </a:cubicBezTo>
                  <a:cubicBezTo>
                    <a:pt x="20" y="109"/>
                    <a:pt x="21" y="109"/>
                    <a:pt x="22" y="109"/>
                  </a:cubicBezTo>
                  <a:cubicBezTo>
                    <a:pt x="22" y="110"/>
                    <a:pt x="22" y="111"/>
                    <a:pt x="23" y="112"/>
                  </a:cubicBezTo>
                  <a:cubicBezTo>
                    <a:pt x="23" y="112"/>
                    <a:pt x="22" y="113"/>
                    <a:pt x="22" y="113"/>
                  </a:cubicBezTo>
                  <a:cubicBezTo>
                    <a:pt x="21" y="116"/>
                    <a:pt x="21" y="115"/>
                    <a:pt x="19" y="116"/>
                  </a:cubicBezTo>
                  <a:cubicBezTo>
                    <a:pt x="19" y="117"/>
                    <a:pt x="18" y="119"/>
                    <a:pt x="18" y="120"/>
                  </a:cubicBezTo>
                  <a:cubicBezTo>
                    <a:pt x="18" y="120"/>
                    <a:pt x="19" y="121"/>
                    <a:pt x="19" y="121"/>
                  </a:cubicBezTo>
                  <a:cubicBezTo>
                    <a:pt x="19" y="121"/>
                    <a:pt x="18" y="121"/>
                    <a:pt x="18" y="121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0" y="123"/>
                    <a:pt x="20" y="123"/>
                    <a:pt x="21" y="121"/>
                  </a:cubicBezTo>
                  <a:cubicBezTo>
                    <a:pt x="21" y="119"/>
                    <a:pt x="22" y="121"/>
                    <a:pt x="22" y="121"/>
                  </a:cubicBezTo>
                  <a:cubicBezTo>
                    <a:pt x="21" y="121"/>
                    <a:pt x="22" y="125"/>
                    <a:pt x="22" y="125"/>
                  </a:cubicBezTo>
                  <a:cubicBezTo>
                    <a:pt x="22" y="125"/>
                    <a:pt x="23" y="125"/>
                    <a:pt x="23" y="125"/>
                  </a:cubicBezTo>
                  <a:cubicBezTo>
                    <a:pt x="24" y="125"/>
                    <a:pt x="25" y="123"/>
                    <a:pt x="25" y="123"/>
                  </a:cubicBezTo>
                  <a:cubicBezTo>
                    <a:pt x="25" y="123"/>
                    <a:pt x="24" y="123"/>
                    <a:pt x="24" y="122"/>
                  </a:cubicBezTo>
                  <a:cubicBezTo>
                    <a:pt x="25" y="122"/>
                    <a:pt x="26" y="121"/>
                    <a:pt x="26" y="121"/>
                  </a:cubicBezTo>
                  <a:cubicBezTo>
                    <a:pt x="27" y="119"/>
                    <a:pt x="26" y="118"/>
                    <a:pt x="27" y="116"/>
                  </a:cubicBezTo>
                  <a:cubicBezTo>
                    <a:pt x="27" y="114"/>
                    <a:pt x="29" y="111"/>
                    <a:pt x="30" y="110"/>
                  </a:cubicBezTo>
                  <a:cubicBezTo>
                    <a:pt x="30" y="110"/>
                    <a:pt x="29" y="110"/>
                    <a:pt x="29" y="109"/>
                  </a:cubicBezTo>
                  <a:cubicBezTo>
                    <a:pt x="28" y="109"/>
                    <a:pt x="28" y="108"/>
                    <a:pt x="28" y="108"/>
                  </a:cubicBezTo>
                  <a:cubicBezTo>
                    <a:pt x="27" y="108"/>
                    <a:pt x="27" y="106"/>
                    <a:pt x="28" y="104"/>
                  </a:cubicBezTo>
                  <a:cubicBezTo>
                    <a:pt x="27" y="104"/>
                    <a:pt x="25" y="104"/>
                    <a:pt x="24" y="104"/>
                  </a:cubicBezTo>
                  <a:cubicBezTo>
                    <a:pt x="24" y="103"/>
                    <a:pt x="25" y="102"/>
                    <a:pt x="25" y="101"/>
                  </a:cubicBezTo>
                  <a:cubicBezTo>
                    <a:pt x="24" y="101"/>
                    <a:pt x="22" y="101"/>
                    <a:pt x="22" y="101"/>
                  </a:cubicBezTo>
                  <a:close/>
                  <a:moveTo>
                    <a:pt x="46" y="98"/>
                  </a:moveTo>
                  <a:cubicBezTo>
                    <a:pt x="46" y="99"/>
                    <a:pt x="46" y="99"/>
                    <a:pt x="46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6" y="99"/>
                    <a:pt x="47" y="98"/>
                    <a:pt x="46" y="98"/>
                  </a:cubicBezTo>
                  <a:close/>
                  <a:moveTo>
                    <a:pt x="43" y="98"/>
                  </a:moveTo>
                  <a:cubicBezTo>
                    <a:pt x="42" y="98"/>
                    <a:pt x="41" y="98"/>
                    <a:pt x="40" y="98"/>
                  </a:cubicBezTo>
                  <a:cubicBezTo>
                    <a:pt x="40" y="99"/>
                    <a:pt x="40" y="100"/>
                    <a:pt x="40" y="100"/>
                  </a:cubicBezTo>
                  <a:cubicBezTo>
                    <a:pt x="39" y="101"/>
                    <a:pt x="36" y="100"/>
                    <a:pt x="36" y="100"/>
                  </a:cubicBezTo>
                  <a:cubicBezTo>
                    <a:pt x="36" y="101"/>
                    <a:pt x="35" y="102"/>
                    <a:pt x="35" y="103"/>
                  </a:cubicBezTo>
                  <a:cubicBezTo>
                    <a:pt x="34" y="104"/>
                    <a:pt x="33" y="104"/>
                    <a:pt x="33" y="105"/>
                  </a:cubicBezTo>
                  <a:cubicBezTo>
                    <a:pt x="32" y="105"/>
                    <a:pt x="32" y="106"/>
                    <a:pt x="32" y="106"/>
                  </a:cubicBezTo>
                  <a:cubicBezTo>
                    <a:pt x="30" y="104"/>
                    <a:pt x="34" y="108"/>
                    <a:pt x="34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08"/>
                    <a:pt x="34" y="110"/>
                    <a:pt x="35" y="111"/>
                  </a:cubicBezTo>
                  <a:cubicBezTo>
                    <a:pt x="35" y="111"/>
                    <a:pt x="36" y="112"/>
                    <a:pt x="36" y="112"/>
                  </a:cubicBezTo>
                  <a:cubicBezTo>
                    <a:pt x="36" y="112"/>
                    <a:pt x="36" y="114"/>
                    <a:pt x="37" y="113"/>
                  </a:cubicBezTo>
                  <a:cubicBezTo>
                    <a:pt x="37" y="113"/>
                    <a:pt x="38" y="111"/>
                    <a:pt x="38" y="111"/>
                  </a:cubicBezTo>
                  <a:cubicBezTo>
                    <a:pt x="38" y="110"/>
                    <a:pt x="38" y="108"/>
                    <a:pt x="38" y="107"/>
                  </a:cubicBezTo>
                  <a:cubicBezTo>
                    <a:pt x="39" y="107"/>
                    <a:pt x="40" y="107"/>
                    <a:pt x="41" y="107"/>
                  </a:cubicBezTo>
                  <a:cubicBezTo>
                    <a:pt x="41" y="107"/>
                    <a:pt x="42" y="106"/>
                    <a:pt x="42" y="106"/>
                  </a:cubicBezTo>
                  <a:cubicBezTo>
                    <a:pt x="43" y="106"/>
                    <a:pt x="43" y="107"/>
                    <a:pt x="43" y="107"/>
                  </a:cubicBezTo>
                  <a:cubicBezTo>
                    <a:pt x="43" y="107"/>
                    <a:pt x="45" y="107"/>
                    <a:pt x="45" y="107"/>
                  </a:cubicBezTo>
                  <a:cubicBezTo>
                    <a:pt x="45" y="106"/>
                    <a:pt x="44" y="105"/>
                    <a:pt x="45" y="105"/>
                  </a:cubicBezTo>
                  <a:cubicBezTo>
                    <a:pt x="45" y="105"/>
                    <a:pt x="46" y="104"/>
                    <a:pt x="46" y="104"/>
                  </a:cubicBezTo>
                  <a:cubicBezTo>
                    <a:pt x="47" y="101"/>
                    <a:pt x="45" y="102"/>
                    <a:pt x="45" y="100"/>
                  </a:cubicBezTo>
                  <a:cubicBezTo>
                    <a:pt x="44" y="100"/>
                    <a:pt x="45" y="99"/>
                    <a:pt x="44" y="98"/>
                  </a:cubicBezTo>
                  <a:cubicBezTo>
                    <a:pt x="44" y="98"/>
                    <a:pt x="43" y="98"/>
                    <a:pt x="43" y="98"/>
                  </a:cubicBezTo>
                  <a:close/>
                  <a:moveTo>
                    <a:pt x="38" y="92"/>
                  </a:moveTo>
                  <a:cubicBezTo>
                    <a:pt x="38" y="92"/>
                    <a:pt x="41" y="93"/>
                    <a:pt x="39" y="95"/>
                  </a:cubicBezTo>
                  <a:cubicBezTo>
                    <a:pt x="39" y="94"/>
                    <a:pt x="38" y="94"/>
                    <a:pt x="37" y="94"/>
                  </a:cubicBezTo>
                  <a:cubicBezTo>
                    <a:pt x="37" y="94"/>
                    <a:pt x="37" y="92"/>
                    <a:pt x="38" y="93"/>
                  </a:cubicBezTo>
                  <a:lnTo>
                    <a:pt x="38" y="92"/>
                  </a:lnTo>
                  <a:close/>
                  <a:moveTo>
                    <a:pt x="83" y="38"/>
                  </a:moveTo>
                  <a:cubicBezTo>
                    <a:pt x="83" y="38"/>
                    <a:pt x="82" y="38"/>
                    <a:pt x="82" y="38"/>
                  </a:cubicBezTo>
                  <a:cubicBezTo>
                    <a:pt x="81" y="42"/>
                    <a:pt x="82" y="42"/>
                    <a:pt x="79" y="44"/>
                  </a:cubicBezTo>
                  <a:cubicBezTo>
                    <a:pt x="79" y="46"/>
                    <a:pt x="79" y="45"/>
                    <a:pt x="80" y="45"/>
                  </a:cubicBezTo>
                  <a:cubicBezTo>
                    <a:pt x="79" y="49"/>
                    <a:pt x="79" y="50"/>
                    <a:pt x="77" y="51"/>
                  </a:cubicBezTo>
                  <a:cubicBezTo>
                    <a:pt x="78" y="51"/>
                    <a:pt x="78" y="52"/>
                    <a:pt x="78" y="52"/>
                  </a:cubicBezTo>
                  <a:cubicBezTo>
                    <a:pt x="78" y="52"/>
                    <a:pt x="80" y="51"/>
                    <a:pt x="80" y="51"/>
                  </a:cubicBezTo>
                  <a:cubicBezTo>
                    <a:pt x="80" y="53"/>
                    <a:pt x="80" y="54"/>
                    <a:pt x="80" y="55"/>
                  </a:cubicBezTo>
                  <a:cubicBezTo>
                    <a:pt x="79" y="56"/>
                    <a:pt x="78" y="56"/>
                    <a:pt x="78" y="57"/>
                  </a:cubicBezTo>
                  <a:cubicBezTo>
                    <a:pt x="78" y="58"/>
                    <a:pt x="78" y="59"/>
                    <a:pt x="78" y="61"/>
                  </a:cubicBezTo>
                  <a:cubicBezTo>
                    <a:pt x="78" y="61"/>
                    <a:pt x="76" y="61"/>
                    <a:pt x="76" y="61"/>
                  </a:cubicBezTo>
                  <a:cubicBezTo>
                    <a:pt x="76" y="63"/>
                    <a:pt x="76" y="64"/>
                    <a:pt x="75" y="65"/>
                  </a:cubicBezTo>
                  <a:cubicBezTo>
                    <a:pt x="75" y="65"/>
                    <a:pt x="72" y="69"/>
                    <a:pt x="71" y="69"/>
                  </a:cubicBezTo>
                  <a:cubicBezTo>
                    <a:pt x="71" y="70"/>
                    <a:pt x="70" y="70"/>
                    <a:pt x="69" y="71"/>
                  </a:cubicBezTo>
                  <a:cubicBezTo>
                    <a:pt x="68" y="72"/>
                    <a:pt x="69" y="74"/>
                    <a:pt x="67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6"/>
                    <a:pt x="66" y="75"/>
                    <a:pt x="65" y="75"/>
                  </a:cubicBezTo>
                  <a:cubicBezTo>
                    <a:pt x="64" y="76"/>
                    <a:pt x="62" y="78"/>
                    <a:pt x="61" y="79"/>
                  </a:cubicBezTo>
                  <a:cubicBezTo>
                    <a:pt x="61" y="78"/>
                    <a:pt x="60" y="78"/>
                    <a:pt x="59" y="78"/>
                  </a:cubicBezTo>
                  <a:cubicBezTo>
                    <a:pt x="59" y="78"/>
                    <a:pt x="59" y="76"/>
                    <a:pt x="59" y="76"/>
                  </a:cubicBezTo>
                  <a:cubicBezTo>
                    <a:pt x="58" y="77"/>
                    <a:pt x="59" y="75"/>
                    <a:pt x="59" y="75"/>
                  </a:cubicBezTo>
                  <a:cubicBezTo>
                    <a:pt x="60" y="74"/>
                    <a:pt x="60" y="74"/>
                    <a:pt x="61" y="73"/>
                  </a:cubicBezTo>
                  <a:cubicBezTo>
                    <a:pt x="61" y="73"/>
                    <a:pt x="61" y="72"/>
                    <a:pt x="61" y="72"/>
                  </a:cubicBezTo>
                  <a:cubicBezTo>
                    <a:pt x="62" y="70"/>
                    <a:pt x="61" y="72"/>
                    <a:pt x="60" y="72"/>
                  </a:cubicBezTo>
                  <a:cubicBezTo>
                    <a:pt x="59" y="73"/>
                    <a:pt x="57" y="73"/>
                    <a:pt x="57" y="74"/>
                  </a:cubicBezTo>
                  <a:cubicBezTo>
                    <a:pt x="57" y="76"/>
                    <a:pt x="57" y="77"/>
                    <a:pt x="57" y="79"/>
                  </a:cubicBezTo>
                  <a:cubicBezTo>
                    <a:pt x="57" y="79"/>
                    <a:pt x="54" y="83"/>
                    <a:pt x="54" y="84"/>
                  </a:cubicBezTo>
                  <a:cubicBezTo>
                    <a:pt x="54" y="84"/>
                    <a:pt x="54" y="86"/>
                    <a:pt x="54" y="86"/>
                  </a:cubicBezTo>
                  <a:cubicBezTo>
                    <a:pt x="55" y="86"/>
                    <a:pt x="54" y="87"/>
                    <a:pt x="54" y="87"/>
                  </a:cubicBezTo>
                  <a:cubicBezTo>
                    <a:pt x="53" y="90"/>
                    <a:pt x="52" y="90"/>
                    <a:pt x="49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87"/>
                    <a:pt x="45" y="89"/>
                    <a:pt x="44" y="90"/>
                  </a:cubicBezTo>
                  <a:cubicBezTo>
                    <a:pt x="41" y="90"/>
                    <a:pt x="40" y="89"/>
                    <a:pt x="39" y="89"/>
                  </a:cubicBezTo>
                  <a:cubicBezTo>
                    <a:pt x="39" y="89"/>
                    <a:pt x="38" y="91"/>
                    <a:pt x="40" y="90"/>
                  </a:cubicBezTo>
                  <a:cubicBezTo>
                    <a:pt x="39" y="91"/>
                    <a:pt x="39" y="92"/>
                    <a:pt x="38" y="92"/>
                  </a:cubicBezTo>
                  <a:cubicBezTo>
                    <a:pt x="38" y="92"/>
                    <a:pt x="38" y="90"/>
                    <a:pt x="38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6" y="90"/>
                    <a:pt x="36" y="90"/>
                    <a:pt x="35" y="90"/>
                  </a:cubicBezTo>
                  <a:cubicBezTo>
                    <a:pt x="35" y="91"/>
                    <a:pt x="35" y="92"/>
                    <a:pt x="35" y="93"/>
                  </a:cubicBezTo>
                  <a:cubicBezTo>
                    <a:pt x="34" y="93"/>
                    <a:pt x="33" y="93"/>
                    <a:pt x="32" y="94"/>
                  </a:cubicBezTo>
                  <a:cubicBezTo>
                    <a:pt x="32" y="94"/>
                    <a:pt x="32" y="96"/>
                    <a:pt x="31" y="97"/>
                  </a:cubicBezTo>
                  <a:cubicBezTo>
                    <a:pt x="30" y="98"/>
                    <a:pt x="27" y="98"/>
                    <a:pt x="25" y="98"/>
                  </a:cubicBezTo>
                  <a:cubicBezTo>
                    <a:pt x="25" y="98"/>
                    <a:pt x="25" y="97"/>
                    <a:pt x="24" y="97"/>
                  </a:cubicBezTo>
                  <a:cubicBezTo>
                    <a:pt x="24" y="98"/>
                    <a:pt x="24" y="99"/>
                    <a:pt x="23" y="100"/>
                  </a:cubicBezTo>
                  <a:cubicBezTo>
                    <a:pt x="25" y="100"/>
                    <a:pt x="30" y="101"/>
                    <a:pt x="32" y="101"/>
                  </a:cubicBezTo>
                  <a:cubicBezTo>
                    <a:pt x="32" y="101"/>
                    <a:pt x="33" y="99"/>
                    <a:pt x="33" y="98"/>
                  </a:cubicBezTo>
                  <a:cubicBezTo>
                    <a:pt x="36" y="99"/>
                    <a:pt x="37" y="99"/>
                    <a:pt x="39" y="98"/>
                  </a:cubicBezTo>
                  <a:cubicBezTo>
                    <a:pt x="39" y="98"/>
                    <a:pt x="41" y="97"/>
                    <a:pt x="41" y="97"/>
                  </a:cubicBezTo>
                  <a:cubicBezTo>
                    <a:pt x="42" y="96"/>
                    <a:pt x="42" y="97"/>
                    <a:pt x="43" y="97"/>
                  </a:cubicBezTo>
                  <a:cubicBezTo>
                    <a:pt x="43" y="97"/>
                    <a:pt x="45" y="96"/>
                    <a:pt x="45" y="96"/>
                  </a:cubicBezTo>
                  <a:cubicBezTo>
                    <a:pt x="46" y="95"/>
                    <a:pt x="48" y="96"/>
                    <a:pt x="50" y="97"/>
                  </a:cubicBezTo>
                  <a:cubicBezTo>
                    <a:pt x="50" y="97"/>
                    <a:pt x="50" y="98"/>
                    <a:pt x="50" y="98"/>
                  </a:cubicBezTo>
                  <a:cubicBezTo>
                    <a:pt x="48" y="100"/>
                    <a:pt x="49" y="98"/>
                    <a:pt x="48" y="101"/>
                  </a:cubicBezTo>
                  <a:cubicBezTo>
                    <a:pt x="48" y="101"/>
                    <a:pt x="48" y="102"/>
                    <a:pt x="48" y="102"/>
                  </a:cubicBezTo>
                  <a:cubicBezTo>
                    <a:pt x="49" y="103"/>
                    <a:pt x="49" y="106"/>
                    <a:pt x="52" y="106"/>
                  </a:cubicBezTo>
                  <a:cubicBezTo>
                    <a:pt x="54" y="105"/>
                    <a:pt x="55" y="103"/>
                    <a:pt x="56" y="102"/>
                  </a:cubicBezTo>
                  <a:cubicBezTo>
                    <a:pt x="57" y="101"/>
                    <a:pt x="58" y="101"/>
                    <a:pt x="59" y="100"/>
                  </a:cubicBezTo>
                  <a:cubicBezTo>
                    <a:pt x="59" y="99"/>
                    <a:pt x="58" y="97"/>
                    <a:pt x="58" y="97"/>
                  </a:cubicBezTo>
                  <a:cubicBezTo>
                    <a:pt x="58" y="97"/>
                    <a:pt x="59" y="97"/>
                    <a:pt x="59" y="96"/>
                  </a:cubicBezTo>
                  <a:cubicBezTo>
                    <a:pt x="59" y="96"/>
                    <a:pt x="60" y="96"/>
                    <a:pt x="60" y="96"/>
                  </a:cubicBezTo>
                  <a:cubicBezTo>
                    <a:pt x="60" y="96"/>
                    <a:pt x="62" y="96"/>
                    <a:pt x="63" y="96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2" y="97"/>
                    <a:pt x="62" y="98"/>
                    <a:pt x="62" y="98"/>
                  </a:cubicBezTo>
                  <a:cubicBezTo>
                    <a:pt x="63" y="98"/>
                    <a:pt x="64" y="99"/>
                    <a:pt x="64" y="98"/>
                  </a:cubicBezTo>
                  <a:cubicBezTo>
                    <a:pt x="65" y="98"/>
                    <a:pt x="65" y="97"/>
                    <a:pt x="65" y="97"/>
                  </a:cubicBezTo>
                  <a:cubicBezTo>
                    <a:pt x="66" y="97"/>
                    <a:pt x="67" y="98"/>
                    <a:pt x="69" y="97"/>
                  </a:cubicBezTo>
                  <a:cubicBezTo>
                    <a:pt x="70" y="97"/>
                    <a:pt x="69" y="96"/>
                    <a:pt x="70" y="96"/>
                  </a:cubicBezTo>
                  <a:cubicBezTo>
                    <a:pt x="70" y="96"/>
                    <a:pt x="70" y="96"/>
                    <a:pt x="71" y="96"/>
                  </a:cubicBezTo>
                  <a:cubicBezTo>
                    <a:pt x="71" y="96"/>
                    <a:pt x="72" y="95"/>
                    <a:pt x="73" y="95"/>
                  </a:cubicBezTo>
                  <a:cubicBezTo>
                    <a:pt x="73" y="96"/>
                    <a:pt x="73" y="97"/>
                    <a:pt x="73" y="9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75" y="97"/>
                    <a:pt x="75" y="96"/>
                    <a:pt x="75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8" y="93"/>
                    <a:pt x="77" y="94"/>
                    <a:pt x="78" y="94"/>
                  </a:cubicBezTo>
                  <a:cubicBezTo>
                    <a:pt x="78" y="93"/>
                    <a:pt x="79" y="92"/>
                    <a:pt x="78" y="92"/>
                  </a:cubicBezTo>
                  <a:cubicBezTo>
                    <a:pt x="78" y="91"/>
                    <a:pt x="79" y="88"/>
                    <a:pt x="79" y="87"/>
                  </a:cubicBezTo>
                  <a:cubicBezTo>
                    <a:pt x="80" y="87"/>
                    <a:pt x="81" y="87"/>
                    <a:pt x="81" y="87"/>
                  </a:cubicBezTo>
                  <a:cubicBezTo>
                    <a:pt x="81" y="87"/>
                    <a:pt x="82" y="88"/>
                    <a:pt x="82" y="89"/>
                  </a:cubicBezTo>
                  <a:cubicBezTo>
                    <a:pt x="81" y="89"/>
                    <a:pt x="80" y="90"/>
                    <a:pt x="80" y="90"/>
                  </a:cubicBezTo>
                  <a:cubicBezTo>
                    <a:pt x="80" y="91"/>
                    <a:pt x="80" y="92"/>
                    <a:pt x="80" y="94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3" y="93"/>
                    <a:pt x="84" y="90"/>
                    <a:pt x="85" y="88"/>
                  </a:cubicBezTo>
                  <a:cubicBezTo>
                    <a:pt x="85" y="88"/>
                    <a:pt x="85" y="87"/>
                    <a:pt x="85" y="86"/>
                  </a:cubicBezTo>
                  <a:cubicBezTo>
                    <a:pt x="84" y="86"/>
                    <a:pt x="83" y="86"/>
                    <a:pt x="82" y="85"/>
                  </a:cubicBezTo>
                  <a:cubicBezTo>
                    <a:pt x="83" y="85"/>
                    <a:pt x="83" y="85"/>
                    <a:pt x="84" y="85"/>
                  </a:cubicBezTo>
                  <a:cubicBezTo>
                    <a:pt x="84" y="83"/>
                    <a:pt x="83" y="80"/>
                    <a:pt x="83" y="79"/>
                  </a:cubicBezTo>
                  <a:cubicBezTo>
                    <a:pt x="83" y="78"/>
                    <a:pt x="85" y="75"/>
                    <a:pt x="85" y="73"/>
                  </a:cubicBezTo>
                  <a:cubicBezTo>
                    <a:pt x="86" y="70"/>
                    <a:pt x="85" y="66"/>
                    <a:pt x="85" y="63"/>
                  </a:cubicBezTo>
                  <a:cubicBezTo>
                    <a:pt x="86" y="63"/>
                    <a:pt x="87" y="63"/>
                    <a:pt x="88" y="63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90" y="60"/>
                    <a:pt x="90" y="60"/>
                  </a:cubicBezTo>
                  <a:cubicBezTo>
                    <a:pt x="90" y="59"/>
                    <a:pt x="90" y="58"/>
                    <a:pt x="90" y="58"/>
                  </a:cubicBezTo>
                  <a:cubicBezTo>
                    <a:pt x="90" y="57"/>
                    <a:pt x="91" y="56"/>
                    <a:pt x="92" y="55"/>
                  </a:cubicBezTo>
                  <a:cubicBezTo>
                    <a:pt x="92" y="54"/>
                    <a:pt x="92" y="49"/>
                    <a:pt x="91" y="48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89" y="46"/>
                    <a:pt x="89" y="42"/>
                    <a:pt x="88" y="41"/>
                  </a:cubicBezTo>
                  <a:cubicBezTo>
                    <a:pt x="87" y="41"/>
                    <a:pt x="85" y="41"/>
                    <a:pt x="84" y="40"/>
                  </a:cubicBezTo>
                  <a:cubicBezTo>
                    <a:pt x="84" y="40"/>
                    <a:pt x="85" y="40"/>
                    <a:pt x="84" y="39"/>
                  </a:cubicBezTo>
                  <a:cubicBezTo>
                    <a:pt x="84" y="39"/>
                    <a:pt x="83" y="38"/>
                    <a:pt x="83" y="38"/>
                  </a:cubicBezTo>
                  <a:close/>
                  <a:moveTo>
                    <a:pt x="87" y="36"/>
                  </a:moveTo>
                  <a:cubicBezTo>
                    <a:pt x="86" y="37"/>
                    <a:pt x="86" y="37"/>
                    <a:pt x="86" y="37"/>
                  </a:cubicBezTo>
                  <a:cubicBezTo>
                    <a:pt x="88" y="37"/>
                    <a:pt x="88" y="38"/>
                    <a:pt x="89" y="38"/>
                  </a:cubicBezTo>
                  <a:cubicBezTo>
                    <a:pt x="89" y="38"/>
                    <a:pt x="89" y="36"/>
                    <a:pt x="89" y="36"/>
                  </a:cubicBezTo>
                  <a:cubicBezTo>
                    <a:pt x="88" y="36"/>
                    <a:pt x="87" y="36"/>
                    <a:pt x="87" y="36"/>
                  </a:cubicBezTo>
                  <a:close/>
                  <a:moveTo>
                    <a:pt x="91" y="0"/>
                  </a:moveTo>
                  <a:cubicBezTo>
                    <a:pt x="88" y="2"/>
                    <a:pt x="88" y="3"/>
                    <a:pt x="90" y="6"/>
                  </a:cubicBezTo>
                  <a:cubicBezTo>
                    <a:pt x="90" y="6"/>
                    <a:pt x="92" y="7"/>
                    <a:pt x="92" y="7"/>
                  </a:cubicBezTo>
                  <a:cubicBezTo>
                    <a:pt x="92" y="8"/>
                    <a:pt x="90" y="10"/>
                    <a:pt x="90" y="11"/>
                  </a:cubicBezTo>
                  <a:cubicBezTo>
                    <a:pt x="90" y="12"/>
                    <a:pt x="91" y="13"/>
                    <a:pt x="90" y="14"/>
                  </a:cubicBezTo>
                  <a:cubicBezTo>
                    <a:pt x="90" y="15"/>
                    <a:pt x="89" y="15"/>
                    <a:pt x="88" y="16"/>
                  </a:cubicBezTo>
                  <a:cubicBezTo>
                    <a:pt x="87" y="19"/>
                    <a:pt x="92" y="23"/>
                    <a:pt x="85" y="22"/>
                  </a:cubicBezTo>
                  <a:cubicBezTo>
                    <a:pt x="84" y="21"/>
                    <a:pt x="84" y="21"/>
                    <a:pt x="82" y="20"/>
                  </a:cubicBezTo>
                  <a:cubicBezTo>
                    <a:pt x="81" y="20"/>
                    <a:pt x="81" y="21"/>
                    <a:pt x="83" y="21"/>
                  </a:cubicBezTo>
                  <a:cubicBezTo>
                    <a:pt x="81" y="24"/>
                    <a:pt x="81" y="24"/>
                    <a:pt x="79" y="25"/>
                  </a:cubicBezTo>
                  <a:cubicBezTo>
                    <a:pt x="79" y="26"/>
                    <a:pt x="78" y="27"/>
                    <a:pt x="79" y="28"/>
                  </a:cubicBezTo>
                  <a:cubicBezTo>
                    <a:pt x="79" y="29"/>
                    <a:pt x="80" y="30"/>
                    <a:pt x="81" y="30"/>
                  </a:cubicBezTo>
                  <a:cubicBezTo>
                    <a:pt x="81" y="31"/>
                    <a:pt x="81" y="33"/>
                    <a:pt x="81" y="35"/>
                  </a:cubicBezTo>
                  <a:cubicBezTo>
                    <a:pt x="82" y="34"/>
                    <a:pt x="81" y="35"/>
                    <a:pt x="82" y="35"/>
                  </a:cubicBezTo>
                  <a:cubicBezTo>
                    <a:pt x="83" y="35"/>
                    <a:pt x="84" y="33"/>
                    <a:pt x="84" y="33"/>
                  </a:cubicBezTo>
                  <a:cubicBezTo>
                    <a:pt x="85" y="33"/>
                    <a:pt x="87" y="33"/>
                    <a:pt x="88" y="33"/>
                  </a:cubicBezTo>
                  <a:cubicBezTo>
                    <a:pt x="86" y="31"/>
                    <a:pt x="85" y="31"/>
                    <a:pt x="83" y="30"/>
                  </a:cubicBezTo>
                  <a:cubicBezTo>
                    <a:pt x="83" y="29"/>
                    <a:pt x="83" y="28"/>
                    <a:pt x="83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7" y="27"/>
                    <a:pt x="87" y="28"/>
                    <a:pt x="88" y="27"/>
                  </a:cubicBezTo>
                  <a:cubicBezTo>
                    <a:pt x="88" y="27"/>
                    <a:pt x="89" y="26"/>
                    <a:pt x="89" y="26"/>
                  </a:cubicBezTo>
                  <a:cubicBezTo>
                    <a:pt x="89" y="26"/>
                    <a:pt x="91" y="26"/>
                    <a:pt x="91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7"/>
                    <a:pt x="92" y="28"/>
                    <a:pt x="93" y="28"/>
                  </a:cubicBezTo>
                  <a:cubicBezTo>
                    <a:pt x="93" y="29"/>
                    <a:pt x="93" y="29"/>
                    <a:pt x="93" y="30"/>
                  </a:cubicBezTo>
                  <a:cubicBezTo>
                    <a:pt x="95" y="30"/>
                    <a:pt x="98" y="30"/>
                    <a:pt x="100" y="30"/>
                  </a:cubicBezTo>
                  <a:cubicBezTo>
                    <a:pt x="102" y="26"/>
                    <a:pt x="102" y="22"/>
                    <a:pt x="107" y="23"/>
                  </a:cubicBezTo>
                  <a:cubicBezTo>
                    <a:pt x="108" y="23"/>
                    <a:pt x="109" y="24"/>
                    <a:pt x="109" y="24"/>
                  </a:cubicBezTo>
                  <a:cubicBezTo>
                    <a:pt x="110" y="24"/>
                    <a:pt x="109" y="23"/>
                    <a:pt x="110" y="23"/>
                  </a:cubicBezTo>
                  <a:cubicBezTo>
                    <a:pt x="111" y="23"/>
                    <a:pt x="112" y="23"/>
                    <a:pt x="113" y="23"/>
                  </a:cubicBezTo>
                  <a:cubicBezTo>
                    <a:pt x="113" y="22"/>
                    <a:pt x="117" y="20"/>
                    <a:pt x="114" y="20"/>
                  </a:cubicBezTo>
                  <a:cubicBezTo>
                    <a:pt x="114" y="20"/>
                    <a:pt x="114" y="19"/>
                    <a:pt x="114" y="19"/>
                  </a:cubicBezTo>
                  <a:cubicBezTo>
                    <a:pt x="112" y="19"/>
                    <a:pt x="113" y="17"/>
                    <a:pt x="113" y="15"/>
                  </a:cubicBezTo>
                  <a:cubicBezTo>
                    <a:pt x="109" y="16"/>
                    <a:pt x="109" y="16"/>
                    <a:pt x="107" y="13"/>
                  </a:cubicBezTo>
                  <a:cubicBezTo>
                    <a:pt x="105" y="13"/>
                    <a:pt x="104" y="14"/>
                    <a:pt x="101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99" y="12"/>
                    <a:pt x="97" y="6"/>
                    <a:pt x="96" y="5"/>
                  </a:cubicBezTo>
                  <a:cubicBezTo>
                    <a:pt x="96" y="4"/>
                    <a:pt x="94" y="4"/>
                    <a:pt x="94" y="4"/>
                  </a:cubicBezTo>
                  <a:cubicBezTo>
                    <a:pt x="93" y="3"/>
                    <a:pt x="94" y="2"/>
                    <a:pt x="93" y="1"/>
                  </a:cubicBezTo>
                  <a:cubicBezTo>
                    <a:pt x="93" y="0"/>
                    <a:pt x="9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0" name="Freeform 100"/>
            <p:cNvSpPr>
              <a:spLocks/>
            </p:cNvSpPr>
            <p:nvPr/>
          </p:nvSpPr>
          <p:spPr bwMode="auto">
            <a:xfrm>
              <a:off x="2487613" y="3811588"/>
              <a:ext cx="52387" cy="25400"/>
            </a:xfrm>
            <a:custGeom>
              <a:avLst/>
              <a:gdLst>
                <a:gd name="T0" fmla="*/ 4 w 14"/>
                <a:gd name="T1" fmla="*/ 0 h 7"/>
                <a:gd name="T2" fmla="*/ 0 w 14"/>
                <a:gd name="T3" fmla="*/ 2 h 7"/>
                <a:gd name="T4" fmla="*/ 0 w 14"/>
                <a:gd name="T5" fmla="*/ 3 h 7"/>
                <a:gd name="T6" fmla="*/ 3 w 14"/>
                <a:gd name="T7" fmla="*/ 3 h 7"/>
                <a:gd name="T8" fmla="*/ 3 w 14"/>
                <a:gd name="T9" fmla="*/ 5 h 7"/>
                <a:gd name="T10" fmla="*/ 10 w 14"/>
                <a:gd name="T11" fmla="*/ 7 h 7"/>
                <a:gd name="T12" fmla="*/ 11 w 14"/>
                <a:gd name="T13" fmla="*/ 6 h 7"/>
                <a:gd name="T14" fmla="*/ 14 w 14"/>
                <a:gd name="T15" fmla="*/ 6 h 7"/>
                <a:gd name="T16" fmla="*/ 14 w 14"/>
                <a:gd name="T17" fmla="*/ 4 h 7"/>
                <a:gd name="T18" fmla="*/ 11 w 14"/>
                <a:gd name="T19" fmla="*/ 1 h 7"/>
                <a:gd name="T20" fmla="*/ 7 w 14"/>
                <a:gd name="T21" fmla="*/ 1 h 7"/>
                <a:gd name="T22" fmla="*/ 4 w 14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7">
                  <a:moveTo>
                    <a:pt x="4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1" y="3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6"/>
                    <a:pt x="8" y="7"/>
                    <a:pt x="10" y="7"/>
                  </a:cubicBezTo>
                  <a:cubicBezTo>
                    <a:pt x="10" y="7"/>
                    <a:pt x="10" y="6"/>
                    <a:pt x="11" y="6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4" y="5"/>
                    <a:pt x="14" y="5"/>
                    <a:pt x="14" y="4"/>
                  </a:cubicBezTo>
                  <a:cubicBezTo>
                    <a:pt x="14" y="4"/>
                    <a:pt x="11" y="1"/>
                    <a:pt x="11" y="1"/>
                  </a:cubicBezTo>
                  <a:cubicBezTo>
                    <a:pt x="10" y="1"/>
                    <a:pt x="8" y="2"/>
                    <a:pt x="7" y="1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1" name="Freeform 101"/>
            <p:cNvSpPr>
              <a:spLocks/>
            </p:cNvSpPr>
            <p:nvPr/>
          </p:nvSpPr>
          <p:spPr bwMode="auto">
            <a:xfrm>
              <a:off x="4111625" y="4051301"/>
              <a:ext cx="150812" cy="190500"/>
            </a:xfrm>
            <a:custGeom>
              <a:avLst/>
              <a:gdLst>
                <a:gd name="T0" fmla="*/ 7 w 40"/>
                <a:gd name="T1" fmla="*/ 51 h 51"/>
                <a:gd name="T2" fmla="*/ 16 w 40"/>
                <a:gd name="T3" fmla="*/ 47 h 51"/>
                <a:gd name="T4" fmla="*/ 18 w 40"/>
                <a:gd name="T5" fmla="*/ 44 h 51"/>
                <a:gd name="T6" fmla="*/ 28 w 40"/>
                <a:gd name="T7" fmla="*/ 44 h 51"/>
                <a:gd name="T8" fmla="*/ 32 w 40"/>
                <a:gd name="T9" fmla="*/ 47 h 51"/>
                <a:gd name="T10" fmla="*/ 34 w 40"/>
                <a:gd name="T11" fmla="*/ 43 h 51"/>
                <a:gd name="T12" fmla="*/ 33 w 40"/>
                <a:gd name="T13" fmla="*/ 40 h 51"/>
                <a:gd name="T14" fmla="*/ 33 w 40"/>
                <a:gd name="T15" fmla="*/ 35 h 51"/>
                <a:gd name="T16" fmla="*/ 34 w 40"/>
                <a:gd name="T17" fmla="*/ 31 h 51"/>
                <a:gd name="T18" fmla="*/ 36 w 40"/>
                <a:gd name="T19" fmla="*/ 26 h 51"/>
                <a:gd name="T20" fmla="*/ 38 w 40"/>
                <a:gd name="T21" fmla="*/ 21 h 51"/>
                <a:gd name="T22" fmla="*/ 40 w 40"/>
                <a:gd name="T23" fmla="*/ 18 h 51"/>
                <a:gd name="T24" fmla="*/ 40 w 40"/>
                <a:gd name="T25" fmla="*/ 13 h 51"/>
                <a:gd name="T26" fmla="*/ 39 w 40"/>
                <a:gd name="T27" fmla="*/ 8 h 51"/>
                <a:gd name="T28" fmla="*/ 38 w 40"/>
                <a:gd name="T29" fmla="*/ 4 h 51"/>
                <a:gd name="T30" fmla="*/ 34 w 40"/>
                <a:gd name="T31" fmla="*/ 5 h 51"/>
                <a:gd name="T32" fmla="*/ 33 w 40"/>
                <a:gd name="T33" fmla="*/ 2 h 51"/>
                <a:gd name="T34" fmla="*/ 30 w 40"/>
                <a:gd name="T35" fmla="*/ 1 h 51"/>
                <a:gd name="T36" fmla="*/ 28 w 40"/>
                <a:gd name="T37" fmla="*/ 3 h 51"/>
                <a:gd name="T38" fmla="*/ 26 w 40"/>
                <a:gd name="T39" fmla="*/ 3 h 51"/>
                <a:gd name="T40" fmla="*/ 25 w 40"/>
                <a:gd name="T41" fmla="*/ 0 h 51"/>
                <a:gd name="T42" fmla="*/ 20 w 40"/>
                <a:gd name="T43" fmla="*/ 0 h 51"/>
                <a:gd name="T44" fmla="*/ 19 w 40"/>
                <a:gd name="T45" fmla="*/ 2 h 51"/>
                <a:gd name="T46" fmla="*/ 17 w 40"/>
                <a:gd name="T47" fmla="*/ 5 h 51"/>
                <a:gd name="T48" fmla="*/ 15 w 40"/>
                <a:gd name="T49" fmla="*/ 3 h 51"/>
                <a:gd name="T50" fmla="*/ 13 w 40"/>
                <a:gd name="T51" fmla="*/ 4 h 51"/>
                <a:gd name="T52" fmla="*/ 12 w 40"/>
                <a:gd name="T53" fmla="*/ 8 h 51"/>
                <a:gd name="T54" fmla="*/ 10 w 40"/>
                <a:gd name="T55" fmla="*/ 7 h 51"/>
                <a:gd name="T56" fmla="*/ 8 w 40"/>
                <a:gd name="T57" fmla="*/ 9 h 51"/>
                <a:gd name="T58" fmla="*/ 6 w 40"/>
                <a:gd name="T59" fmla="*/ 12 h 51"/>
                <a:gd name="T60" fmla="*/ 8 w 40"/>
                <a:gd name="T61" fmla="*/ 16 h 51"/>
                <a:gd name="T62" fmla="*/ 4 w 40"/>
                <a:gd name="T63" fmla="*/ 19 h 51"/>
                <a:gd name="T64" fmla="*/ 4 w 40"/>
                <a:gd name="T65" fmla="*/ 21 h 51"/>
                <a:gd name="T66" fmla="*/ 2 w 40"/>
                <a:gd name="T67" fmla="*/ 22 h 51"/>
                <a:gd name="T68" fmla="*/ 3 w 40"/>
                <a:gd name="T69" fmla="*/ 27 h 51"/>
                <a:gd name="T70" fmla="*/ 0 w 40"/>
                <a:gd name="T71" fmla="*/ 32 h 51"/>
                <a:gd name="T72" fmla="*/ 4 w 40"/>
                <a:gd name="T73" fmla="*/ 33 h 51"/>
                <a:gd name="T74" fmla="*/ 6 w 40"/>
                <a:gd name="T75" fmla="*/ 37 h 51"/>
                <a:gd name="T76" fmla="*/ 9 w 40"/>
                <a:gd name="T77" fmla="*/ 40 h 51"/>
                <a:gd name="T78" fmla="*/ 9 w 40"/>
                <a:gd name="T79" fmla="*/ 42 h 51"/>
                <a:gd name="T80" fmla="*/ 7 w 40"/>
                <a:gd name="T81" fmla="*/ 46 h 51"/>
                <a:gd name="T82" fmla="*/ 7 w 40"/>
                <a:gd name="T83" fmla="*/ 49 h 51"/>
                <a:gd name="T84" fmla="*/ 7 w 40"/>
                <a:gd name="T8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51">
                  <a:moveTo>
                    <a:pt x="7" y="51"/>
                  </a:moveTo>
                  <a:cubicBezTo>
                    <a:pt x="10" y="50"/>
                    <a:pt x="14" y="48"/>
                    <a:pt x="16" y="47"/>
                  </a:cubicBezTo>
                  <a:cubicBezTo>
                    <a:pt x="16" y="46"/>
                    <a:pt x="17" y="44"/>
                    <a:pt x="18" y="44"/>
                  </a:cubicBezTo>
                  <a:cubicBezTo>
                    <a:pt x="20" y="44"/>
                    <a:pt x="25" y="44"/>
                    <a:pt x="28" y="44"/>
                  </a:cubicBezTo>
                  <a:cubicBezTo>
                    <a:pt x="29" y="45"/>
                    <a:pt x="30" y="46"/>
                    <a:pt x="32" y="47"/>
                  </a:cubicBezTo>
                  <a:cubicBezTo>
                    <a:pt x="32" y="47"/>
                    <a:pt x="33" y="45"/>
                    <a:pt x="34" y="43"/>
                  </a:cubicBezTo>
                  <a:cubicBezTo>
                    <a:pt x="34" y="42"/>
                    <a:pt x="33" y="40"/>
                    <a:pt x="33" y="40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6" y="28"/>
                    <a:pt x="36" y="26"/>
                  </a:cubicBezTo>
                  <a:cubicBezTo>
                    <a:pt x="37" y="24"/>
                    <a:pt x="37" y="23"/>
                    <a:pt x="38" y="21"/>
                  </a:cubicBezTo>
                  <a:cubicBezTo>
                    <a:pt x="38" y="19"/>
                    <a:pt x="40" y="18"/>
                    <a:pt x="40" y="18"/>
                  </a:cubicBezTo>
                  <a:cubicBezTo>
                    <a:pt x="40" y="18"/>
                    <a:pt x="40" y="15"/>
                    <a:pt x="40" y="13"/>
                  </a:cubicBezTo>
                  <a:cubicBezTo>
                    <a:pt x="40" y="10"/>
                    <a:pt x="38" y="10"/>
                    <a:pt x="39" y="8"/>
                  </a:cubicBezTo>
                  <a:cubicBezTo>
                    <a:pt x="39" y="7"/>
                    <a:pt x="38" y="4"/>
                    <a:pt x="38" y="4"/>
                  </a:cubicBezTo>
                  <a:cubicBezTo>
                    <a:pt x="38" y="4"/>
                    <a:pt x="35" y="5"/>
                    <a:pt x="34" y="5"/>
                  </a:cubicBezTo>
                  <a:cubicBezTo>
                    <a:pt x="33" y="4"/>
                    <a:pt x="33" y="2"/>
                    <a:pt x="33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4"/>
                    <a:pt x="17" y="5"/>
                  </a:cubicBezTo>
                  <a:cubicBezTo>
                    <a:pt x="16" y="5"/>
                    <a:pt x="15" y="3"/>
                    <a:pt x="15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6"/>
                    <a:pt x="10" y="7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5" y="11"/>
                    <a:pt x="6" y="12"/>
                  </a:cubicBezTo>
                  <a:cubicBezTo>
                    <a:pt x="7" y="14"/>
                    <a:pt x="9" y="14"/>
                    <a:pt x="8" y="16"/>
                  </a:cubicBezTo>
                  <a:cubicBezTo>
                    <a:pt x="7" y="18"/>
                    <a:pt x="3" y="18"/>
                    <a:pt x="4" y="19"/>
                  </a:cubicBezTo>
                  <a:cubicBezTo>
                    <a:pt x="4" y="20"/>
                    <a:pt x="4" y="21"/>
                    <a:pt x="4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4" y="26"/>
                    <a:pt x="3" y="27"/>
                  </a:cubicBezTo>
                  <a:cubicBezTo>
                    <a:pt x="1" y="28"/>
                    <a:pt x="0" y="32"/>
                    <a:pt x="0" y="32"/>
                  </a:cubicBezTo>
                  <a:cubicBezTo>
                    <a:pt x="0" y="32"/>
                    <a:pt x="3" y="33"/>
                    <a:pt x="4" y="33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7" y="38"/>
                    <a:pt x="7" y="40"/>
                    <a:pt x="9" y="40"/>
                  </a:cubicBezTo>
                  <a:cubicBezTo>
                    <a:pt x="10" y="40"/>
                    <a:pt x="9" y="41"/>
                    <a:pt x="9" y="42"/>
                  </a:cubicBezTo>
                  <a:cubicBezTo>
                    <a:pt x="8" y="44"/>
                    <a:pt x="9" y="45"/>
                    <a:pt x="7" y="46"/>
                  </a:cubicBezTo>
                  <a:cubicBezTo>
                    <a:pt x="6" y="47"/>
                    <a:pt x="7" y="48"/>
                    <a:pt x="7" y="49"/>
                  </a:cubicBezTo>
                  <a:cubicBezTo>
                    <a:pt x="7" y="50"/>
                    <a:pt x="7" y="51"/>
                    <a:pt x="7" y="51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2" name="Freeform 102"/>
            <p:cNvSpPr>
              <a:spLocks noEditPoints="1"/>
            </p:cNvSpPr>
            <p:nvPr/>
          </p:nvSpPr>
          <p:spPr bwMode="auto">
            <a:xfrm>
              <a:off x="4475163" y="2928938"/>
              <a:ext cx="269875" cy="341313"/>
            </a:xfrm>
            <a:custGeom>
              <a:avLst/>
              <a:gdLst>
                <a:gd name="T0" fmla="*/ 36 w 72"/>
                <a:gd name="T1" fmla="*/ 79 h 91"/>
                <a:gd name="T2" fmla="*/ 39 w 72"/>
                <a:gd name="T3" fmla="*/ 84 h 91"/>
                <a:gd name="T4" fmla="*/ 43 w 72"/>
                <a:gd name="T5" fmla="*/ 87 h 91"/>
                <a:gd name="T6" fmla="*/ 49 w 72"/>
                <a:gd name="T7" fmla="*/ 89 h 91"/>
                <a:gd name="T8" fmla="*/ 52 w 72"/>
                <a:gd name="T9" fmla="*/ 90 h 91"/>
                <a:gd name="T10" fmla="*/ 53 w 72"/>
                <a:gd name="T11" fmla="*/ 87 h 91"/>
                <a:gd name="T12" fmla="*/ 53 w 72"/>
                <a:gd name="T13" fmla="*/ 82 h 91"/>
                <a:gd name="T14" fmla="*/ 54 w 72"/>
                <a:gd name="T15" fmla="*/ 79 h 91"/>
                <a:gd name="T16" fmla="*/ 42 w 72"/>
                <a:gd name="T17" fmla="*/ 79 h 91"/>
                <a:gd name="T18" fmla="*/ 37 w 72"/>
                <a:gd name="T19" fmla="*/ 79 h 91"/>
                <a:gd name="T20" fmla="*/ 6 w 72"/>
                <a:gd name="T21" fmla="*/ 29 h 91"/>
                <a:gd name="T22" fmla="*/ 9 w 72"/>
                <a:gd name="T23" fmla="*/ 27 h 91"/>
                <a:gd name="T24" fmla="*/ 11 w 72"/>
                <a:gd name="T25" fmla="*/ 24 h 91"/>
                <a:gd name="T26" fmla="*/ 17 w 72"/>
                <a:gd name="T27" fmla="*/ 25 h 91"/>
                <a:gd name="T28" fmla="*/ 21 w 72"/>
                <a:gd name="T29" fmla="*/ 27 h 91"/>
                <a:gd name="T30" fmla="*/ 22 w 72"/>
                <a:gd name="T31" fmla="*/ 28 h 91"/>
                <a:gd name="T32" fmla="*/ 25 w 72"/>
                <a:gd name="T33" fmla="*/ 33 h 91"/>
                <a:gd name="T34" fmla="*/ 26 w 72"/>
                <a:gd name="T35" fmla="*/ 37 h 91"/>
                <a:gd name="T36" fmla="*/ 33 w 72"/>
                <a:gd name="T37" fmla="*/ 47 h 91"/>
                <a:gd name="T38" fmla="*/ 41 w 72"/>
                <a:gd name="T39" fmla="*/ 52 h 91"/>
                <a:gd name="T40" fmla="*/ 43 w 72"/>
                <a:gd name="T41" fmla="*/ 52 h 91"/>
                <a:gd name="T42" fmla="*/ 47 w 72"/>
                <a:gd name="T43" fmla="*/ 56 h 91"/>
                <a:gd name="T44" fmla="*/ 50 w 72"/>
                <a:gd name="T45" fmla="*/ 58 h 91"/>
                <a:gd name="T46" fmla="*/ 55 w 72"/>
                <a:gd name="T47" fmla="*/ 63 h 91"/>
                <a:gd name="T48" fmla="*/ 56 w 72"/>
                <a:gd name="T49" fmla="*/ 74 h 91"/>
                <a:gd name="T50" fmla="*/ 55 w 72"/>
                <a:gd name="T51" fmla="*/ 79 h 91"/>
                <a:gd name="T52" fmla="*/ 58 w 72"/>
                <a:gd name="T53" fmla="*/ 82 h 91"/>
                <a:gd name="T54" fmla="*/ 61 w 72"/>
                <a:gd name="T55" fmla="*/ 78 h 91"/>
                <a:gd name="T56" fmla="*/ 64 w 72"/>
                <a:gd name="T57" fmla="*/ 73 h 91"/>
                <a:gd name="T58" fmla="*/ 63 w 72"/>
                <a:gd name="T59" fmla="*/ 68 h 91"/>
                <a:gd name="T60" fmla="*/ 60 w 72"/>
                <a:gd name="T61" fmla="*/ 64 h 91"/>
                <a:gd name="T62" fmla="*/ 65 w 72"/>
                <a:gd name="T63" fmla="*/ 60 h 91"/>
                <a:gd name="T64" fmla="*/ 69 w 72"/>
                <a:gd name="T65" fmla="*/ 63 h 91"/>
                <a:gd name="T66" fmla="*/ 72 w 72"/>
                <a:gd name="T67" fmla="*/ 62 h 91"/>
                <a:gd name="T68" fmla="*/ 71 w 72"/>
                <a:gd name="T69" fmla="*/ 59 h 91"/>
                <a:gd name="T70" fmla="*/ 67 w 72"/>
                <a:gd name="T71" fmla="*/ 55 h 91"/>
                <a:gd name="T72" fmla="*/ 58 w 72"/>
                <a:gd name="T73" fmla="*/ 47 h 91"/>
                <a:gd name="T74" fmla="*/ 44 w 72"/>
                <a:gd name="T75" fmla="*/ 38 h 91"/>
                <a:gd name="T76" fmla="*/ 42 w 72"/>
                <a:gd name="T77" fmla="*/ 33 h 91"/>
                <a:gd name="T78" fmla="*/ 40 w 72"/>
                <a:gd name="T79" fmla="*/ 30 h 91"/>
                <a:gd name="T80" fmla="*/ 34 w 72"/>
                <a:gd name="T81" fmla="*/ 26 h 91"/>
                <a:gd name="T82" fmla="*/ 36 w 72"/>
                <a:gd name="T83" fmla="*/ 19 h 91"/>
                <a:gd name="T84" fmla="*/ 35 w 72"/>
                <a:gd name="T85" fmla="*/ 14 h 91"/>
                <a:gd name="T86" fmla="*/ 43 w 72"/>
                <a:gd name="T87" fmla="*/ 12 h 91"/>
                <a:gd name="T88" fmla="*/ 41 w 72"/>
                <a:gd name="T89" fmla="*/ 6 h 91"/>
                <a:gd name="T90" fmla="*/ 37 w 72"/>
                <a:gd name="T91" fmla="*/ 2 h 91"/>
                <a:gd name="T92" fmla="*/ 32 w 72"/>
                <a:gd name="T93" fmla="*/ 1 h 91"/>
                <a:gd name="T94" fmla="*/ 28 w 72"/>
                <a:gd name="T95" fmla="*/ 1 h 91"/>
                <a:gd name="T96" fmla="*/ 23 w 72"/>
                <a:gd name="T97" fmla="*/ 2 h 91"/>
                <a:gd name="T98" fmla="*/ 22 w 72"/>
                <a:gd name="T99" fmla="*/ 5 h 91"/>
                <a:gd name="T100" fmla="*/ 16 w 72"/>
                <a:gd name="T101" fmla="*/ 8 h 91"/>
                <a:gd name="T102" fmla="*/ 13 w 72"/>
                <a:gd name="T103" fmla="*/ 10 h 91"/>
                <a:gd name="T104" fmla="*/ 9 w 72"/>
                <a:gd name="T105" fmla="*/ 10 h 91"/>
                <a:gd name="T106" fmla="*/ 4 w 72"/>
                <a:gd name="T107" fmla="*/ 15 h 91"/>
                <a:gd name="T108" fmla="*/ 1 w 72"/>
                <a:gd name="T109" fmla="*/ 21 h 91"/>
                <a:gd name="T110" fmla="*/ 5 w 72"/>
                <a:gd name="T111" fmla="*/ 27 h 91"/>
                <a:gd name="T112" fmla="*/ 4 w 72"/>
                <a:gd name="T113" fmla="*/ 30 h 91"/>
                <a:gd name="T114" fmla="*/ 12 w 72"/>
                <a:gd name="T115" fmla="*/ 55 h 91"/>
                <a:gd name="T116" fmla="*/ 11 w 72"/>
                <a:gd name="T117" fmla="*/ 59 h 91"/>
                <a:gd name="T118" fmla="*/ 15 w 72"/>
                <a:gd name="T119" fmla="*/ 71 h 91"/>
                <a:gd name="T120" fmla="*/ 19 w 72"/>
                <a:gd name="T121" fmla="*/ 69 h 91"/>
                <a:gd name="T122" fmla="*/ 21 w 72"/>
                <a:gd name="T123" fmla="*/ 57 h 91"/>
                <a:gd name="T124" fmla="*/ 18 w 72"/>
                <a:gd name="T125" fmla="*/ 5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" h="91">
                  <a:moveTo>
                    <a:pt x="37" y="79"/>
                  </a:moveTo>
                  <a:cubicBezTo>
                    <a:pt x="37" y="80"/>
                    <a:pt x="37" y="79"/>
                    <a:pt x="36" y="79"/>
                  </a:cubicBezTo>
                  <a:cubicBezTo>
                    <a:pt x="36" y="80"/>
                    <a:pt x="36" y="81"/>
                    <a:pt x="36" y="82"/>
                  </a:cubicBezTo>
                  <a:cubicBezTo>
                    <a:pt x="37" y="82"/>
                    <a:pt x="38" y="84"/>
                    <a:pt x="39" y="84"/>
                  </a:cubicBezTo>
                  <a:cubicBezTo>
                    <a:pt x="40" y="85"/>
                    <a:pt x="41" y="84"/>
                    <a:pt x="42" y="85"/>
                  </a:cubicBezTo>
                  <a:cubicBezTo>
                    <a:pt x="42" y="85"/>
                    <a:pt x="43" y="87"/>
                    <a:pt x="43" y="87"/>
                  </a:cubicBezTo>
                  <a:cubicBezTo>
                    <a:pt x="44" y="87"/>
                    <a:pt x="45" y="87"/>
                    <a:pt x="45" y="87"/>
                  </a:cubicBezTo>
                  <a:cubicBezTo>
                    <a:pt x="47" y="88"/>
                    <a:pt x="47" y="88"/>
                    <a:pt x="49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1" y="91"/>
                    <a:pt x="51" y="90"/>
                    <a:pt x="52" y="90"/>
                  </a:cubicBezTo>
                  <a:cubicBezTo>
                    <a:pt x="52" y="89"/>
                    <a:pt x="52" y="88"/>
                    <a:pt x="52" y="88"/>
                  </a:cubicBezTo>
                  <a:cubicBezTo>
                    <a:pt x="52" y="88"/>
                    <a:pt x="53" y="87"/>
                    <a:pt x="53" y="87"/>
                  </a:cubicBezTo>
                  <a:cubicBezTo>
                    <a:pt x="54" y="86"/>
                    <a:pt x="53" y="85"/>
                    <a:pt x="54" y="83"/>
                  </a:cubicBezTo>
                  <a:cubicBezTo>
                    <a:pt x="53" y="83"/>
                    <a:pt x="53" y="83"/>
                    <a:pt x="53" y="82"/>
                  </a:cubicBezTo>
                  <a:cubicBezTo>
                    <a:pt x="52" y="81"/>
                    <a:pt x="54" y="81"/>
                    <a:pt x="54" y="80"/>
                  </a:cubicBezTo>
                  <a:cubicBezTo>
                    <a:pt x="54" y="80"/>
                    <a:pt x="54" y="79"/>
                    <a:pt x="54" y="79"/>
                  </a:cubicBezTo>
                  <a:cubicBezTo>
                    <a:pt x="52" y="80"/>
                    <a:pt x="47" y="81"/>
                    <a:pt x="43" y="81"/>
                  </a:cubicBezTo>
                  <a:cubicBezTo>
                    <a:pt x="43" y="81"/>
                    <a:pt x="42" y="79"/>
                    <a:pt x="42" y="79"/>
                  </a:cubicBezTo>
                  <a:cubicBezTo>
                    <a:pt x="40" y="79"/>
                    <a:pt x="40" y="80"/>
                    <a:pt x="39" y="80"/>
                  </a:cubicBezTo>
                  <a:cubicBezTo>
                    <a:pt x="38" y="80"/>
                    <a:pt x="38" y="79"/>
                    <a:pt x="37" y="79"/>
                  </a:cubicBezTo>
                  <a:close/>
                  <a:moveTo>
                    <a:pt x="4" y="30"/>
                  </a:moveTo>
                  <a:cubicBezTo>
                    <a:pt x="5" y="29"/>
                    <a:pt x="6" y="29"/>
                    <a:pt x="6" y="29"/>
                  </a:cubicBezTo>
                  <a:cubicBezTo>
                    <a:pt x="7" y="29"/>
                    <a:pt x="8" y="29"/>
                    <a:pt x="8" y="29"/>
                  </a:cubicBezTo>
                  <a:cubicBezTo>
                    <a:pt x="9" y="29"/>
                    <a:pt x="9" y="28"/>
                    <a:pt x="9" y="27"/>
                  </a:cubicBezTo>
                  <a:cubicBezTo>
                    <a:pt x="9" y="27"/>
                    <a:pt x="10" y="27"/>
                    <a:pt x="11" y="26"/>
                  </a:cubicBezTo>
                  <a:cubicBezTo>
                    <a:pt x="11" y="26"/>
                    <a:pt x="11" y="24"/>
                    <a:pt x="11" y="24"/>
                  </a:cubicBezTo>
                  <a:cubicBezTo>
                    <a:pt x="12" y="24"/>
                    <a:pt x="13" y="23"/>
                    <a:pt x="15" y="23"/>
                  </a:cubicBezTo>
                  <a:cubicBezTo>
                    <a:pt x="15" y="23"/>
                    <a:pt x="16" y="25"/>
                    <a:pt x="17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5"/>
                    <a:pt x="20" y="27"/>
                    <a:pt x="21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9"/>
                    <a:pt x="22" y="30"/>
                    <a:pt x="23" y="31"/>
                  </a:cubicBezTo>
                  <a:cubicBezTo>
                    <a:pt x="23" y="32"/>
                    <a:pt x="24" y="33"/>
                    <a:pt x="25" y="33"/>
                  </a:cubicBezTo>
                  <a:cubicBezTo>
                    <a:pt x="25" y="34"/>
                    <a:pt x="24" y="35"/>
                    <a:pt x="25" y="36"/>
                  </a:cubicBezTo>
                  <a:cubicBezTo>
                    <a:pt x="25" y="36"/>
                    <a:pt x="26" y="36"/>
                    <a:pt x="26" y="37"/>
                  </a:cubicBezTo>
                  <a:cubicBezTo>
                    <a:pt x="27" y="38"/>
                    <a:pt x="26" y="39"/>
                    <a:pt x="27" y="41"/>
                  </a:cubicBezTo>
                  <a:cubicBezTo>
                    <a:pt x="28" y="43"/>
                    <a:pt x="32" y="45"/>
                    <a:pt x="33" y="47"/>
                  </a:cubicBezTo>
                  <a:cubicBezTo>
                    <a:pt x="34" y="48"/>
                    <a:pt x="34" y="50"/>
                    <a:pt x="36" y="50"/>
                  </a:cubicBezTo>
                  <a:cubicBezTo>
                    <a:pt x="37" y="51"/>
                    <a:pt x="39" y="52"/>
                    <a:pt x="41" y="52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2" y="53"/>
                    <a:pt x="42" y="52"/>
                    <a:pt x="43" y="52"/>
                  </a:cubicBezTo>
                  <a:cubicBezTo>
                    <a:pt x="44" y="53"/>
                    <a:pt x="45" y="55"/>
                    <a:pt x="46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6"/>
                    <a:pt x="47" y="57"/>
                    <a:pt x="48" y="58"/>
                  </a:cubicBezTo>
                  <a:cubicBezTo>
                    <a:pt x="49" y="58"/>
                    <a:pt x="50" y="58"/>
                    <a:pt x="50" y="58"/>
                  </a:cubicBezTo>
                  <a:cubicBezTo>
                    <a:pt x="51" y="59"/>
                    <a:pt x="51" y="61"/>
                    <a:pt x="51" y="62"/>
                  </a:cubicBezTo>
                  <a:cubicBezTo>
                    <a:pt x="52" y="63"/>
                    <a:pt x="54" y="62"/>
                    <a:pt x="55" y="63"/>
                  </a:cubicBezTo>
                  <a:cubicBezTo>
                    <a:pt x="56" y="64"/>
                    <a:pt x="58" y="72"/>
                    <a:pt x="58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5"/>
                    <a:pt x="57" y="76"/>
                    <a:pt x="56" y="77"/>
                  </a:cubicBezTo>
                  <a:cubicBezTo>
                    <a:pt x="56" y="78"/>
                    <a:pt x="55" y="79"/>
                    <a:pt x="55" y="79"/>
                  </a:cubicBezTo>
                  <a:cubicBezTo>
                    <a:pt x="55" y="82"/>
                    <a:pt x="56" y="81"/>
                    <a:pt x="56" y="82"/>
                  </a:cubicBezTo>
                  <a:cubicBezTo>
                    <a:pt x="57" y="82"/>
                    <a:pt x="58" y="82"/>
                    <a:pt x="58" y="82"/>
                  </a:cubicBezTo>
                  <a:cubicBezTo>
                    <a:pt x="59" y="81"/>
                    <a:pt x="59" y="80"/>
                    <a:pt x="59" y="79"/>
                  </a:cubicBezTo>
                  <a:cubicBezTo>
                    <a:pt x="59" y="79"/>
                    <a:pt x="61" y="78"/>
                    <a:pt x="61" y="78"/>
                  </a:cubicBezTo>
                  <a:cubicBezTo>
                    <a:pt x="62" y="77"/>
                    <a:pt x="61" y="75"/>
                    <a:pt x="62" y="74"/>
                  </a:cubicBezTo>
                  <a:cubicBezTo>
                    <a:pt x="62" y="73"/>
                    <a:pt x="64" y="73"/>
                    <a:pt x="64" y="73"/>
                  </a:cubicBezTo>
                  <a:cubicBezTo>
                    <a:pt x="64" y="72"/>
                    <a:pt x="64" y="69"/>
                    <a:pt x="64" y="69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2" y="67"/>
                    <a:pt x="62" y="66"/>
                    <a:pt x="62" y="65"/>
                  </a:cubicBezTo>
                  <a:cubicBezTo>
                    <a:pt x="61" y="65"/>
                    <a:pt x="60" y="65"/>
                    <a:pt x="60" y="64"/>
                  </a:cubicBezTo>
                  <a:cubicBezTo>
                    <a:pt x="61" y="62"/>
                    <a:pt x="62" y="58"/>
                    <a:pt x="65" y="59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6" y="60"/>
                    <a:pt x="67" y="60"/>
                    <a:pt x="69" y="61"/>
                  </a:cubicBezTo>
                  <a:cubicBezTo>
                    <a:pt x="69" y="61"/>
                    <a:pt x="69" y="63"/>
                    <a:pt x="69" y="63"/>
                  </a:cubicBezTo>
                  <a:cubicBezTo>
                    <a:pt x="70" y="63"/>
                    <a:pt x="71" y="63"/>
                    <a:pt x="71" y="63"/>
                  </a:cubicBezTo>
                  <a:cubicBezTo>
                    <a:pt x="71" y="62"/>
                    <a:pt x="71" y="62"/>
                    <a:pt x="72" y="62"/>
                  </a:cubicBezTo>
                  <a:cubicBezTo>
                    <a:pt x="72" y="62"/>
                    <a:pt x="71" y="61"/>
                    <a:pt x="71" y="61"/>
                  </a:cubicBezTo>
                  <a:cubicBezTo>
                    <a:pt x="71" y="60"/>
                    <a:pt x="71" y="60"/>
                    <a:pt x="71" y="59"/>
                  </a:cubicBezTo>
                  <a:cubicBezTo>
                    <a:pt x="71" y="59"/>
                    <a:pt x="70" y="59"/>
                    <a:pt x="69" y="58"/>
                  </a:cubicBezTo>
                  <a:cubicBezTo>
                    <a:pt x="68" y="57"/>
                    <a:pt x="68" y="56"/>
                    <a:pt x="67" y="55"/>
                  </a:cubicBezTo>
                  <a:cubicBezTo>
                    <a:pt x="64" y="53"/>
                    <a:pt x="60" y="52"/>
                    <a:pt x="58" y="50"/>
                  </a:cubicBezTo>
                  <a:cubicBezTo>
                    <a:pt x="58" y="49"/>
                    <a:pt x="58" y="47"/>
                    <a:pt x="58" y="47"/>
                  </a:cubicBezTo>
                  <a:cubicBezTo>
                    <a:pt x="55" y="47"/>
                    <a:pt x="53" y="47"/>
                    <a:pt x="50" y="45"/>
                  </a:cubicBezTo>
                  <a:cubicBezTo>
                    <a:pt x="49" y="44"/>
                    <a:pt x="45" y="39"/>
                    <a:pt x="44" y="38"/>
                  </a:cubicBezTo>
                  <a:cubicBezTo>
                    <a:pt x="44" y="36"/>
                    <a:pt x="44" y="35"/>
                    <a:pt x="43" y="34"/>
                  </a:cubicBezTo>
                  <a:cubicBezTo>
                    <a:pt x="43" y="33"/>
                    <a:pt x="43" y="34"/>
                    <a:pt x="42" y="33"/>
                  </a:cubicBezTo>
                  <a:cubicBezTo>
                    <a:pt x="41" y="33"/>
                    <a:pt x="41" y="31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8" y="28"/>
                    <a:pt x="36" y="29"/>
                    <a:pt x="34" y="26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3" y="23"/>
                    <a:pt x="36" y="20"/>
                    <a:pt x="36" y="19"/>
                  </a:cubicBezTo>
                  <a:cubicBezTo>
                    <a:pt x="36" y="17"/>
                    <a:pt x="35" y="17"/>
                    <a:pt x="34" y="16"/>
                  </a:cubicBezTo>
                  <a:cubicBezTo>
                    <a:pt x="34" y="15"/>
                    <a:pt x="35" y="14"/>
                    <a:pt x="35" y="14"/>
                  </a:cubicBezTo>
                  <a:cubicBezTo>
                    <a:pt x="36" y="14"/>
                    <a:pt x="35" y="15"/>
                    <a:pt x="36" y="15"/>
                  </a:cubicBezTo>
                  <a:cubicBezTo>
                    <a:pt x="38" y="14"/>
                    <a:pt x="40" y="13"/>
                    <a:pt x="43" y="12"/>
                  </a:cubicBezTo>
                  <a:cubicBezTo>
                    <a:pt x="41" y="11"/>
                    <a:pt x="43" y="10"/>
                    <a:pt x="43" y="9"/>
                  </a:cubicBezTo>
                  <a:cubicBezTo>
                    <a:pt x="43" y="7"/>
                    <a:pt x="43" y="6"/>
                    <a:pt x="41" y="6"/>
                  </a:cubicBezTo>
                  <a:cubicBezTo>
                    <a:pt x="39" y="6"/>
                    <a:pt x="42" y="2"/>
                    <a:pt x="42" y="2"/>
                  </a:cubicBezTo>
                  <a:cubicBezTo>
                    <a:pt x="42" y="2"/>
                    <a:pt x="39" y="2"/>
                    <a:pt x="37" y="2"/>
                  </a:cubicBezTo>
                  <a:cubicBezTo>
                    <a:pt x="36" y="3"/>
                    <a:pt x="36" y="3"/>
                    <a:pt x="34" y="3"/>
                  </a:cubicBezTo>
                  <a:cubicBezTo>
                    <a:pt x="33" y="3"/>
                    <a:pt x="34" y="1"/>
                    <a:pt x="32" y="1"/>
                  </a:cubicBezTo>
                  <a:cubicBezTo>
                    <a:pt x="29" y="1"/>
                    <a:pt x="31" y="2"/>
                    <a:pt x="29" y="1"/>
                  </a:cubicBezTo>
                  <a:cubicBezTo>
                    <a:pt x="27" y="0"/>
                    <a:pt x="28" y="0"/>
                    <a:pt x="28" y="1"/>
                  </a:cubicBezTo>
                  <a:cubicBezTo>
                    <a:pt x="28" y="2"/>
                    <a:pt x="24" y="0"/>
                    <a:pt x="24" y="0"/>
                  </a:cubicBezTo>
                  <a:cubicBezTo>
                    <a:pt x="24" y="0"/>
                    <a:pt x="25" y="1"/>
                    <a:pt x="23" y="2"/>
                  </a:cubicBezTo>
                  <a:cubicBezTo>
                    <a:pt x="22" y="4"/>
                    <a:pt x="25" y="3"/>
                    <a:pt x="24" y="4"/>
                  </a:cubicBezTo>
                  <a:cubicBezTo>
                    <a:pt x="23" y="6"/>
                    <a:pt x="23" y="5"/>
                    <a:pt x="22" y="5"/>
                  </a:cubicBezTo>
                  <a:cubicBezTo>
                    <a:pt x="21" y="4"/>
                    <a:pt x="19" y="5"/>
                    <a:pt x="19" y="6"/>
                  </a:cubicBezTo>
                  <a:cubicBezTo>
                    <a:pt x="19" y="8"/>
                    <a:pt x="16" y="6"/>
                    <a:pt x="16" y="8"/>
                  </a:cubicBezTo>
                  <a:cubicBezTo>
                    <a:pt x="16" y="11"/>
                    <a:pt x="17" y="10"/>
                    <a:pt x="16" y="11"/>
                  </a:cubicBezTo>
                  <a:cubicBezTo>
                    <a:pt x="15" y="11"/>
                    <a:pt x="15" y="10"/>
                    <a:pt x="13" y="10"/>
                  </a:cubicBezTo>
                  <a:cubicBezTo>
                    <a:pt x="11" y="9"/>
                    <a:pt x="12" y="10"/>
                    <a:pt x="11" y="8"/>
                  </a:cubicBezTo>
                  <a:cubicBezTo>
                    <a:pt x="9" y="6"/>
                    <a:pt x="9" y="8"/>
                    <a:pt x="9" y="10"/>
                  </a:cubicBezTo>
                  <a:cubicBezTo>
                    <a:pt x="9" y="11"/>
                    <a:pt x="6" y="11"/>
                    <a:pt x="5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3" y="17"/>
                    <a:pt x="1" y="17"/>
                  </a:cubicBezTo>
                  <a:cubicBezTo>
                    <a:pt x="0" y="17"/>
                    <a:pt x="0" y="21"/>
                    <a:pt x="1" y="21"/>
                  </a:cubicBezTo>
                  <a:cubicBezTo>
                    <a:pt x="3" y="21"/>
                    <a:pt x="1" y="25"/>
                    <a:pt x="2" y="26"/>
                  </a:cubicBezTo>
                  <a:cubicBezTo>
                    <a:pt x="3" y="27"/>
                    <a:pt x="6" y="25"/>
                    <a:pt x="5" y="27"/>
                  </a:cubicBezTo>
                  <a:cubicBezTo>
                    <a:pt x="4" y="28"/>
                    <a:pt x="4" y="27"/>
                    <a:pt x="3" y="28"/>
                  </a:cubicBezTo>
                  <a:cubicBezTo>
                    <a:pt x="2" y="29"/>
                    <a:pt x="4" y="30"/>
                    <a:pt x="4" y="30"/>
                  </a:cubicBezTo>
                  <a:close/>
                  <a:moveTo>
                    <a:pt x="16" y="51"/>
                  </a:moveTo>
                  <a:cubicBezTo>
                    <a:pt x="15" y="52"/>
                    <a:pt x="13" y="55"/>
                    <a:pt x="12" y="55"/>
                  </a:cubicBezTo>
                  <a:cubicBezTo>
                    <a:pt x="11" y="55"/>
                    <a:pt x="11" y="55"/>
                    <a:pt x="10" y="55"/>
                  </a:cubicBezTo>
                  <a:cubicBezTo>
                    <a:pt x="11" y="57"/>
                    <a:pt x="11" y="57"/>
                    <a:pt x="11" y="59"/>
                  </a:cubicBezTo>
                  <a:cubicBezTo>
                    <a:pt x="12" y="62"/>
                    <a:pt x="12" y="67"/>
                    <a:pt x="13" y="69"/>
                  </a:cubicBezTo>
                  <a:cubicBezTo>
                    <a:pt x="13" y="70"/>
                    <a:pt x="14" y="70"/>
                    <a:pt x="15" y="71"/>
                  </a:cubicBezTo>
                  <a:cubicBezTo>
                    <a:pt x="15" y="71"/>
                    <a:pt x="16" y="71"/>
                    <a:pt x="17" y="71"/>
                  </a:cubicBezTo>
                  <a:cubicBezTo>
                    <a:pt x="17" y="71"/>
                    <a:pt x="18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21" y="57"/>
                    <a:pt x="21" y="57"/>
                  </a:cubicBezTo>
                  <a:cubicBezTo>
                    <a:pt x="21" y="56"/>
                    <a:pt x="19" y="55"/>
                    <a:pt x="19" y="55"/>
                  </a:cubicBezTo>
                  <a:cubicBezTo>
                    <a:pt x="18" y="54"/>
                    <a:pt x="19" y="53"/>
                    <a:pt x="18" y="52"/>
                  </a:cubicBezTo>
                  <a:cubicBezTo>
                    <a:pt x="17" y="51"/>
                    <a:pt x="17" y="52"/>
                    <a:pt x="16" y="51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3" name="Freeform 103"/>
            <p:cNvSpPr>
              <a:spLocks noEditPoints="1"/>
            </p:cNvSpPr>
            <p:nvPr/>
          </p:nvSpPr>
          <p:spPr bwMode="auto">
            <a:xfrm>
              <a:off x="5127625" y="3394076"/>
              <a:ext cx="34925" cy="109538"/>
            </a:xfrm>
            <a:custGeom>
              <a:avLst/>
              <a:gdLst>
                <a:gd name="T0" fmla="*/ 8 w 9"/>
                <a:gd name="T1" fmla="*/ 11 h 29"/>
                <a:gd name="T2" fmla="*/ 8 w 9"/>
                <a:gd name="T3" fmla="*/ 11 h 29"/>
                <a:gd name="T4" fmla="*/ 9 w 9"/>
                <a:gd name="T5" fmla="*/ 14 h 29"/>
                <a:gd name="T6" fmla="*/ 6 w 9"/>
                <a:gd name="T7" fmla="*/ 14 h 29"/>
                <a:gd name="T8" fmla="*/ 6 w 9"/>
                <a:gd name="T9" fmla="*/ 10 h 29"/>
                <a:gd name="T10" fmla="*/ 7 w 9"/>
                <a:gd name="T11" fmla="*/ 6 h 29"/>
                <a:gd name="T12" fmla="*/ 8 w 9"/>
                <a:gd name="T13" fmla="*/ 6 h 29"/>
                <a:gd name="T14" fmla="*/ 8 w 9"/>
                <a:gd name="T15" fmla="*/ 8 h 29"/>
                <a:gd name="T16" fmla="*/ 7 w 9"/>
                <a:gd name="T17" fmla="*/ 8 h 29"/>
                <a:gd name="T18" fmla="*/ 7 w 9"/>
                <a:gd name="T19" fmla="*/ 11 h 29"/>
                <a:gd name="T20" fmla="*/ 8 w 9"/>
                <a:gd name="T21" fmla="*/ 11 h 29"/>
                <a:gd name="T22" fmla="*/ 1 w 9"/>
                <a:gd name="T23" fmla="*/ 11 h 29"/>
                <a:gd name="T24" fmla="*/ 0 w 9"/>
                <a:gd name="T25" fmla="*/ 12 h 29"/>
                <a:gd name="T26" fmla="*/ 0 w 9"/>
                <a:gd name="T27" fmla="*/ 13 h 29"/>
                <a:gd name="T28" fmla="*/ 2 w 9"/>
                <a:gd name="T29" fmla="*/ 12 h 29"/>
                <a:gd name="T30" fmla="*/ 1 w 9"/>
                <a:gd name="T31" fmla="*/ 11 h 29"/>
                <a:gd name="T32" fmla="*/ 3 w 9"/>
                <a:gd name="T33" fmla="*/ 29 h 29"/>
                <a:gd name="T34" fmla="*/ 7 w 9"/>
                <a:gd name="T35" fmla="*/ 22 h 29"/>
                <a:gd name="T36" fmla="*/ 9 w 9"/>
                <a:gd name="T37" fmla="*/ 14 h 29"/>
                <a:gd name="T38" fmla="*/ 6 w 9"/>
                <a:gd name="T39" fmla="*/ 14 h 29"/>
                <a:gd name="T40" fmla="*/ 6 w 9"/>
                <a:gd name="T41" fmla="*/ 10 h 29"/>
                <a:gd name="T42" fmla="*/ 7 w 9"/>
                <a:gd name="T43" fmla="*/ 6 h 29"/>
                <a:gd name="T44" fmla="*/ 8 w 9"/>
                <a:gd name="T45" fmla="*/ 6 h 29"/>
                <a:gd name="T46" fmla="*/ 9 w 9"/>
                <a:gd name="T47" fmla="*/ 4 h 29"/>
                <a:gd name="T48" fmla="*/ 9 w 9"/>
                <a:gd name="T49" fmla="*/ 1 h 29"/>
                <a:gd name="T50" fmla="*/ 7 w 9"/>
                <a:gd name="T51" fmla="*/ 2 h 29"/>
                <a:gd name="T52" fmla="*/ 4 w 9"/>
                <a:gd name="T53" fmla="*/ 2 h 29"/>
                <a:gd name="T54" fmla="*/ 4 w 9"/>
                <a:gd name="T55" fmla="*/ 4 h 29"/>
                <a:gd name="T56" fmla="*/ 2 w 9"/>
                <a:gd name="T57" fmla="*/ 6 h 29"/>
                <a:gd name="T58" fmla="*/ 2 w 9"/>
                <a:gd name="T59" fmla="*/ 10 h 29"/>
                <a:gd name="T60" fmla="*/ 1 w 9"/>
                <a:gd name="T61" fmla="*/ 11 h 29"/>
                <a:gd name="T62" fmla="*/ 2 w 9"/>
                <a:gd name="T63" fmla="*/ 12 h 29"/>
                <a:gd name="T64" fmla="*/ 0 w 9"/>
                <a:gd name="T65" fmla="*/ 14 h 29"/>
                <a:gd name="T66" fmla="*/ 1 w 9"/>
                <a:gd name="T67" fmla="*/ 17 h 29"/>
                <a:gd name="T68" fmla="*/ 3 w 9"/>
                <a:gd name="T6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29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9" y="12"/>
                    <a:pt x="9" y="14"/>
                    <a:pt x="9" y="14"/>
                  </a:cubicBezTo>
                  <a:cubicBezTo>
                    <a:pt x="9" y="14"/>
                    <a:pt x="7" y="15"/>
                    <a:pt x="6" y="14"/>
                  </a:cubicBezTo>
                  <a:cubicBezTo>
                    <a:pt x="6" y="13"/>
                    <a:pt x="6" y="12"/>
                    <a:pt x="6" y="10"/>
                  </a:cubicBezTo>
                  <a:cubicBezTo>
                    <a:pt x="6" y="9"/>
                    <a:pt x="5" y="6"/>
                    <a:pt x="7" y="6"/>
                  </a:cubicBezTo>
                  <a:cubicBezTo>
                    <a:pt x="8" y="6"/>
                    <a:pt x="8" y="5"/>
                    <a:pt x="8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11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lose/>
                  <a:moveTo>
                    <a:pt x="1" y="11"/>
                  </a:move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1" y="11"/>
                  </a:lnTo>
                  <a:close/>
                  <a:moveTo>
                    <a:pt x="3" y="29"/>
                  </a:moveTo>
                  <a:cubicBezTo>
                    <a:pt x="3" y="29"/>
                    <a:pt x="8" y="23"/>
                    <a:pt x="7" y="22"/>
                  </a:cubicBezTo>
                  <a:cubicBezTo>
                    <a:pt x="6" y="18"/>
                    <a:pt x="9" y="14"/>
                    <a:pt x="9" y="14"/>
                  </a:cubicBezTo>
                  <a:cubicBezTo>
                    <a:pt x="9" y="14"/>
                    <a:pt x="7" y="15"/>
                    <a:pt x="6" y="14"/>
                  </a:cubicBezTo>
                  <a:cubicBezTo>
                    <a:pt x="6" y="13"/>
                    <a:pt x="6" y="12"/>
                    <a:pt x="6" y="10"/>
                  </a:cubicBezTo>
                  <a:cubicBezTo>
                    <a:pt x="6" y="9"/>
                    <a:pt x="5" y="6"/>
                    <a:pt x="7" y="6"/>
                  </a:cubicBezTo>
                  <a:cubicBezTo>
                    <a:pt x="8" y="6"/>
                    <a:pt x="8" y="5"/>
                    <a:pt x="8" y="6"/>
                  </a:cubicBezTo>
                  <a:cubicBezTo>
                    <a:pt x="9" y="8"/>
                    <a:pt x="9" y="4"/>
                    <a:pt x="9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0"/>
                    <a:pt x="7" y="2"/>
                  </a:cubicBezTo>
                  <a:cubicBezTo>
                    <a:pt x="7" y="3"/>
                    <a:pt x="4" y="2"/>
                    <a:pt x="4" y="2"/>
                  </a:cubicBezTo>
                  <a:cubicBezTo>
                    <a:pt x="4" y="3"/>
                    <a:pt x="5" y="4"/>
                    <a:pt x="4" y="4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0"/>
                    <a:pt x="2" y="10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7"/>
                    <a:pt x="1" y="17"/>
                    <a:pt x="1" y="17"/>
                  </a:cubicBezTo>
                  <a:lnTo>
                    <a:pt x="3" y="29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4" name="Freeform 104"/>
            <p:cNvSpPr>
              <a:spLocks noEditPoints="1"/>
            </p:cNvSpPr>
            <p:nvPr/>
          </p:nvSpPr>
          <p:spPr bwMode="auto">
            <a:xfrm>
              <a:off x="4081463" y="2625726"/>
              <a:ext cx="93662" cy="146050"/>
            </a:xfrm>
            <a:custGeom>
              <a:avLst/>
              <a:gdLst>
                <a:gd name="T0" fmla="*/ 21 w 25"/>
                <a:gd name="T1" fmla="*/ 2 h 39"/>
                <a:gd name="T2" fmla="*/ 19 w 25"/>
                <a:gd name="T3" fmla="*/ 0 h 39"/>
                <a:gd name="T4" fmla="*/ 17 w 25"/>
                <a:gd name="T5" fmla="*/ 3 h 39"/>
                <a:gd name="T6" fmla="*/ 14 w 25"/>
                <a:gd name="T7" fmla="*/ 2 h 39"/>
                <a:gd name="T8" fmla="*/ 14 w 25"/>
                <a:gd name="T9" fmla="*/ 6 h 39"/>
                <a:gd name="T10" fmla="*/ 11 w 25"/>
                <a:gd name="T11" fmla="*/ 9 h 39"/>
                <a:gd name="T12" fmla="*/ 10 w 25"/>
                <a:gd name="T13" fmla="*/ 11 h 39"/>
                <a:gd name="T14" fmla="*/ 6 w 25"/>
                <a:gd name="T15" fmla="*/ 11 h 39"/>
                <a:gd name="T16" fmla="*/ 5 w 25"/>
                <a:gd name="T17" fmla="*/ 10 h 39"/>
                <a:gd name="T18" fmla="*/ 6 w 25"/>
                <a:gd name="T19" fmla="*/ 14 h 39"/>
                <a:gd name="T20" fmla="*/ 2 w 25"/>
                <a:gd name="T21" fmla="*/ 16 h 39"/>
                <a:gd name="T22" fmla="*/ 1 w 25"/>
                <a:gd name="T23" fmla="*/ 18 h 39"/>
                <a:gd name="T24" fmla="*/ 8 w 25"/>
                <a:gd name="T25" fmla="*/ 21 h 39"/>
                <a:gd name="T26" fmla="*/ 8 w 25"/>
                <a:gd name="T27" fmla="*/ 22 h 39"/>
                <a:gd name="T28" fmla="*/ 6 w 25"/>
                <a:gd name="T29" fmla="*/ 25 h 39"/>
                <a:gd name="T30" fmla="*/ 3 w 25"/>
                <a:gd name="T31" fmla="*/ 30 h 39"/>
                <a:gd name="T32" fmla="*/ 0 w 25"/>
                <a:gd name="T33" fmla="*/ 32 h 39"/>
                <a:gd name="T34" fmla="*/ 2 w 25"/>
                <a:gd name="T35" fmla="*/ 34 h 39"/>
                <a:gd name="T36" fmla="*/ 0 w 25"/>
                <a:gd name="T37" fmla="*/ 37 h 39"/>
                <a:gd name="T38" fmla="*/ 4 w 25"/>
                <a:gd name="T39" fmla="*/ 37 h 39"/>
                <a:gd name="T40" fmla="*/ 7 w 25"/>
                <a:gd name="T41" fmla="*/ 36 h 39"/>
                <a:gd name="T42" fmla="*/ 9 w 25"/>
                <a:gd name="T43" fmla="*/ 39 h 39"/>
                <a:gd name="T44" fmla="*/ 12 w 25"/>
                <a:gd name="T45" fmla="*/ 37 h 39"/>
                <a:gd name="T46" fmla="*/ 13 w 25"/>
                <a:gd name="T47" fmla="*/ 35 h 39"/>
                <a:gd name="T48" fmla="*/ 16 w 25"/>
                <a:gd name="T49" fmla="*/ 34 h 39"/>
                <a:gd name="T50" fmla="*/ 18 w 25"/>
                <a:gd name="T51" fmla="*/ 32 h 39"/>
                <a:gd name="T52" fmla="*/ 21 w 25"/>
                <a:gd name="T53" fmla="*/ 30 h 39"/>
                <a:gd name="T54" fmla="*/ 22 w 25"/>
                <a:gd name="T55" fmla="*/ 29 h 39"/>
                <a:gd name="T56" fmla="*/ 24 w 25"/>
                <a:gd name="T57" fmla="*/ 28 h 39"/>
                <a:gd name="T58" fmla="*/ 23 w 25"/>
                <a:gd name="T59" fmla="*/ 22 h 39"/>
                <a:gd name="T60" fmla="*/ 22 w 25"/>
                <a:gd name="T61" fmla="*/ 20 h 39"/>
                <a:gd name="T62" fmla="*/ 23 w 25"/>
                <a:gd name="T63" fmla="*/ 16 h 39"/>
                <a:gd name="T64" fmla="*/ 25 w 25"/>
                <a:gd name="T65" fmla="*/ 13 h 39"/>
                <a:gd name="T66" fmla="*/ 22 w 25"/>
                <a:gd name="T67" fmla="*/ 14 h 39"/>
                <a:gd name="T68" fmla="*/ 19 w 25"/>
                <a:gd name="T69" fmla="*/ 13 h 39"/>
                <a:gd name="T70" fmla="*/ 15 w 25"/>
                <a:gd name="T71" fmla="*/ 9 h 39"/>
                <a:gd name="T72" fmla="*/ 21 w 25"/>
                <a:gd name="T73" fmla="*/ 3 h 39"/>
                <a:gd name="T74" fmla="*/ 7 w 25"/>
                <a:gd name="T75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" h="39">
                  <a:moveTo>
                    <a:pt x="21" y="3"/>
                  </a:moveTo>
                  <a:cubicBezTo>
                    <a:pt x="21" y="3"/>
                    <a:pt x="21" y="2"/>
                    <a:pt x="21" y="2"/>
                  </a:cubicBezTo>
                  <a:cubicBezTo>
                    <a:pt x="21" y="2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8" y="2"/>
                    <a:pt x="18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4" y="2"/>
                    <a:pt x="14" y="4"/>
                    <a:pt x="14" y="4"/>
                  </a:cubicBezTo>
                  <a:cubicBezTo>
                    <a:pt x="12" y="5"/>
                    <a:pt x="11" y="5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1" y="9"/>
                    <a:pt x="10" y="11"/>
                    <a:pt x="11" y="11"/>
                  </a:cubicBezTo>
                  <a:cubicBezTo>
                    <a:pt x="11" y="11"/>
                    <a:pt x="10" y="12"/>
                    <a:pt x="10" y="11"/>
                  </a:cubicBezTo>
                  <a:cubicBezTo>
                    <a:pt x="9" y="11"/>
                    <a:pt x="8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3"/>
                    <a:pt x="4" y="13"/>
                    <a:pt x="6" y="14"/>
                  </a:cubicBezTo>
                  <a:cubicBezTo>
                    <a:pt x="6" y="15"/>
                    <a:pt x="5" y="15"/>
                    <a:pt x="5" y="16"/>
                  </a:cubicBezTo>
                  <a:cubicBezTo>
                    <a:pt x="4" y="16"/>
                    <a:pt x="3" y="16"/>
                    <a:pt x="2" y="16"/>
                  </a:cubicBezTo>
                  <a:cubicBezTo>
                    <a:pt x="2" y="16"/>
                    <a:pt x="2" y="17"/>
                    <a:pt x="3" y="18"/>
                  </a:cubicBezTo>
                  <a:cubicBezTo>
                    <a:pt x="2" y="18"/>
                    <a:pt x="2" y="18"/>
                    <a:pt x="1" y="18"/>
                  </a:cubicBezTo>
                  <a:cubicBezTo>
                    <a:pt x="1" y="18"/>
                    <a:pt x="1" y="20"/>
                    <a:pt x="1" y="20"/>
                  </a:cubicBezTo>
                  <a:cubicBezTo>
                    <a:pt x="4" y="21"/>
                    <a:pt x="4" y="21"/>
                    <a:pt x="8" y="21"/>
                  </a:cubicBezTo>
                  <a:cubicBezTo>
                    <a:pt x="8" y="20"/>
                    <a:pt x="8" y="20"/>
                    <a:pt x="8" y="19"/>
                  </a:cubicBezTo>
                  <a:cubicBezTo>
                    <a:pt x="9" y="20"/>
                    <a:pt x="8" y="21"/>
                    <a:pt x="8" y="22"/>
                  </a:cubicBezTo>
                  <a:cubicBezTo>
                    <a:pt x="8" y="22"/>
                    <a:pt x="6" y="23"/>
                    <a:pt x="6" y="23"/>
                  </a:cubicBezTo>
                  <a:cubicBezTo>
                    <a:pt x="6" y="24"/>
                    <a:pt x="6" y="25"/>
                    <a:pt x="6" y="25"/>
                  </a:cubicBezTo>
                  <a:cubicBezTo>
                    <a:pt x="5" y="27"/>
                    <a:pt x="1" y="27"/>
                    <a:pt x="5" y="29"/>
                  </a:cubicBezTo>
                  <a:cubicBezTo>
                    <a:pt x="4" y="29"/>
                    <a:pt x="4" y="30"/>
                    <a:pt x="3" y="30"/>
                  </a:cubicBezTo>
                  <a:cubicBezTo>
                    <a:pt x="3" y="30"/>
                    <a:pt x="4" y="32"/>
                    <a:pt x="4" y="32"/>
                  </a:cubicBezTo>
                  <a:cubicBezTo>
                    <a:pt x="2" y="33"/>
                    <a:pt x="1" y="32"/>
                    <a:pt x="0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1" y="34"/>
                    <a:pt x="2" y="34"/>
                  </a:cubicBezTo>
                  <a:cubicBezTo>
                    <a:pt x="2" y="34"/>
                    <a:pt x="1" y="35"/>
                    <a:pt x="1" y="35"/>
                  </a:cubicBezTo>
                  <a:cubicBezTo>
                    <a:pt x="1" y="35"/>
                    <a:pt x="0" y="37"/>
                    <a:pt x="0" y="37"/>
                  </a:cubicBezTo>
                  <a:cubicBezTo>
                    <a:pt x="1" y="37"/>
                    <a:pt x="2" y="36"/>
                    <a:pt x="2" y="36"/>
                  </a:cubicBezTo>
                  <a:cubicBezTo>
                    <a:pt x="4" y="36"/>
                    <a:pt x="6" y="36"/>
                    <a:pt x="4" y="37"/>
                  </a:cubicBezTo>
                  <a:cubicBezTo>
                    <a:pt x="3" y="37"/>
                    <a:pt x="2" y="39"/>
                    <a:pt x="4" y="39"/>
                  </a:cubicBezTo>
                  <a:cubicBezTo>
                    <a:pt x="4" y="39"/>
                    <a:pt x="6" y="37"/>
                    <a:pt x="7" y="36"/>
                  </a:cubicBezTo>
                  <a:cubicBezTo>
                    <a:pt x="8" y="37"/>
                    <a:pt x="7" y="38"/>
                    <a:pt x="7" y="38"/>
                  </a:cubicBezTo>
                  <a:cubicBezTo>
                    <a:pt x="8" y="38"/>
                    <a:pt x="8" y="38"/>
                    <a:pt x="9" y="39"/>
                  </a:cubicBezTo>
                  <a:cubicBezTo>
                    <a:pt x="9" y="38"/>
                    <a:pt x="10" y="37"/>
                    <a:pt x="11" y="37"/>
                  </a:cubicBezTo>
                  <a:cubicBezTo>
                    <a:pt x="11" y="37"/>
                    <a:pt x="12" y="37"/>
                    <a:pt x="12" y="37"/>
                  </a:cubicBezTo>
                  <a:cubicBezTo>
                    <a:pt x="13" y="37"/>
                    <a:pt x="13" y="36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5" y="35"/>
                    <a:pt x="16" y="35"/>
                  </a:cubicBezTo>
                  <a:cubicBezTo>
                    <a:pt x="16" y="35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20" y="32"/>
                    <a:pt x="20" y="32"/>
                  </a:cubicBezTo>
                  <a:cubicBezTo>
                    <a:pt x="21" y="31"/>
                    <a:pt x="20" y="30"/>
                    <a:pt x="21" y="30"/>
                  </a:cubicBezTo>
                  <a:cubicBezTo>
                    <a:pt x="21" y="30"/>
                    <a:pt x="22" y="31"/>
                    <a:pt x="23" y="31"/>
                  </a:cubicBezTo>
                  <a:cubicBezTo>
                    <a:pt x="23" y="31"/>
                    <a:pt x="22" y="29"/>
                    <a:pt x="22" y="2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4" y="28"/>
                    <a:pt x="24" y="28"/>
                  </a:cubicBezTo>
                  <a:cubicBezTo>
                    <a:pt x="24" y="26"/>
                    <a:pt x="24" y="24"/>
                    <a:pt x="24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3" y="18"/>
                    <a:pt x="23" y="17"/>
                  </a:cubicBezTo>
                  <a:cubicBezTo>
                    <a:pt x="23" y="17"/>
                    <a:pt x="24" y="15"/>
                    <a:pt x="23" y="16"/>
                  </a:cubicBezTo>
                  <a:cubicBezTo>
                    <a:pt x="23" y="16"/>
                    <a:pt x="23" y="14"/>
                    <a:pt x="23" y="14"/>
                  </a:cubicBezTo>
                  <a:cubicBezTo>
                    <a:pt x="23" y="14"/>
                    <a:pt x="24" y="14"/>
                    <a:pt x="25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19" y="13"/>
                  </a:cubicBezTo>
                  <a:cubicBezTo>
                    <a:pt x="17" y="15"/>
                    <a:pt x="19" y="11"/>
                    <a:pt x="17" y="11"/>
                  </a:cubicBezTo>
                  <a:cubicBezTo>
                    <a:pt x="14" y="11"/>
                    <a:pt x="16" y="11"/>
                    <a:pt x="15" y="9"/>
                  </a:cubicBezTo>
                  <a:cubicBezTo>
                    <a:pt x="15" y="8"/>
                    <a:pt x="18" y="9"/>
                    <a:pt x="18" y="7"/>
                  </a:cubicBezTo>
                  <a:cubicBezTo>
                    <a:pt x="17" y="4"/>
                    <a:pt x="21" y="3"/>
                    <a:pt x="21" y="3"/>
                  </a:cubicBezTo>
                  <a:close/>
                  <a:moveTo>
                    <a:pt x="8" y="26"/>
                  </a:moveTo>
                  <a:cubicBezTo>
                    <a:pt x="10" y="26"/>
                    <a:pt x="8" y="28"/>
                    <a:pt x="7" y="28"/>
                  </a:cubicBezTo>
                  <a:cubicBezTo>
                    <a:pt x="6" y="29"/>
                    <a:pt x="7" y="27"/>
                    <a:pt x="8" y="26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5" name="Freeform 105"/>
            <p:cNvSpPr>
              <a:spLocks/>
            </p:cNvSpPr>
            <p:nvPr/>
          </p:nvSpPr>
          <p:spPr bwMode="auto">
            <a:xfrm>
              <a:off x="5232400" y="3248026"/>
              <a:ext cx="241300" cy="250825"/>
            </a:xfrm>
            <a:custGeom>
              <a:avLst/>
              <a:gdLst>
                <a:gd name="T0" fmla="*/ 64 w 64"/>
                <a:gd name="T1" fmla="*/ 60 h 67"/>
                <a:gd name="T2" fmla="*/ 63 w 64"/>
                <a:gd name="T3" fmla="*/ 60 h 67"/>
                <a:gd name="T4" fmla="*/ 62 w 64"/>
                <a:gd name="T5" fmla="*/ 58 h 67"/>
                <a:gd name="T6" fmla="*/ 60 w 64"/>
                <a:gd name="T7" fmla="*/ 56 h 67"/>
                <a:gd name="T8" fmla="*/ 60 w 64"/>
                <a:gd name="T9" fmla="*/ 53 h 67"/>
                <a:gd name="T10" fmla="*/ 58 w 64"/>
                <a:gd name="T11" fmla="*/ 53 h 67"/>
                <a:gd name="T12" fmla="*/ 58 w 64"/>
                <a:gd name="T13" fmla="*/ 48 h 67"/>
                <a:gd name="T14" fmla="*/ 56 w 64"/>
                <a:gd name="T15" fmla="*/ 44 h 67"/>
                <a:gd name="T16" fmla="*/ 54 w 64"/>
                <a:gd name="T17" fmla="*/ 40 h 67"/>
                <a:gd name="T18" fmla="*/ 50 w 64"/>
                <a:gd name="T19" fmla="*/ 39 h 67"/>
                <a:gd name="T20" fmla="*/ 51 w 64"/>
                <a:gd name="T21" fmla="*/ 37 h 67"/>
                <a:gd name="T22" fmla="*/ 46 w 64"/>
                <a:gd name="T23" fmla="*/ 33 h 67"/>
                <a:gd name="T24" fmla="*/ 42 w 64"/>
                <a:gd name="T25" fmla="*/ 27 h 67"/>
                <a:gd name="T26" fmla="*/ 41 w 64"/>
                <a:gd name="T27" fmla="*/ 24 h 67"/>
                <a:gd name="T28" fmla="*/ 42 w 64"/>
                <a:gd name="T29" fmla="*/ 21 h 67"/>
                <a:gd name="T30" fmla="*/ 44 w 64"/>
                <a:gd name="T31" fmla="*/ 21 h 67"/>
                <a:gd name="T32" fmla="*/ 44 w 64"/>
                <a:gd name="T33" fmla="*/ 17 h 67"/>
                <a:gd name="T34" fmla="*/ 46 w 64"/>
                <a:gd name="T35" fmla="*/ 16 h 67"/>
                <a:gd name="T36" fmla="*/ 46 w 64"/>
                <a:gd name="T37" fmla="*/ 14 h 67"/>
                <a:gd name="T38" fmla="*/ 43 w 64"/>
                <a:gd name="T39" fmla="*/ 14 h 67"/>
                <a:gd name="T40" fmla="*/ 40 w 64"/>
                <a:gd name="T41" fmla="*/ 13 h 67"/>
                <a:gd name="T42" fmla="*/ 38 w 64"/>
                <a:gd name="T43" fmla="*/ 12 h 67"/>
                <a:gd name="T44" fmla="*/ 37 w 64"/>
                <a:gd name="T45" fmla="*/ 10 h 67"/>
                <a:gd name="T46" fmla="*/ 36 w 64"/>
                <a:gd name="T47" fmla="*/ 8 h 67"/>
                <a:gd name="T48" fmla="*/ 36 w 64"/>
                <a:gd name="T49" fmla="*/ 5 h 67"/>
                <a:gd name="T50" fmla="*/ 34 w 64"/>
                <a:gd name="T51" fmla="*/ 2 h 67"/>
                <a:gd name="T52" fmla="*/ 32 w 64"/>
                <a:gd name="T53" fmla="*/ 1 h 67"/>
                <a:gd name="T54" fmla="*/ 30 w 64"/>
                <a:gd name="T55" fmla="*/ 2 h 67"/>
                <a:gd name="T56" fmla="*/ 29 w 64"/>
                <a:gd name="T57" fmla="*/ 1 h 67"/>
                <a:gd name="T58" fmla="*/ 28 w 64"/>
                <a:gd name="T59" fmla="*/ 0 h 67"/>
                <a:gd name="T60" fmla="*/ 26 w 64"/>
                <a:gd name="T61" fmla="*/ 2 h 67"/>
                <a:gd name="T62" fmla="*/ 22 w 64"/>
                <a:gd name="T63" fmla="*/ 1 h 67"/>
                <a:gd name="T64" fmla="*/ 21 w 64"/>
                <a:gd name="T65" fmla="*/ 2 h 67"/>
                <a:gd name="T66" fmla="*/ 19 w 64"/>
                <a:gd name="T67" fmla="*/ 6 h 67"/>
                <a:gd name="T68" fmla="*/ 16 w 64"/>
                <a:gd name="T69" fmla="*/ 9 h 67"/>
                <a:gd name="T70" fmla="*/ 17 w 64"/>
                <a:gd name="T71" fmla="*/ 13 h 67"/>
                <a:gd name="T72" fmla="*/ 16 w 64"/>
                <a:gd name="T73" fmla="*/ 16 h 67"/>
                <a:gd name="T74" fmla="*/ 16 w 64"/>
                <a:gd name="T75" fmla="*/ 20 h 67"/>
                <a:gd name="T76" fmla="*/ 14 w 64"/>
                <a:gd name="T77" fmla="*/ 23 h 67"/>
                <a:gd name="T78" fmla="*/ 13 w 64"/>
                <a:gd name="T79" fmla="*/ 25 h 67"/>
                <a:gd name="T80" fmla="*/ 0 w 64"/>
                <a:gd name="T81" fmla="*/ 36 h 67"/>
                <a:gd name="T82" fmla="*/ 3 w 64"/>
                <a:gd name="T83" fmla="*/ 46 h 67"/>
                <a:gd name="T84" fmla="*/ 21 w 64"/>
                <a:gd name="T85" fmla="*/ 56 h 67"/>
                <a:gd name="T86" fmla="*/ 21 w 64"/>
                <a:gd name="T87" fmla="*/ 58 h 67"/>
                <a:gd name="T88" fmla="*/ 26 w 64"/>
                <a:gd name="T89" fmla="*/ 58 h 67"/>
                <a:gd name="T90" fmla="*/ 26 w 64"/>
                <a:gd name="T91" fmla="*/ 63 h 67"/>
                <a:gd name="T92" fmla="*/ 31 w 64"/>
                <a:gd name="T93" fmla="*/ 65 h 67"/>
                <a:gd name="T94" fmla="*/ 42 w 64"/>
                <a:gd name="T95" fmla="*/ 67 h 67"/>
                <a:gd name="T96" fmla="*/ 48 w 64"/>
                <a:gd name="T97" fmla="*/ 62 h 67"/>
                <a:gd name="T98" fmla="*/ 53 w 64"/>
                <a:gd name="T99" fmla="*/ 57 h 67"/>
                <a:gd name="T100" fmla="*/ 56 w 64"/>
                <a:gd name="T101" fmla="*/ 58 h 67"/>
                <a:gd name="T102" fmla="*/ 57 w 64"/>
                <a:gd name="T103" fmla="*/ 58 h 67"/>
                <a:gd name="T104" fmla="*/ 58 w 64"/>
                <a:gd name="T105" fmla="*/ 60 h 67"/>
                <a:gd name="T106" fmla="*/ 61 w 64"/>
                <a:gd name="T107" fmla="*/ 60 h 67"/>
                <a:gd name="T108" fmla="*/ 62 w 64"/>
                <a:gd name="T109" fmla="*/ 59 h 67"/>
                <a:gd name="T110" fmla="*/ 63 w 64"/>
                <a:gd name="T111" fmla="*/ 60 h 67"/>
                <a:gd name="T112" fmla="*/ 64 w 64"/>
                <a:gd name="T11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4" h="67">
                  <a:moveTo>
                    <a:pt x="64" y="60"/>
                  </a:moveTo>
                  <a:cubicBezTo>
                    <a:pt x="63" y="60"/>
                    <a:pt x="63" y="60"/>
                    <a:pt x="63" y="60"/>
                  </a:cubicBezTo>
                  <a:cubicBezTo>
                    <a:pt x="63" y="60"/>
                    <a:pt x="63" y="59"/>
                    <a:pt x="62" y="58"/>
                  </a:cubicBezTo>
                  <a:cubicBezTo>
                    <a:pt x="61" y="56"/>
                    <a:pt x="60" y="56"/>
                    <a:pt x="60" y="56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7" y="51"/>
                    <a:pt x="57" y="50"/>
                    <a:pt x="58" y="48"/>
                  </a:cubicBezTo>
                  <a:cubicBezTo>
                    <a:pt x="58" y="46"/>
                    <a:pt x="57" y="46"/>
                    <a:pt x="56" y="44"/>
                  </a:cubicBezTo>
                  <a:cubicBezTo>
                    <a:pt x="54" y="42"/>
                    <a:pt x="54" y="42"/>
                    <a:pt x="54" y="40"/>
                  </a:cubicBezTo>
                  <a:cubicBezTo>
                    <a:pt x="53" y="39"/>
                    <a:pt x="52" y="39"/>
                    <a:pt x="50" y="39"/>
                  </a:cubicBezTo>
                  <a:cubicBezTo>
                    <a:pt x="48" y="39"/>
                    <a:pt x="51" y="39"/>
                    <a:pt x="51" y="37"/>
                  </a:cubicBezTo>
                  <a:cubicBezTo>
                    <a:pt x="50" y="36"/>
                    <a:pt x="47" y="33"/>
                    <a:pt x="46" y="33"/>
                  </a:cubicBezTo>
                  <a:cubicBezTo>
                    <a:pt x="44" y="32"/>
                    <a:pt x="44" y="28"/>
                    <a:pt x="42" y="27"/>
                  </a:cubicBezTo>
                  <a:cubicBezTo>
                    <a:pt x="41" y="27"/>
                    <a:pt x="42" y="25"/>
                    <a:pt x="41" y="24"/>
                  </a:cubicBezTo>
                  <a:cubicBezTo>
                    <a:pt x="40" y="23"/>
                    <a:pt x="43" y="24"/>
                    <a:pt x="42" y="21"/>
                  </a:cubicBezTo>
                  <a:cubicBezTo>
                    <a:pt x="41" y="20"/>
                    <a:pt x="43" y="22"/>
                    <a:pt x="44" y="21"/>
                  </a:cubicBezTo>
                  <a:cubicBezTo>
                    <a:pt x="45" y="20"/>
                    <a:pt x="44" y="19"/>
                    <a:pt x="44" y="17"/>
                  </a:cubicBezTo>
                  <a:cubicBezTo>
                    <a:pt x="43" y="15"/>
                    <a:pt x="45" y="17"/>
                    <a:pt x="46" y="16"/>
                  </a:cubicBezTo>
                  <a:cubicBezTo>
                    <a:pt x="48" y="15"/>
                    <a:pt x="46" y="14"/>
                    <a:pt x="46" y="14"/>
                  </a:cubicBezTo>
                  <a:cubicBezTo>
                    <a:pt x="46" y="14"/>
                    <a:pt x="44" y="14"/>
                    <a:pt x="43" y="14"/>
                  </a:cubicBezTo>
                  <a:cubicBezTo>
                    <a:pt x="42" y="13"/>
                    <a:pt x="42" y="13"/>
                    <a:pt x="40" y="13"/>
                  </a:cubicBezTo>
                  <a:cubicBezTo>
                    <a:pt x="39" y="13"/>
                    <a:pt x="39" y="12"/>
                    <a:pt x="38" y="12"/>
                  </a:cubicBezTo>
                  <a:cubicBezTo>
                    <a:pt x="37" y="12"/>
                    <a:pt x="38" y="10"/>
                    <a:pt x="37" y="10"/>
                  </a:cubicBezTo>
                  <a:cubicBezTo>
                    <a:pt x="35" y="9"/>
                    <a:pt x="37" y="8"/>
                    <a:pt x="36" y="8"/>
                  </a:cubicBezTo>
                  <a:cubicBezTo>
                    <a:pt x="34" y="8"/>
                    <a:pt x="36" y="6"/>
                    <a:pt x="36" y="5"/>
                  </a:cubicBezTo>
                  <a:cubicBezTo>
                    <a:pt x="35" y="4"/>
                    <a:pt x="34" y="2"/>
                    <a:pt x="34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6" y="2"/>
                  </a:cubicBezTo>
                  <a:cubicBezTo>
                    <a:pt x="25" y="3"/>
                    <a:pt x="24" y="0"/>
                    <a:pt x="22" y="1"/>
                  </a:cubicBezTo>
                  <a:cubicBezTo>
                    <a:pt x="22" y="1"/>
                    <a:pt x="21" y="2"/>
                    <a:pt x="21" y="2"/>
                  </a:cubicBezTo>
                  <a:cubicBezTo>
                    <a:pt x="21" y="2"/>
                    <a:pt x="21" y="4"/>
                    <a:pt x="19" y="6"/>
                  </a:cubicBezTo>
                  <a:cubicBezTo>
                    <a:pt x="18" y="7"/>
                    <a:pt x="16" y="7"/>
                    <a:pt x="16" y="9"/>
                  </a:cubicBezTo>
                  <a:cubicBezTo>
                    <a:pt x="16" y="11"/>
                    <a:pt x="17" y="11"/>
                    <a:pt x="17" y="13"/>
                  </a:cubicBezTo>
                  <a:cubicBezTo>
                    <a:pt x="16" y="14"/>
                    <a:pt x="15" y="14"/>
                    <a:pt x="16" y="16"/>
                  </a:cubicBezTo>
                  <a:cubicBezTo>
                    <a:pt x="16" y="19"/>
                    <a:pt x="16" y="18"/>
                    <a:pt x="16" y="20"/>
                  </a:cubicBezTo>
                  <a:cubicBezTo>
                    <a:pt x="15" y="21"/>
                    <a:pt x="15" y="22"/>
                    <a:pt x="14" y="23"/>
                  </a:cubicBezTo>
                  <a:cubicBezTo>
                    <a:pt x="14" y="25"/>
                    <a:pt x="13" y="25"/>
                    <a:pt x="13" y="2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7"/>
                    <a:pt x="47" y="64"/>
                    <a:pt x="48" y="62"/>
                  </a:cubicBezTo>
                  <a:cubicBezTo>
                    <a:pt x="49" y="60"/>
                    <a:pt x="51" y="57"/>
                    <a:pt x="53" y="57"/>
                  </a:cubicBezTo>
                  <a:cubicBezTo>
                    <a:pt x="54" y="58"/>
                    <a:pt x="56" y="58"/>
                    <a:pt x="56" y="58"/>
                  </a:cubicBezTo>
                  <a:cubicBezTo>
                    <a:pt x="56" y="58"/>
                    <a:pt x="57" y="57"/>
                    <a:pt x="57" y="58"/>
                  </a:cubicBezTo>
                  <a:cubicBezTo>
                    <a:pt x="58" y="58"/>
                    <a:pt x="58" y="59"/>
                    <a:pt x="58" y="60"/>
                  </a:cubicBezTo>
                  <a:cubicBezTo>
                    <a:pt x="59" y="60"/>
                    <a:pt x="60" y="60"/>
                    <a:pt x="61" y="60"/>
                  </a:cubicBezTo>
                  <a:cubicBezTo>
                    <a:pt x="61" y="60"/>
                    <a:pt x="61" y="59"/>
                    <a:pt x="62" y="59"/>
                  </a:cubicBezTo>
                  <a:cubicBezTo>
                    <a:pt x="62" y="59"/>
                    <a:pt x="63" y="60"/>
                    <a:pt x="63" y="60"/>
                  </a:cubicBezTo>
                  <a:cubicBezTo>
                    <a:pt x="63" y="60"/>
                    <a:pt x="63" y="60"/>
                    <a:pt x="64" y="6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6" name="Freeform 106"/>
            <p:cNvSpPr>
              <a:spLocks noEditPoints="1"/>
            </p:cNvSpPr>
            <p:nvPr/>
          </p:nvSpPr>
          <p:spPr bwMode="auto">
            <a:xfrm>
              <a:off x="5349875" y="3170238"/>
              <a:ext cx="457200" cy="460375"/>
            </a:xfrm>
            <a:custGeom>
              <a:avLst/>
              <a:gdLst>
                <a:gd name="T0" fmla="*/ 112 w 122"/>
                <a:gd name="T1" fmla="*/ 111 h 123"/>
                <a:gd name="T2" fmla="*/ 122 w 122"/>
                <a:gd name="T3" fmla="*/ 107 h 123"/>
                <a:gd name="T4" fmla="*/ 119 w 122"/>
                <a:gd name="T5" fmla="*/ 99 h 123"/>
                <a:gd name="T6" fmla="*/ 112 w 122"/>
                <a:gd name="T7" fmla="*/ 91 h 123"/>
                <a:gd name="T8" fmla="*/ 109 w 122"/>
                <a:gd name="T9" fmla="*/ 81 h 123"/>
                <a:gd name="T10" fmla="*/ 115 w 122"/>
                <a:gd name="T11" fmla="*/ 70 h 123"/>
                <a:gd name="T12" fmla="*/ 108 w 122"/>
                <a:gd name="T13" fmla="*/ 64 h 123"/>
                <a:gd name="T14" fmla="*/ 104 w 122"/>
                <a:gd name="T15" fmla="*/ 54 h 123"/>
                <a:gd name="T16" fmla="*/ 104 w 122"/>
                <a:gd name="T17" fmla="*/ 50 h 123"/>
                <a:gd name="T18" fmla="*/ 108 w 122"/>
                <a:gd name="T19" fmla="*/ 42 h 123"/>
                <a:gd name="T20" fmla="*/ 112 w 122"/>
                <a:gd name="T21" fmla="*/ 36 h 123"/>
                <a:gd name="T22" fmla="*/ 113 w 122"/>
                <a:gd name="T23" fmla="*/ 28 h 123"/>
                <a:gd name="T24" fmla="*/ 106 w 122"/>
                <a:gd name="T25" fmla="*/ 22 h 123"/>
                <a:gd name="T26" fmla="*/ 97 w 122"/>
                <a:gd name="T27" fmla="*/ 17 h 123"/>
                <a:gd name="T28" fmla="*/ 86 w 122"/>
                <a:gd name="T29" fmla="*/ 13 h 123"/>
                <a:gd name="T30" fmla="*/ 74 w 122"/>
                <a:gd name="T31" fmla="*/ 14 h 123"/>
                <a:gd name="T32" fmla="*/ 67 w 122"/>
                <a:gd name="T33" fmla="*/ 16 h 123"/>
                <a:gd name="T34" fmla="*/ 61 w 122"/>
                <a:gd name="T35" fmla="*/ 20 h 123"/>
                <a:gd name="T36" fmla="*/ 58 w 122"/>
                <a:gd name="T37" fmla="*/ 25 h 123"/>
                <a:gd name="T38" fmla="*/ 40 w 122"/>
                <a:gd name="T39" fmla="*/ 22 h 123"/>
                <a:gd name="T40" fmla="*/ 36 w 122"/>
                <a:gd name="T41" fmla="*/ 19 h 123"/>
                <a:gd name="T42" fmla="*/ 29 w 122"/>
                <a:gd name="T43" fmla="*/ 10 h 123"/>
                <a:gd name="T44" fmla="*/ 26 w 122"/>
                <a:gd name="T45" fmla="*/ 4 h 123"/>
                <a:gd name="T46" fmla="*/ 20 w 122"/>
                <a:gd name="T47" fmla="*/ 5 h 123"/>
                <a:gd name="T48" fmla="*/ 13 w 122"/>
                <a:gd name="T49" fmla="*/ 8 h 123"/>
                <a:gd name="T50" fmla="*/ 7 w 122"/>
                <a:gd name="T51" fmla="*/ 1 h 123"/>
                <a:gd name="T52" fmla="*/ 4 w 122"/>
                <a:gd name="T53" fmla="*/ 3 h 123"/>
                <a:gd name="T54" fmla="*/ 2 w 122"/>
                <a:gd name="T55" fmla="*/ 9 h 123"/>
                <a:gd name="T56" fmla="*/ 4 w 122"/>
                <a:gd name="T57" fmla="*/ 20 h 123"/>
                <a:gd name="T58" fmla="*/ 5 w 122"/>
                <a:gd name="T59" fmla="*/ 29 h 123"/>
                <a:gd name="T60" fmla="*/ 9 w 122"/>
                <a:gd name="T61" fmla="*/ 34 h 123"/>
                <a:gd name="T62" fmla="*/ 15 w 122"/>
                <a:gd name="T63" fmla="*/ 37 h 123"/>
                <a:gd name="T64" fmla="*/ 11 w 122"/>
                <a:gd name="T65" fmla="*/ 42 h 123"/>
                <a:gd name="T66" fmla="*/ 15 w 122"/>
                <a:gd name="T67" fmla="*/ 54 h 123"/>
                <a:gd name="T68" fmla="*/ 23 w 122"/>
                <a:gd name="T69" fmla="*/ 61 h 123"/>
                <a:gd name="T70" fmla="*/ 27 w 122"/>
                <a:gd name="T71" fmla="*/ 74 h 123"/>
                <a:gd name="T72" fmla="*/ 31 w 122"/>
                <a:gd name="T73" fmla="*/ 79 h 123"/>
                <a:gd name="T74" fmla="*/ 38 w 122"/>
                <a:gd name="T75" fmla="*/ 81 h 123"/>
                <a:gd name="T76" fmla="*/ 43 w 122"/>
                <a:gd name="T77" fmla="*/ 90 h 123"/>
                <a:gd name="T78" fmla="*/ 45 w 122"/>
                <a:gd name="T79" fmla="*/ 97 h 123"/>
                <a:gd name="T80" fmla="*/ 51 w 122"/>
                <a:gd name="T81" fmla="*/ 104 h 123"/>
                <a:gd name="T82" fmla="*/ 56 w 122"/>
                <a:gd name="T83" fmla="*/ 110 h 123"/>
                <a:gd name="T84" fmla="*/ 61 w 122"/>
                <a:gd name="T85" fmla="*/ 111 h 123"/>
                <a:gd name="T86" fmla="*/ 78 w 122"/>
                <a:gd name="T87" fmla="*/ 106 h 123"/>
                <a:gd name="T88" fmla="*/ 94 w 122"/>
                <a:gd name="T89" fmla="*/ 120 h 123"/>
                <a:gd name="T90" fmla="*/ 105 w 122"/>
                <a:gd name="T91" fmla="*/ 122 h 123"/>
                <a:gd name="T92" fmla="*/ 4 w 122"/>
                <a:gd name="T93" fmla="*/ 12 h 123"/>
                <a:gd name="T94" fmla="*/ 11 w 122"/>
                <a:gd name="T95" fmla="*/ 22 h 123"/>
                <a:gd name="T96" fmla="*/ 7 w 122"/>
                <a:gd name="T97" fmla="*/ 22 h 123"/>
                <a:gd name="T98" fmla="*/ 6 w 122"/>
                <a:gd name="T99" fmla="*/ 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" h="123">
                  <a:moveTo>
                    <a:pt x="107" y="123"/>
                  </a:moveTo>
                  <a:cubicBezTo>
                    <a:pt x="108" y="116"/>
                    <a:pt x="108" y="116"/>
                    <a:pt x="108" y="116"/>
                  </a:cubicBezTo>
                  <a:cubicBezTo>
                    <a:pt x="112" y="111"/>
                    <a:pt x="112" y="111"/>
                    <a:pt x="112" y="111"/>
                  </a:cubicBezTo>
                  <a:cubicBezTo>
                    <a:pt x="116" y="110"/>
                    <a:pt x="116" y="110"/>
                    <a:pt x="116" y="110"/>
                  </a:cubicBezTo>
                  <a:cubicBezTo>
                    <a:pt x="120" y="109"/>
                    <a:pt x="120" y="109"/>
                    <a:pt x="120" y="109"/>
                  </a:cubicBezTo>
                  <a:cubicBezTo>
                    <a:pt x="122" y="107"/>
                    <a:pt x="122" y="107"/>
                    <a:pt x="122" y="107"/>
                  </a:cubicBezTo>
                  <a:cubicBezTo>
                    <a:pt x="122" y="104"/>
                    <a:pt x="122" y="104"/>
                    <a:pt x="122" y="104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19" y="99"/>
                    <a:pt x="119" y="99"/>
                    <a:pt x="119" y="99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5" y="95"/>
                    <a:pt x="115" y="95"/>
                    <a:pt x="115" y="95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1" y="89"/>
                    <a:pt x="111" y="89"/>
                    <a:pt x="111" y="89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5" y="57"/>
                    <a:pt x="105" y="57"/>
                    <a:pt x="105" y="57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2" y="21"/>
                    <a:pt x="61" y="23"/>
                    <a:pt x="61" y="24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59" y="26"/>
                    <a:pt x="58" y="25"/>
                    <a:pt x="58" y="25"/>
                  </a:cubicBezTo>
                  <a:cubicBezTo>
                    <a:pt x="59" y="25"/>
                    <a:pt x="58" y="24"/>
                    <a:pt x="56" y="24"/>
                  </a:cubicBezTo>
                  <a:cubicBezTo>
                    <a:pt x="55" y="24"/>
                    <a:pt x="51" y="27"/>
                    <a:pt x="49" y="27"/>
                  </a:cubicBezTo>
                  <a:cubicBezTo>
                    <a:pt x="48" y="27"/>
                    <a:pt x="41" y="23"/>
                    <a:pt x="40" y="22"/>
                  </a:cubicBezTo>
                  <a:cubicBezTo>
                    <a:pt x="40" y="22"/>
                    <a:pt x="39" y="20"/>
                    <a:pt x="38" y="20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4" y="19"/>
                    <a:pt x="34" y="22"/>
                    <a:pt x="32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6"/>
                    <a:pt x="29" y="12"/>
                    <a:pt x="29" y="10"/>
                  </a:cubicBezTo>
                  <a:cubicBezTo>
                    <a:pt x="29" y="10"/>
                    <a:pt x="28" y="9"/>
                    <a:pt x="27" y="8"/>
                  </a:cubicBezTo>
                  <a:cubicBezTo>
                    <a:pt x="26" y="7"/>
                    <a:pt x="26" y="7"/>
                    <a:pt x="25" y="6"/>
                  </a:cubicBezTo>
                  <a:cubicBezTo>
                    <a:pt x="26" y="4"/>
                    <a:pt x="23" y="4"/>
                    <a:pt x="26" y="4"/>
                  </a:cubicBezTo>
                  <a:cubicBezTo>
                    <a:pt x="27" y="4"/>
                    <a:pt x="26" y="2"/>
                    <a:pt x="25" y="1"/>
                  </a:cubicBezTo>
                  <a:cubicBezTo>
                    <a:pt x="24" y="0"/>
                    <a:pt x="24" y="1"/>
                    <a:pt x="23" y="2"/>
                  </a:cubicBezTo>
                  <a:cubicBezTo>
                    <a:pt x="21" y="2"/>
                    <a:pt x="20" y="5"/>
                    <a:pt x="20" y="5"/>
                  </a:cubicBezTo>
                  <a:cubicBezTo>
                    <a:pt x="19" y="4"/>
                    <a:pt x="19" y="5"/>
                    <a:pt x="18" y="6"/>
                  </a:cubicBezTo>
                  <a:cubicBezTo>
                    <a:pt x="17" y="7"/>
                    <a:pt x="17" y="7"/>
                    <a:pt x="16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8"/>
                    <a:pt x="12" y="7"/>
                    <a:pt x="11" y="6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4" y="3"/>
                  </a:cubicBezTo>
                  <a:cubicBezTo>
                    <a:pt x="3" y="2"/>
                    <a:pt x="4" y="3"/>
                    <a:pt x="2" y="4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3" y="8"/>
                    <a:pt x="2" y="8"/>
                    <a:pt x="2" y="9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0" y="13"/>
                    <a:pt x="1" y="15"/>
                    <a:pt x="2" y="16"/>
                  </a:cubicBezTo>
                  <a:cubicBezTo>
                    <a:pt x="3" y="17"/>
                    <a:pt x="3" y="19"/>
                    <a:pt x="4" y="20"/>
                  </a:cubicBezTo>
                  <a:cubicBezTo>
                    <a:pt x="5" y="21"/>
                    <a:pt x="3" y="23"/>
                    <a:pt x="3" y="23"/>
                  </a:cubicBezTo>
                  <a:cubicBezTo>
                    <a:pt x="3" y="23"/>
                    <a:pt x="4" y="25"/>
                    <a:pt x="5" y="26"/>
                  </a:cubicBezTo>
                  <a:cubicBezTo>
                    <a:pt x="5" y="27"/>
                    <a:pt x="3" y="29"/>
                    <a:pt x="5" y="29"/>
                  </a:cubicBezTo>
                  <a:cubicBezTo>
                    <a:pt x="6" y="29"/>
                    <a:pt x="4" y="30"/>
                    <a:pt x="6" y="31"/>
                  </a:cubicBezTo>
                  <a:cubicBezTo>
                    <a:pt x="7" y="31"/>
                    <a:pt x="6" y="33"/>
                    <a:pt x="7" y="33"/>
                  </a:cubicBezTo>
                  <a:cubicBezTo>
                    <a:pt x="8" y="33"/>
                    <a:pt x="8" y="34"/>
                    <a:pt x="9" y="34"/>
                  </a:cubicBezTo>
                  <a:cubicBezTo>
                    <a:pt x="11" y="34"/>
                    <a:pt x="11" y="34"/>
                    <a:pt x="12" y="35"/>
                  </a:cubicBezTo>
                  <a:cubicBezTo>
                    <a:pt x="13" y="35"/>
                    <a:pt x="15" y="35"/>
                    <a:pt x="15" y="35"/>
                  </a:cubicBezTo>
                  <a:cubicBezTo>
                    <a:pt x="15" y="35"/>
                    <a:pt x="17" y="36"/>
                    <a:pt x="15" y="37"/>
                  </a:cubicBezTo>
                  <a:cubicBezTo>
                    <a:pt x="14" y="38"/>
                    <a:pt x="12" y="36"/>
                    <a:pt x="13" y="38"/>
                  </a:cubicBezTo>
                  <a:cubicBezTo>
                    <a:pt x="13" y="40"/>
                    <a:pt x="14" y="41"/>
                    <a:pt x="13" y="42"/>
                  </a:cubicBezTo>
                  <a:cubicBezTo>
                    <a:pt x="12" y="43"/>
                    <a:pt x="10" y="41"/>
                    <a:pt x="11" y="42"/>
                  </a:cubicBezTo>
                  <a:cubicBezTo>
                    <a:pt x="12" y="45"/>
                    <a:pt x="9" y="44"/>
                    <a:pt x="10" y="45"/>
                  </a:cubicBezTo>
                  <a:cubicBezTo>
                    <a:pt x="11" y="46"/>
                    <a:pt x="10" y="48"/>
                    <a:pt x="11" y="48"/>
                  </a:cubicBezTo>
                  <a:cubicBezTo>
                    <a:pt x="13" y="49"/>
                    <a:pt x="13" y="53"/>
                    <a:pt x="15" y="54"/>
                  </a:cubicBezTo>
                  <a:cubicBezTo>
                    <a:pt x="16" y="54"/>
                    <a:pt x="19" y="57"/>
                    <a:pt x="20" y="58"/>
                  </a:cubicBezTo>
                  <a:cubicBezTo>
                    <a:pt x="20" y="60"/>
                    <a:pt x="17" y="60"/>
                    <a:pt x="19" y="60"/>
                  </a:cubicBezTo>
                  <a:cubicBezTo>
                    <a:pt x="21" y="60"/>
                    <a:pt x="22" y="60"/>
                    <a:pt x="23" y="61"/>
                  </a:cubicBezTo>
                  <a:cubicBezTo>
                    <a:pt x="23" y="63"/>
                    <a:pt x="23" y="63"/>
                    <a:pt x="25" y="65"/>
                  </a:cubicBezTo>
                  <a:cubicBezTo>
                    <a:pt x="26" y="67"/>
                    <a:pt x="27" y="67"/>
                    <a:pt x="27" y="69"/>
                  </a:cubicBezTo>
                  <a:cubicBezTo>
                    <a:pt x="26" y="71"/>
                    <a:pt x="26" y="72"/>
                    <a:pt x="27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7"/>
                    <a:pt x="30" y="77"/>
                    <a:pt x="31" y="79"/>
                  </a:cubicBezTo>
                  <a:cubicBezTo>
                    <a:pt x="32" y="80"/>
                    <a:pt x="32" y="80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4" y="82"/>
                    <a:pt x="36" y="82"/>
                    <a:pt x="38" y="81"/>
                  </a:cubicBezTo>
                  <a:cubicBezTo>
                    <a:pt x="39" y="83"/>
                    <a:pt x="40" y="84"/>
                    <a:pt x="41" y="86"/>
                  </a:cubicBezTo>
                  <a:cubicBezTo>
                    <a:pt x="41" y="87"/>
                    <a:pt x="41" y="88"/>
                    <a:pt x="41" y="89"/>
                  </a:cubicBezTo>
                  <a:cubicBezTo>
                    <a:pt x="42" y="90"/>
                    <a:pt x="43" y="90"/>
                    <a:pt x="43" y="90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93"/>
                    <a:pt x="45" y="94"/>
                    <a:pt x="45" y="94"/>
                  </a:cubicBezTo>
                  <a:cubicBezTo>
                    <a:pt x="45" y="95"/>
                    <a:pt x="45" y="96"/>
                    <a:pt x="45" y="97"/>
                  </a:cubicBezTo>
                  <a:cubicBezTo>
                    <a:pt x="45" y="97"/>
                    <a:pt x="47" y="97"/>
                    <a:pt x="48" y="98"/>
                  </a:cubicBezTo>
                  <a:cubicBezTo>
                    <a:pt x="48" y="99"/>
                    <a:pt x="48" y="100"/>
                    <a:pt x="48" y="101"/>
                  </a:cubicBezTo>
                  <a:cubicBezTo>
                    <a:pt x="48" y="101"/>
                    <a:pt x="51" y="104"/>
                    <a:pt x="51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2" y="106"/>
                    <a:pt x="52" y="106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7" y="110"/>
                    <a:pt x="58" y="110"/>
                    <a:pt x="58" y="110"/>
                  </a:cubicBezTo>
                  <a:cubicBezTo>
                    <a:pt x="58" y="110"/>
                    <a:pt x="59" y="111"/>
                    <a:pt x="60" y="111"/>
                  </a:cubicBezTo>
                  <a:cubicBezTo>
                    <a:pt x="60" y="111"/>
                    <a:pt x="61" y="111"/>
                    <a:pt x="61" y="111"/>
                  </a:cubicBezTo>
                  <a:cubicBezTo>
                    <a:pt x="63" y="112"/>
                    <a:pt x="64" y="113"/>
                    <a:pt x="67" y="113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71" y="110"/>
                    <a:pt x="74" y="108"/>
                    <a:pt x="78" y="106"/>
                  </a:cubicBezTo>
                  <a:cubicBezTo>
                    <a:pt x="79" y="108"/>
                    <a:pt x="81" y="109"/>
                    <a:pt x="82" y="111"/>
                  </a:cubicBezTo>
                  <a:cubicBezTo>
                    <a:pt x="83" y="115"/>
                    <a:pt x="83" y="118"/>
                    <a:pt x="86" y="119"/>
                  </a:cubicBezTo>
                  <a:cubicBezTo>
                    <a:pt x="88" y="120"/>
                    <a:pt x="91" y="120"/>
                    <a:pt x="94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7" y="122"/>
                    <a:pt x="100" y="121"/>
                    <a:pt x="102" y="121"/>
                  </a:cubicBezTo>
                  <a:cubicBezTo>
                    <a:pt x="103" y="121"/>
                    <a:pt x="104" y="122"/>
                    <a:pt x="105" y="122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6" y="123"/>
                    <a:pt x="106" y="123"/>
                    <a:pt x="107" y="123"/>
                  </a:cubicBezTo>
                  <a:close/>
                  <a:moveTo>
                    <a:pt x="4" y="12"/>
                  </a:moveTo>
                  <a:cubicBezTo>
                    <a:pt x="8" y="12"/>
                    <a:pt x="8" y="15"/>
                    <a:pt x="9" y="17"/>
                  </a:cubicBezTo>
                  <a:cubicBezTo>
                    <a:pt x="10" y="18"/>
                    <a:pt x="11" y="18"/>
                    <a:pt x="12" y="19"/>
                  </a:cubicBezTo>
                  <a:cubicBezTo>
                    <a:pt x="11" y="19"/>
                    <a:pt x="11" y="21"/>
                    <a:pt x="11" y="22"/>
                  </a:cubicBezTo>
                  <a:cubicBezTo>
                    <a:pt x="11" y="22"/>
                    <a:pt x="17" y="22"/>
                    <a:pt x="13" y="25"/>
                  </a:cubicBezTo>
                  <a:cubicBezTo>
                    <a:pt x="11" y="27"/>
                    <a:pt x="12" y="26"/>
                    <a:pt x="9" y="26"/>
                  </a:cubicBezTo>
                  <a:cubicBezTo>
                    <a:pt x="9" y="25"/>
                    <a:pt x="7" y="24"/>
                    <a:pt x="7" y="22"/>
                  </a:cubicBezTo>
                  <a:cubicBezTo>
                    <a:pt x="7" y="22"/>
                    <a:pt x="7" y="21"/>
                    <a:pt x="7" y="21"/>
                  </a:cubicBezTo>
                  <a:cubicBezTo>
                    <a:pt x="7" y="20"/>
                    <a:pt x="5" y="20"/>
                    <a:pt x="5" y="19"/>
                  </a:cubicBezTo>
                  <a:cubicBezTo>
                    <a:pt x="5" y="18"/>
                    <a:pt x="6" y="17"/>
                    <a:pt x="6" y="16"/>
                  </a:cubicBezTo>
                  <a:cubicBezTo>
                    <a:pt x="6" y="15"/>
                    <a:pt x="4" y="15"/>
                    <a:pt x="4" y="14"/>
                  </a:cubicBezTo>
                  <a:cubicBezTo>
                    <a:pt x="4" y="14"/>
                    <a:pt x="3" y="12"/>
                    <a:pt x="4" y="12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7" name="Freeform 107"/>
            <p:cNvSpPr>
              <a:spLocks noEditPoints="1"/>
            </p:cNvSpPr>
            <p:nvPr/>
          </p:nvSpPr>
          <p:spPr bwMode="auto">
            <a:xfrm>
              <a:off x="6537325" y="4197351"/>
              <a:ext cx="1062037" cy="498475"/>
            </a:xfrm>
            <a:custGeom>
              <a:avLst/>
              <a:gdLst>
                <a:gd name="T0" fmla="*/ 15 w 283"/>
                <a:gd name="T1" fmla="*/ 22 h 133"/>
                <a:gd name="T2" fmla="*/ 30 w 283"/>
                <a:gd name="T3" fmla="*/ 48 h 133"/>
                <a:gd name="T4" fmla="*/ 52 w 283"/>
                <a:gd name="T5" fmla="*/ 84 h 133"/>
                <a:gd name="T6" fmla="*/ 67 w 283"/>
                <a:gd name="T7" fmla="*/ 70 h 133"/>
                <a:gd name="T8" fmla="*/ 53 w 283"/>
                <a:gd name="T9" fmla="*/ 53 h 133"/>
                <a:gd name="T10" fmla="*/ 46 w 283"/>
                <a:gd name="T11" fmla="*/ 38 h 133"/>
                <a:gd name="T12" fmla="*/ 33 w 283"/>
                <a:gd name="T13" fmla="*/ 22 h 133"/>
                <a:gd name="T14" fmla="*/ 5 w 283"/>
                <a:gd name="T15" fmla="*/ 23 h 133"/>
                <a:gd name="T16" fmla="*/ 201 w 283"/>
                <a:gd name="T17" fmla="*/ 39 h 133"/>
                <a:gd name="T18" fmla="*/ 206 w 283"/>
                <a:gd name="T19" fmla="*/ 44 h 133"/>
                <a:gd name="T20" fmla="*/ 203 w 283"/>
                <a:gd name="T21" fmla="*/ 31 h 133"/>
                <a:gd name="T22" fmla="*/ 45 w 283"/>
                <a:gd name="T23" fmla="*/ 32 h 133"/>
                <a:gd name="T24" fmla="*/ 183 w 283"/>
                <a:gd name="T25" fmla="*/ 34 h 133"/>
                <a:gd name="T26" fmla="*/ 154 w 283"/>
                <a:gd name="T27" fmla="*/ 39 h 133"/>
                <a:gd name="T28" fmla="*/ 150 w 283"/>
                <a:gd name="T29" fmla="*/ 75 h 133"/>
                <a:gd name="T30" fmla="*/ 157 w 283"/>
                <a:gd name="T31" fmla="*/ 72 h 133"/>
                <a:gd name="T32" fmla="*/ 170 w 283"/>
                <a:gd name="T33" fmla="*/ 77 h 133"/>
                <a:gd name="T34" fmla="*/ 163 w 283"/>
                <a:gd name="T35" fmla="*/ 53 h 133"/>
                <a:gd name="T36" fmla="*/ 171 w 283"/>
                <a:gd name="T37" fmla="*/ 43 h 133"/>
                <a:gd name="T38" fmla="*/ 58 w 283"/>
                <a:gd name="T39" fmla="*/ 36 h 133"/>
                <a:gd name="T40" fmla="*/ 23 w 283"/>
                <a:gd name="T41" fmla="*/ 56 h 133"/>
                <a:gd name="T42" fmla="*/ 219 w 283"/>
                <a:gd name="T43" fmla="*/ 58 h 133"/>
                <a:gd name="T44" fmla="*/ 174 w 283"/>
                <a:gd name="T45" fmla="*/ 61 h 133"/>
                <a:gd name="T46" fmla="*/ 69 w 283"/>
                <a:gd name="T47" fmla="*/ 62 h 133"/>
                <a:gd name="T48" fmla="*/ 180 w 283"/>
                <a:gd name="T49" fmla="*/ 62 h 133"/>
                <a:gd name="T50" fmla="*/ 203 w 283"/>
                <a:gd name="T51" fmla="*/ 71 h 133"/>
                <a:gd name="T52" fmla="*/ 210 w 283"/>
                <a:gd name="T53" fmla="*/ 70 h 133"/>
                <a:gd name="T54" fmla="*/ 174 w 283"/>
                <a:gd name="T55" fmla="*/ 82 h 133"/>
                <a:gd name="T56" fmla="*/ 174 w 283"/>
                <a:gd name="T57" fmla="*/ 82 h 133"/>
                <a:gd name="T58" fmla="*/ 87 w 283"/>
                <a:gd name="T59" fmla="*/ 104 h 133"/>
                <a:gd name="T60" fmla="*/ 121 w 283"/>
                <a:gd name="T61" fmla="*/ 109 h 133"/>
                <a:gd name="T62" fmla="*/ 97 w 283"/>
                <a:gd name="T63" fmla="*/ 92 h 133"/>
                <a:gd name="T64" fmla="*/ 242 w 283"/>
                <a:gd name="T65" fmla="*/ 92 h 133"/>
                <a:gd name="T66" fmla="*/ 112 w 283"/>
                <a:gd name="T67" fmla="*/ 98 h 133"/>
                <a:gd name="T68" fmla="*/ 223 w 283"/>
                <a:gd name="T69" fmla="*/ 106 h 133"/>
                <a:gd name="T70" fmla="*/ 196 w 283"/>
                <a:gd name="T71" fmla="*/ 111 h 133"/>
                <a:gd name="T72" fmla="*/ 136 w 283"/>
                <a:gd name="T73" fmla="*/ 114 h 133"/>
                <a:gd name="T74" fmla="*/ 204 w 283"/>
                <a:gd name="T75" fmla="*/ 113 h 133"/>
                <a:gd name="T76" fmla="*/ 166 w 283"/>
                <a:gd name="T77" fmla="*/ 115 h 133"/>
                <a:gd name="T78" fmla="*/ 175 w 283"/>
                <a:gd name="T79" fmla="*/ 114 h 133"/>
                <a:gd name="T80" fmla="*/ 180 w 283"/>
                <a:gd name="T81" fmla="*/ 122 h 133"/>
                <a:gd name="T82" fmla="*/ 187 w 283"/>
                <a:gd name="T83" fmla="*/ 123 h 133"/>
                <a:gd name="T84" fmla="*/ 158 w 283"/>
                <a:gd name="T85" fmla="*/ 125 h 133"/>
                <a:gd name="T86" fmla="*/ 91 w 283"/>
                <a:gd name="T87" fmla="*/ 30 h 133"/>
                <a:gd name="T88" fmla="*/ 89 w 283"/>
                <a:gd name="T89" fmla="*/ 54 h 133"/>
                <a:gd name="T90" fmla="*/ 105 w 283"/>
                <a:gd name="T91" fmla="*/ 70 h 133"/>
                <a:gd name="T92" fmla="*/ 124 w 283"/>
                <a:gd name="T93" fmla="*/ 74 h 133"/>
                <a:gd name="T94" fmla="*/ 146 w 283"/>
                <a:gd name="T95" fmla="*/ 37 h 133"/>
                <a:gd name="T96" fmla="*/ 130 w 283"/>
                <a:gd name="T97" fmla="*/ 15 h 133"/>
                <a:gd name="T98" fmla="*/ 112 w 283"/>
                <a:gd name="T99" fmla="*/ 37 h 133"/>
                <a:gd name="T100" fmla="*/ 227 w 283"/>
                <a:gd name="T101" fmla="*/ 54 h 133"/>
                <a:gd name="T102" fmla="*/ 234 w 283"/>
                <a:gd name="T103" fmla="*/ 66 h 133"/>
                <a:gd name="T104" fmla="*/ 237 w 283"/>
                <a:gd name="T105" fmla="*/ 73 h 133"/>
                <a:gd name="T106" fmla="*/ 265 w 283"/>
                <a:gd name="T107" fmla="*/ 88 h 133"/>
                <a:gd name="T108" fmla="*/ 269 w 283"/>
                <a:gd name="T109" fmla="*/ 111 h 133"/>
                <a:gd name="T110" fmla="*/ 282 w 283"/>
                <a:gd name="T111" fmla="*/ 97 h 133"/>
                <a:gd name="T112" fmla="*/ 251 w 283"/>
                <a:gd name="T113" fmla="*/ 71 h 133"/>
                <a:gd name="T114" fmla="*/ 239 w 283"/>
                <a:gd name="T115" fmla="*/ 5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3" h="133">
                  <a:moveTo>
                    <a:pt x="8" y="3"/>
                  </a:moveTo>
                  <a:cubicBezTo>
                    <a:pt x="7" y="3"/>
                    <a:pt x="6" y="1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8"/>
                    <a:pt x="3" y="11"/>
                    <a:pt x="5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7" y="13"/>
                    <a:pt x="7" y="15"/>
                    <a:pt x="8" y="16"/>
                  </a:cubicBezTo>
                  <a:cubicBezTo>
                    <a:pt x="9" y="17"/>
                    <a:pt x="11" y="16"/>
                    <a:pt x="11" y="17"/>
                  </a:cubicBezTo>
                  <a:cubicBezTo>
                    <a:pt x="12" y="18"/>
                    <a:pt x="11" y="19"/>
                    <a:pt x="12" y="19"/>
                  </a:cubicBezTo>
                  <a:cubicBezTo>
                    <a:pt x="12" y="20"/>
                    <a:pt x="14" y="21"/>
                    <a:pt x="15" y="22"/>
                  </a:cubicBezTo>
                  <a:cubicBezTo>
                    <a:pt x="15" y="22"/>
                    <a:pt x="15" y="23"/>
                    <a:pt x="15" y="24"/>
                  </a:cubicBezTo>
                  <a:cubicBezTo>
                    <a:pt x="15" y="24"/>
                    <a:pt x="16" y="24"/>
                    <a:pt x="17" y="24"/>
                  </a:cubicBezTo>
                  <a:cubicBezTo>
                    <a:pt x="17" y="26"/>
                    <a:pt x="17" y="27"/>
                    <a:pt x="17" y="28"/>
                  </a:cubicBezTo>
                  <a:cubicBezTo>
                    <a:pt x="19" y="29"/>
                    <a:pt x="20" y="29"/>
                    <a:pt x="21" y="29"/>
                  </a:cubicBezTo>
                  <a:cubicBezTo>
                    <a:pt x="21" y="30"/>
                    <a:pt x="22" y="31"/>
                    <a:pt x="22" y="31"/>
                  </a:cubicBezTo>
                  <a:cubicBezTo>
                    <a:pt x="23" y="31"/>
                    <a:pt x="24" y="31"/>
                    <a:pt x="24" y="32"/>
                  </a:cubicBezTo>
                  <a:cubicBezTo>
                    <a:pt x="24" y="33"/>
                    <a:pt x="24" y="35"/>
                    <a:pt x="24" y="37"/>
                  </a:cubicBezTo>
                  <a:cubicBezTo>
                    <a:pt x="24" y="38"/>
                    <a:pt x="25" y="40"/>
                    <a:pt x="26" y="41"/>
                  </a:cubicBezTo>
                  <a:cubicBezTo>
                    <a:pt x="26" y="41"/>
                    <a:pt x="25" y="42"/>
                    <a:pt x="26" y="43"/>
                  </a:cubicBezTo>
                  <a:cubicBezTo>
                    <a:pt x="26" y="43"/>
                    <a:pt x="28" y="44"/>
                    <a:pt x="28" y="44"/>
                  </a:cubicBezTo>
                  <a:cubicBezTo>
                    <a:pt x="29" y="45"/>
                    <a:pt x="29" y="47"/>
                    <a:pt x="30" y="48"/>
                  </a:cubicBezTo>
                  <a:cubicBezTo>
                    <a:pt x="31" y="49"/>
                    <a:pt x="33" y="49"/>
                    <a:pt x="33" y="50"/>
                  </a:cubicBezTo>
                  <a:cubicBezTo>
                    <a:pt x="35" y="52"/>
                    <a:pt x="36" y="58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60"/>
                    <a:pt x="38" y="62"/>
                    <a:pt x="38" y="63"/>
                  </a:cubicBezTo>
                  <a:cubicBezTo>
                    <a:pt x="38" y="63"/>
                    <a:pt x="39" y="64"/>
                    <a:pt x="40" y="64"/>
                  </a:cubicBezTo>
                  <a:cubicBezTo>
                    <a:pt x="41" y="65"/>
                    <a:pt x="41" y="69"/>
                    <a:pt x="43" y="71"/>
                  </a:cubicBezTo>
                  <a:cubicBezTo>
                    <a:pt x="43" y="71"/>
                    <a:pt x="44" y="71"/>
                    <a:pt x="44" y="71"/>
                  </a:cubicBezTo>
                  <a:cubicBezTo>
                    <a:pt x="45" y="73"/>
                    <a:pt x="45" y="75"/>
                    <a:pt x="46" y="78"/>
                  </a:cubicBezTo>
                  <a:cubicBezTo>
                    <a:pt x="46" y="79"/>
                    <a:pt x="47" y="80"/>
                    <a:pt x="48" y="81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8" y="82"/>
                    <a:pt x="51" y="83"/>
                    <a:pt x="52" y="84"/>
                  </a:cubicBezTo>
                  <a:cubicBezTo>
                    <a:pt x="52" y="84"/>
                    <a:pt x="54" y="84"/>
                    <a:pt x="54" y="84"/>
                  </a:cubicBezTo>
                  <a:cubicBezTo>
                    <a:pt x="55" y="84"/>
                    <a:pt x="56" y="87"/>
                    <a:pt x="57" y="88"/>
                  </a:cubicBezTo>
                  <a:cubicBezTo>
                    <a:pt x="58" y="88"/>
                    <a:pt x="59" y="88"/>
                    <a:pt x="61" y="89"/>
                  </a:cubicBezTo>
                  <a:cubicBezTo>
                    <a:pt x="60" y="88"/>
                    <a:pt x="60" y="86"/>
                    <a:pt x="59" y="86"/>
                  </a:cubicBezTo>
                  <a:cubicBezTo>
                    <a:pt x="59" y="86"/>
                    <a:pt x="60" y="86"/>
                    <a:pt x="61" y="86"/>
                  </a:cubicBezTo>
                  <a:cubicBezTo>
                    <a:pt x="61" y="86"/>
                    <a:pt x="62" y="88"/>
                    <a:pt x="64" y="87"/>
                  </a:cubicBezTo>
                  <a:cubicBezTo>
                    <a:pt x="64" y="87"/>
                    <a:pt x="64" y="86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86"/>
                    <a:pt x="67" y="86"/>
                    <a:pt x="67" y="86"/>
                  </a:cubicBezTo>
                  <a:cubicBezTo>
                    <a:pt x="66" y="85"/>
                    <a:pt x="68" y="73"/>
                    <a:pt x="69" y="71"/>
                  </a:cubicBezTo>
                  <a:cubicBezTo>
                    <a:pt x="68" y="70"/>
                    <a:pt x="67" y="70"/>
                    <a:pt x="67" y="70"/>
                  </a:cubicBezTo>
                  <a:cubicBezTo>
                    <a:pt x="66" y="69"/>
                    <a:pt x="66" y="65"/>
                    <a:pt x="66" y="64"/>
                  </a:cubicBezTo>
                  <a:cubicBezTo>
                    <a:pt x="64" y="64"/>
                    <a:pt x="62" y="64"/>
                    <a:pt x="62" y="64"/>
                  </a:cubicBezTo>
                  <a:cubicBezTo>
                    <a:pt x="62" y="64"/>
                    <a:pt x="61" y="63"/>
                    <a:pt x="61" y="63"/>
                  </a:cubicBezTo>
                  <a:cubicBezTo>
                    <a:pt x="61" y="63"/>
                    <a:pt x="62" y="62"/>
                    <a:pt x="61" y="61"/>
                  </a:cubicBezTo>
                  <a:cubicBezTo>
                    <a:pt x="61" y="61"/>
                    <a:pt x="59" y="60"/>
                    <a:pt x="59" y="60"/>
                  </a:cubicBezTo>
                  <a:cubicBezTo>
                    <a:pt x="59" y="59"/>
                    <a:pt x="59" y="55"/>
                    <a:pt x="59" y="55"/>
                  </a:cubicBezTo>
                  <a:cubicBezTo>
                    <a:pt x="58" y="54"/>
                    <a:pt x="57" y="55"/>
                    <a:pt x="56" y="55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5" y="55"/>
                    <a:pt x="53" y="53"/>
                    <a:pt x="53" y="53"/>
                  </a:cubicBezTo>
                  <a:cubicBezTo>
                    <a:pt x="53" y="52"/>
                    <a:pt x="52" y="51"/>
                    <a:pt x="53" y="49"/>
                  </a:cubicBezTo>
                  <a:cubicBezTo>
                    <a:pt x="53" y="49"/>
                    <a:pt x="54" y="48"/>
                    <a:pt x="55" y="48"/>
                  </a:cubicBezTo>
                  <a:cubicBezTo>
                    <a:pt x="55" y="47"/>
                    <a:pt x="55" y="46"/>
                    <a:pt x="55" y="46"/>
                  </a:cubicBezTo>
                  <a:cubicBezTo>
                    <a:pt x="54" y="46"/>
                    <a:pt x="52" y="42"/>
                    <a:pt x="52" y="42"/>
                  </a:cubicBezTo>
                  <a:cubicBezTo>
                    <a:pt x="52" y="42"/>
                    <a:pt x="52" y="41"/>
                    <a:pt x="52" y="40"/>
                  </a:cubicBezTo>
                  <a:cubicBezTo>
                    <a:pt x="51" y="40"/>
                    <a:pt x="50" y="40"/>
                    <a:pt x="49" y="40"/>
                  </a:cubicBezTo>
                  <a:cubicBezTo>
                    <a:pt x="50" y="39"/>
                    <a:pt x="50" y="39"/>
                    <a:pt x="50" y="37"/>
                  </a:cubicBezTo>
                  <a:cubicBezTo>
                    <a:pt x="50" y="37"/>
                    <a:pt x="49" y="37"/>
                    <a:pt x="49" y="36"/>
                  </a:cubicBezTo>
                  <a:cubicBezTo>
                    <a:pt x="49" y="38"/>
                    <a:pt x="49" y="38"/>
                    <a:pt x="48" y="39"/>
                  </a:cubicBezTo>
                  <a:cubicBezTo>
                    <a:pt x="48" y="39"/>
                    <a:pt x="47" y="39"/>
                    <a:pt x="47" y="39"/>
                  </a:cubicBezTo>
                  <a:cubicBezTo>
                    <a:pt x="47" y="39"/>
                    <a:pt x="46" y="38"/>
                    <a:pt x="46" y="38"/>
                  </a:cubicBezTo>
                  <a:cubicBezTo>
                    <a:pt x="46" y="38"/>
                    <a:pt x="45" y="38"/>
                    <a:pt x="45" y="38"/>
                  </a:cubicBezTo>
                  <a:cubicBezTo>
                    <a:pt x="44" y="37"/>
                    <a:pt x="45" y="36"/>
                    <a:pt x="44" y="35"/>
                  </a:cubicBezTo>
                  <a:cubicBezTo>
                    <a:pt x="43" y="34"/>
                    <a:pt x="41" y="33"/>
                    <a:pt x="41" y="32"/>
                  </a:cubicBezTo>
                  <a:cubicBezTo>
                    <a:pt x="40" y="31"/>
                    <a:pt x="40" y="30"/>
                    <a:pt x="39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9" y="29"/>
                    <a:pt x="35" y="30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8"/>
                    <a:pt x="35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4" y="23"/>
                    <a:pt x="33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1"/>
                    <a:pt x="31" y="20"/>
                    <a:pt x="31" y="19"/>
                  </a:cubicBezTo>
                  <a:cubicBezTo>
                    <a:pt x="29" y="18"/>
                    <a:pt x="26" y="17"/>
                    <a:pt x="25" y="15"/>
                  </a:cubicBezTo>
                  <a:cubicBezTo>
                    <a:pt x="24" y="15"/>
                    <a:pt x="25" y="14"/>
                    <a:pt x="24" y="13"/>
                  </a:cubicBezTo>
                  <a:cubicBezTo>
                    <a:pt x="24" y="13"/>
                    <a:pt x="23" y="12"/>
                    <a:pt x="22" y="12"/>
                  </a:cubicBezTo>
                  <a:cubicBezTo>
                    <a:pt x="22" y="11"/>
                    <a:pt x="22" y="9"/>
                    <a:pt x="21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3" y="1"/>
                    <a:pt x="10" y="4"/>
                    <a:pt x="8" y="3"/>
                  </a:cubicBezTo>
                  <a:close/>
                  <a:moveTo>
                    <a:pt x="5" y="23"/>
                  </a:moveTo>
                  <a:cubicBezTo>
                    <a:pt x="6" y="25"/>
                    <a:pt x="8" y="27"/>
                    <a:pt x="6" y="23"/>
                  </a:cubicBezTo>
                  <a:lnTo>
                    <a:pt x="5" y="23"/>
                  </a:lnTo>
                  <a:close/>
                  <a:moveTo>
                    <a:pt x="205" y="25"/>
                  </a:moveTo>
                  <a:cubicBezTo>
                    <a:pt x="206" y="28"/>
                    <a:pt x="206" y="28"/>
                    <a:pt x="206" y="30"/>
                  </a:cubicBezTo>
                  <a:cubicBezTo>
                    <a:pt x="207" y="30"/>
                    <a:pt x="208" y="30"/>
                    <a:pt x="208" y="30"/>
                  </a:cubicBezTo>
                  <a:cubicBezTo>
                    <a:pt x="208" y="30"/>
                    <a:pt x="209" y="29"/>
                    <a:pt x="208" y="29"/>
                  </a:cubicBezTo>
                  <a:cubicBezTo>
                    <a:pt x="208" y="29"/>
                    <a:pt x="208" y="27"/>
                    <a:pt x="208" y="27"/>
                  </a:cubicBezTo>
                  <a:cubicBezTo>
                    <a:pt x="207" y="26"/>
                    <a:pt x="206" y="26"/>
                    <a:pt x="205" y="25"/>
                  </a:cubicBezTo>
                  <a:close/>
                  <a:moveTo>
                    <a:pt x="202" y="28"/>
                  </a:moveTo>
                  <a:cubicBezTo>
                    <a:pt x="200" y="31"/>
                    <a:pt x="199" y="34"/>
                    <a:pt x="198" y="37"/>
                  </a:cubicBezTo>
                  <a:cubicBezTo>
                    <a:pt x="199" y="38"/>
                    <a:pt x="201" y="39"/>
                    <a:pt x="201" y="39"/>
                  </a:cubicBezTo>
                  <a:cubicBezTo>
                    <a:pt x="201" y="41"/>
                    <a:pt x="200" y="40"/>
                    <a:pt x="200" y="41"/>
                  </a:cubicBezTo>
                  <a:cubicBezTo>
                    <a:pt x="200" y="42"/>
                    <a:pt x="200" y="42"/>
                    <a:pt x="200" y="42"/>
                  </a:cubicBezTo>
                  <a:cubicBezTo>
                    <a:pt x="200" y="42"/>
                    <a:pt x="201" y="44"/>
                    <a:pt x="199" y="45"/>
                  </a:cubicBezTo>
                  <a:cubicBezTo>
                    <a:pt x="199" y="46"/>
                    <a:pt x="199" y="46"/>
                    <a:pt x="199" y="46"/>
                  </a:cubicBezTo>
                  <a:cubicBezTo>
                    <a:pt x="200" y="46"/>
                    <a:pt x="201" y="48"/>
                    <a:pt x="202" y="49"/>
                  </a:cubicBezTo>
                  <a:cubicBezTo>
                    <a:pt x="202" y="50"/>
                    <a:pt x="203" y="50"/>
                    <a:pt x="204" y="50"/>
                  </a:cubicBezTo>
                  <a:cubicBezTo>
                    <a:pt x="205" y="51"/>
                    <a:pt x="202" y="47"/>
                    <a:pt x="201" y="47"/>
                  </a:cubicBezTo>
                  <a:cubicBezTo>
                    <a:pt x="201" y="46"/>
                    <a:pt x="202" y="45"/>
                    <a:pt x="201" y="44"/>
                  </a:cubicBezTo>
                  <a:cubicBezTo>
                    <a:pt x="201" y="44"/>
                    <a:pt x="204" y="41"/>
                    <a:pt x="203" y="42"/>
                  </a:cubicBezTo>
                  <a:cubicBezTo>
                    <a:pt x="204" y="43"/>
                    <a:pt x="204" y="42"/>
                    <a:pt x="205" y="42"/>
                  </a:cubicBezTo>
                  <a:cubicBezTo>
                    <a:pt x="205" y="42"/>
                    <a:pt x="206" y="44"/>
                    <a:pt x="206" y="44"/>
                  </a:cubicBezTo>
                  <a:cubicBezTo>
                    <a:pt x="207" y="44"/>
                    <a:pt x="207" y="44"/>
                    <a:pt x="208" y="44"/>
                  </a:cubicBezTo>
                  <a:cubicBezTo>
                    <a:pt x="207" y="43"/>
                    <a:pt x="207" y="42"/>
                    <a:pt x="207" y="40"/>
                  </a:cubicBezTo>
                  <a:cubicBezTo>
                    <a:pt x="206" y="40"/>
                    <a:pt x="205" y="41"/>
                    <a:pt x="204" y="40"/>
                  </a:cubicBezTo>
                  <a:cubicBezTo>
                    <a:pt x="205" y="39"/>
                    <a:pt x="206" y="38"/>
                    <a:pt x="208" y="37"/>
                  </a:cubicBezTo>
                  <a:cubicBezTo>
                    <a:pt x="207" y="37"/>
                    <a:pt x="208" y="37"/>
                    <a:pt x="206" y="36"/>
                  </a:cubicBezTo>
                  <a:cubicBezTo>
                    <a:pt x="206" y="35"/>
                    <a:pt x="206" y="35"/>
                    <a:pt x="206" y="35"/>
                  </a:cubicBezTo>
                  <a:cubicBezTo>
                    <a:pt x="206" y="36"/>
                    <a:pt x="204" y="36"/>
                    <a:pt x="204" y="37"/>
                  </a:cubicBezTo>
                  <a:cubicBezTo>
                    <a:pt x="204" y="37"/>
                    <a:pt x="204" y="38"/>
                    <a:pt x="204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6"/>
                    <a:pt x="204" y="33"/>
                    <a:pt x="203" y="32"/>
                  </a:cubicBezTo>
                  <a:cubicBezTo>
                    <a:pt x="203" y="32"/>
                    <a:pt x="203" y="30"/>
                    <a:pt x="203" y="31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204" y="29"/>
                    <a:pt x="203" y="29"/>
                    <a:pt x="203" y="28"/>
                  </a:cubicBezTo>
                  <a:lnTo>
                    <a:pt x="202" y="28"/>
                  </a:lnTo>
                  <a:close/>
                  <a:moveTo>
                    <a:pt x="41" y="29"/>
                  </a:moveTo>
                  <a:cubicBezTo>
                    <a:pt x="41" y="29"/>
                    <a:pt x="41" y="31"/>
                    <a:pt x="41" y="31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2" y="30"/>
                    <a:pt x="43" y="29"/>
                    <a:pt x="41" y="29"/>
                  </a:cubicBezTo>
                  <a:close/>
                  <a:moveTo>
                    <a:pt x="45" y="32"/>
                  </a:moveTo>
                  <a:cubicBezTo>
                    <a:pt x="45" y="32"/>
                    <a:pt x="45" y="33"/>
                    <a:pt x="45" y="34"/>
                  </a:cubicBezTo>
                  <a:cubicBezTo>
                    <a:pt x="46" y="34"/>
                    <a:pt x="46" y="34"/>
                    <a:pt x="47" y="34"/>
                  </a:cubicBezTo>
                  <a:cubicBezTo>
                    <a:pt x="49" y="34"/>
                    <a:pt x="45" y="33"/>
                    <a:pt x="45" y="32"/>
                  </a:cubicBezTo>
                  <a:close/>
                  <a:moveTo>
                    <a:pt x="14" y="33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5" y="35"/>
                    <a:pt x="15" y="36"/>
                  </a:cubicBezTo>
                  <a:cubicBezTo>
                    <a:pt x="16" y="36"/>
                    <a:pt x="17" y="39"/>
                    <a:pt x="18" y="39"/>
                  </a:cubicBezTo>
                  <a:cubicBezTo>
                    <a:pt x="18" y="40"/>
                    <a:pt x="18" y="37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4" y="33"/>
                    <a:pt x="14" y="33"/>
                  </a:cubicBezTo>
                  <a:close/>
                  <a:moveTo>
                    <a:pt x="183" y="34"/>
                  </a:moveTo>
                  <a:cubicBezTo>
                    <a:pt x="183" y="34"/>
                    <a:pt x="183" y="35"/>
                    <a:pt x="183" y="36"/>
                  </a:cubicBezTo>
                  <a:cubicBezTo>
                    <a:pt x="182" y="36"/>
                    <a:pt x="181" y="36"/>
                    <a:pt x="181" y="36"/>
                  </a:cubicBezTo>
                  <a:cubicBezTo>
                    <a:pt x="181" y="36"/>
                    <a:pt x="181" y="37"/>
                    <a:pt x="181" y="37"/>
                  </a:cubicBezTo>
                  <a:cubicBezTo>
                    <a:pt x="180" y="38"/>
                    <a:pt x="178" y="39"/>
                    <a:pt x="177" y="39"/>
                  </a:cubicBezTo>
                  <a:cubicBezTo>
                    <a:pt x="172" y="40"/>
                    <a:pt x="169" y="39"/>
                    <a:pt x="164" y="39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3" y="38"/>
                    <a:pt x="164" y="39"/>
                    <a:pt x="162" y="39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59" y="36"/>
                    <a:pt x="157" y="38"/>
                    <a:pt x="156" y="38"/>
                  </a:cubicBezTo>
                  <a:cubicBezTo>
                    <a:pt x="156" y="39"/>
                    <a:pt x="156" y="39"/>
                    <a:pt x="156" y="39"/>
                  </a:cubicBezTo>
                  <a:cubicBezTo>
                    <a:pt x="155" y="40"/>
                    <a:pt x="155" y="39"/>
                    <a:pt x="154" y="39"/>
                  </a:cubicBezTo>
                  <a:cubicBezTo>
                    <a:pt x="154" y="40"/>
                    <a:pt x="153" y="41"/>
                    <a:pt x="152" y="42"/>
                  </a:cubicBezTo>
                  <a:cubicBezTo>
                    <a:pt x="153" y="42"/>
                    <a:pt x="151" y="43"/>
                    <a:pt x="151" y="43"/>
                  </a:cubicBezTo>
                  <a:cubicBezTo>
                    <a:pt x="151" y="44"/>
                    <a:pt x="152" y="45"/>
                    <a:pt x="152" y="45"/>
                  </a:cubicBezTo>
                  <a:cubicBezTo>
                    <a:pt x="152" y="47"/>
                    <a:pt x="152" y="52"/>
                    <a:pt x="151" y="54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49" y="56"/>
                    <a:pt x="149" y="58"/>
                    <a:pt x="149" y="62"/>
                  </a:cubicBezTo>
                  <a:cubicBezTo>
                    <a:pt x="149" y="62"/>
                    <a:pt x="148" y="65"/>
                    <a:pt x="148" y="66"/>
                  </a:cubicBezTo>
                  <a:cubicBezTo>
                    <a:pt x="147" y="66"/>
                    <a:pt x="147" y="66"/>
                    <a:pt x="147" y="66"/>
                  </a:cubicBezTo>
                  <a:cubicBezTo>
                    <a:pt x="146" y="69"/>
                    <a:pt x="147" y="71"/>
                    <a:pt x="147" y="74"/>
                  </a:cubicBezTo>
                  <a:cubicBezTo>
                    <a:pt x="148" y="74"/>
                    <a:pt x="149" y="74"/>
                    <a:pt x="150" y="74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75"/>
                    <a:pt x="150" y="76"/>
                    <a:pt x="150" y="77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51" y="80"/>
                    <a:pt x="149" y="81"/>
                    <a:pt x="149" y="82"/>
                  </a:cubicBezTo>
                  <a:cubicBezTo>
                    <a:pt x="148" y="84"/>
                    <a:pt x="149" y="87"/>
                    <a:pt x="149" y="89"/>
                  </a:cubicBezTo>
                  <a:cubicBezTo>
                    <a:pt x="151" y="89"/>
                    <a:pt x="154" y="89"/>
                    <a:pt x="156" y="88"/>
                  </a:cubicBezTo>
                  <a:cubicBezTo>
                    <a:pt x="156" y="87"/>
                    <a:pt x="157" y="87"/>
                    <a:pt x="156" y="86"/>
                  </a:cubicBezTo>
                  <a:cubicBezTo>
                    <a:pt x="156" y="86"/>
                    <a:pt x="155" y="86"/>
                    <a:pt x="155" y="85"/>
                  </a:cubicBezTo>
                  <a:cubicBezTo>
                    <a:pt x="155" y="85"/>
                    <a:pt x="157" y="83"/>
                    <a:pt x="157" y="83"/>
                  </a:cubicBezTo>
                  <a:cubicBezTo>
                    <a:pt x="156" y="82"/>
                    <a:pt x="155" y="79"/>
                    <a:pt x="155" y="79"/>
                  </a:cubicBezTo>
                  <a:cubicBezTo>
                    <a:pt x="155" y="78"/>
                    <a:pt x="157" y="78"/>
                    <a:pt x="157" y="77"/>
                  </a:cubicBezTo>
                  <a:cubicBezTo>
                    <a:pt x="158" y="75"/>
                    <a:pt x="157" y="73"/>
                    <a:pt x="157" y="72"/>
                  </a:cubicBezTo>
                  <a:cubicBezTo>
                    <a:pt x="159" y="71"/>
                    <a:pt x="159" y="72"/>
                    <a:pt x="161" y="72"/>
                  </a:cubicBezTo>
                  <a:cubicBezTo>
                    <a:pt x="161" y="74"/>
                    <a:pt x="162" y="77"/>
                    <a:pt x="162" y="79"/>
                  </a:cubicBezTo>
                  <a:cubicBezTo>
                    <a:pt x="163" y="80"/>
                    <a:pt x="163" y="82"/>
                    <a:pt x="163" y="85"/>
                  </a:cubicBezTo>
                  <a:cubicBezTo>
                    <a:pt x="165" y="85"/>
                    <a:pt x="166" y="86"/>
                    <a:pt x="167" y="86"/>
                  </a:cubicBezTo>
                  <a:cubicBezTo>
                    <a:pt x="167" y="85"/>
                    <a:pt x="167" y="85"/>
                    <a:pt x="167" y="85"/>
                  </a:cubicBezTo>
                  <a:cubicBezTo>
                    <a:pt x="169" y="85"/>
                    <a:pt x="168" y="84"/>
                    <a:pt x="168" y="83"/>
                  </a:cubicBezTo>
                  <a:cubicBezTo>
                    <a:pt x="168" y="82"/>
                    <a:pt x="168" y="82"/>
                    <a:pt x="168" y="82"/>
                  </a:cubicBezTo>
                  <a:cubicBezTo>
                    <a:pt x="169" y="81"/>
                    <a:pt x="171" y="82"/>
                    <a:pt x="173" y="82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2" y="80"/>
                    <a:pt x="172" y="80"/>
                    <a:pt x="172" y="80"/>
                  </a:cubicBezTo>
                  <a:cubicBezTo>
                    <a:pt x="172" y="79"/>
                    <a:pt x="171" y="77"/>
                    <a:pt x="170" y="77"/>
                  </a:cubicBezTo>
                  <a:cubicBezTo>
                    <a:pt x="169" y="75"/>
                    <a:pt x="169" y="75"/>
                    <a:pt x="170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1"/>
                    <a:pt x="169" y="71"/>
                  </a:cubicBezTo>
                  <a:cubicBezTo>
                    <a:pt x="168" y="71"/>
                    <a:pt x="166" y="71"/>
                    <a:pt x="166" y="70"/>
                  </a:cubicBezTo>
                  <a:cubicBezTo>
                    <a:pt x="165" y="69"/>
                    <a:pt x="166" y="67"/>
                    <a:pt x="165" y="66"/>
                  </a:cubicBezTo>
                  <a:cubicBezTo>
                    <a:pt x="165" y="66"/>
                    <a:pt x="161" y="64"/>
                    <a:pt x="161" y="64"/>
                  </a:cubicBezTo>
                  <a:cubicBezTo>
                    <a:pt x="161" y="63"/>
                    <a:pt x="162" y="63"/>
                    <a:pt x="162" y="62"/>
                  </a:cubicBezTo>
                  <a:cubicBezTo>
                    <a:pt x="162" y="62"/>
                    <a:pt x="164" y="63"/>
                    <a:pt x="165" y="62"/>
                  </a:cubicBezTo>
                  <a:cubicBezTo>
                    <a:pt x="170" y="61"/>
                    <a:pt x="169" y="57"/>
                    <a:pt x="174" y="56"/>
                  </a:cubicBezTo>
                  <a:cubicBezTo>
                    <a:pt x="174" y="55"/>
                    <a:pt x="174" y="55"/>
                    <a:pt x="174" y="54"/>
                  </a:cubicBezTo>
                  <a:cubicBezTo>
                    <a:pt x="170" y="54"/>
                    <a:pt x="167" y="54"/>
                    <a:pt x="163" y="53"/>
                  </a:cubicBezTo>
                  <a:cubicBezTo>
                    <a:pt x="163" y="54"/>
                    <a:pt x="163" y="55"/>
                    <a:pt x="162" y="55"/>
                  </a:cubicBezTo>
                  <a:cubicBezTo>
                    <a:pt x="162" y="56"/>
                    <a:pt x="161" y="56"/>
                    <a:pt x="160" y="56"/>
                  </a:cubicBezTo>
                  <a:cubicBezTo>
                    <a:pt x="160" y="56"/>
                    <a:pt x="159" y="54"/>
                    <a:pt x="159" y="54"/>
                  </a:cubicBezTo>
                  <a:cubicBezTo>
                    <a:pt x="158" y="53"/>
                    <a:pt x="157" y="54"/>
                    <a:pt x="157" y="53"/>
                  </a:cubicBezTo>
                  <a:cubicBezTo>
                    <a:pt x="157" y="53"/>
                    <a:pt x="156" y="52"/>
                    <a:pt x="156" y="52"/>
                  </a:cubicBezTo>
                  <a:cubicBezTo>
                    <a:pt x="155" y="50"/>
                    <a:pt x="156" y="48"/>
                    <a:pt x="156" y="47"/>
                  </a:cubicBezTo>
                  <a:cubicBezTo>
                    <a:pt x="156" y="45"/>
                    <a:pt x="157" y="45"/>
                    <a:pt x="157" y="43"/>
                  </a:cubicBezTo>
                  <a:cubicBezTo>
                    <a:pt x="158" y="43"/>
                    <a:pt x="158" y="44"/>
                    <a:pt x="159" y="44"/>
                  </a:cubicBezTo>
                  <a:cubicBezTo>
                    <a:pt x="159" y="44"/>
                    <a:pt x="162" y="43"/>
                    <a:pt x="162" y="43"/>
                  </a:cubicBezTo>
                  <a:cubicBezTo>
                    <a:pt x="163" y="43"/>
                    <a:pt x="164" y="44"/>
                    <a:pt x="165" y="44"/>
                  </a:cubicBezTo>
                  <a:cubicBezTo>
                    <a:pt x="166" y="44"/>
                    <a:pt x="169" y="43"/>
                    <a:pt x="171" y="43"/>
                  </a:cubicBezTo>
                  <a:cubicBezTo>
                    <a:pt x="173" y="44"/>
                    <a:pt x="176" y="45"/>
                    <a:pt x="179" y="45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80" y="43"/>
                    <a:pt x="180" y="44"/>
                    <a:pt x="181" y="43"/>
                  </a:cubicBezTo>
                  <a:cubicBezTo>
                    <a:pt x="182" y="43"/>
                    <a:pt x="182" y="40"/>
                    <a:pt x="183" y="39"/>
                  </a:cubicBezTo>
                  <a:cubicBezTo>
                    <a:pt x="183" y="39"/>
                    <a:pt x="184" y="39"/>
                    <a:pt x="184" y="38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5" y="37"/>
                    <a:pt x="185" y="35"/>
                    <a:pt x="186" y="35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4" y="34"/>
                    <a:pt x="183" y="34"/>
                    <a:pt x="183" y="34"/>
                  </a:cubicBezTo>
                  <a:close/>
                  <a:moveTo>
                    <a:pt x="58" y="36"/>
                  </a:moveTo>
                  <a:cubicBezTo>
                    <a:pt x="58" y="36"/>
                    <a:pt x="58" y="36"/>
                    <a:pt x="58" y="36"/>
                  </a:cubicBezTo>
                  <a:cubicBezTo>
                    <a:pt x="60" y="36"/>
                    <a:pt x="60" y="36"/>
                    <a:pt x="58" y="36"/>
                  </a:cubicBezTo>
                  <a:close/>
                  <a:moveTo>
                    <a:pt x="219" y="47"/>
                  </a:moveTo>
                  <a:cubicBezTo>
                    <a:pt x="218" y="48"/>
                    <a:pt x="218" y="48"/>
                    <a:pt x="218" y="48"/>
                  </a:cubicBezTo>
                  <a:cubicBezTo>
                    <a:pt x="212" y="50"/>
                    <a:pt x="220" y="50"/>
                    <a:pt x="223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19" y="47"/>
                    <a:pt x="219" y="47"/>
                  </a:cubicBezTo>
                  <a:close/>
                  <a:moveTo>
                    <a:pt x="199" y="50"/>
                  </a:moveTo>
                  <a:cubicBezTo>
                    <a:pt x="200" y="51"/>
                    <a:pt x="199" y="52"/>
                    <a:pt x="199" y="53"/>
                  </a:cubicBezTo>
                  <a:cubicBezTo>
                    <a:pt x="202" y="52"/>
                    <a:pt x="201" y="52"/>
                    <a:pt x="199" y="50"/>
                  </a:cubicBezTo>
                  <a:close/>
                  <a:moveTo>
                    <a:pt x="23" y="54"/>
                  </a:moveTo>
                  <a:cubicBezTo>
                    <a:pt x="23" y="55"/>
                    <a:pt x="23" y="55"/>
                    <a:pt x="23" y="56"/>
                  </a:cubicBezTo>
                  <a:cubicBezTo>
                    <a:pt x="23" y="56"/>
                    <a:pt x="24" y="59"/>
                    <a:pt x="24" y="60"/>
                  </a:cubicBezTo>
                  <a:cubicBezTo>
                    <a:pt x="25" y="60"/>
                    <a:pt x="26" y="60"/>
                    <a:pt x="27" y="60"/>
                  </a:cubicBezTo>
                  <a:cubicBezTo>
                    <a:pt x="27" y="60"/>
                    <a:pt x="28" y="59"/>
                    <a:pt x="27" y="60"/>
                  </a:cubicBezTo>
                  <a:cubicBezTo>
                    <a:pt x="26" y="57"/>
                    <a:pt x="26" y="56"/>
                    <a:pt x="25" y="54"/>
                  </a:cubicBezTo>
                  <a:cubicBezTo>
                    <a:pt x="25" y="54"/>
                    <a:pt x="24" y="54"/>
                    <a:pt x="23" y="54"/>
                  </a:cubicBezTo>
                  <a:close/>
                  <a:moveTo>
                    <a:pt x="217" y="54"/>
                  </a:moveTo>
                  <a:cubicBezTo>
                    <a:pt x="217" y="54"/>
                    <a:pt x="218" y="55"/>
                    <a:pt x="218" y="55"/>
                  </a:cubicBezTo>
                  <a:cubicBezTo>
                    <a:pt x="218" y="55"/>
                    <a:pt x="219" y="54"/>
                    <a:pt x="217" y="54"/>
                  </a:cubicBezTo>
                  <a:close/>
                  <a:moveTo>
                    <a:pt x="220" y="56"/>
                  </a:moveTo>
                  <a:cubicBezTo>
                    <a:pt x="219" y="56"/>
                    <a:pt x="219" y="56"/>
                    <a:pt x="219" y="56"/>
                  </a:cubicBezTo>
                  <a:cubicBezTo>
                    <a:pt x="219" y="56"/>
                    <a:pt x="219" y="57"/>
                    <a:pt x="219" y="58"/>
                  </a:cubicBezTo>
                  <a:cubicBezTo>
                    <a:pt x="219" y="58"/>
                    <a:pt x="221" y="58"/>
                    <a:pt x="221" y="58"/>
                  </a:cubicBezTo>
                  <a:cubicBezTo>
                    <a:pt x="221" y="58"/>
                    <a:pt x="223" y="57"/>
                    <a:pt x="220" y="56"/>
                  </a:cubicBezTo>
                  <a:close/>
                  <a:moveTo>
                    <a:pt x="201" y="57"/>
                  </a:moveTo>
                  <a:cubicBezTo>
                    <a:pt x="200" y="57"/>
                    <a:pt x="202" y="57"/>
                    <a:pt x="202" y="58"/>
                  </a:cubicBezTo>
                  <a:cubicBezTo>
                    <a:pt x="202" y="57"/>
                    <a:pt x="203" y="56"/>
                    <a:pt x="201" y="57"/>
                  </a:cubicBezTo>
                  <a:close/>
                  <a:moveTo>
                    <a:pt x="171" y="58"/>
                  </a:moveTo>
                  <a:cubicBezTo>
                    <a:pt x="171" y="58"/>
                    <a:pt x="171" y="59"/>
                    <a:pt x="171" y="59"/>
                  </a:cubicBezTo>
                  <a:cubicBezTo>
                    <a:pt x="170" y="59"/>
                    <a:pt x="170" y="60"/>
                    <a:pt x="170" y="60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2" y="60"/>
                    <a:pt x="173" y="60"/>
                  </a:cubicBezTo>
                  <a:cubicBezTo>
                    <a:pt x="174" y="60"/>
                    <a:pt x="173" y="61"/>
                    <a:pt x="174" y="61"/>
                  </a:cubicBezTo>
                  <a:cubicBezTo>
                    <a:pt x="174" y="61"/>
                    <a:pt x="174" y="60"/>
                    <a:pt x="174" y="60"/>
                  </a:cubicBezTo>
                  <a:cubicBezTo>
                    <a:pt x="176" y="61"/>
                    <a:pt x="175" y="59"/>
                    <a:pt x="175" y="59"/>
                  </a:cubicBezTo>
                  <a:cubicBezTo>
                    <a:pt x="174" y="59"/>
                    <a:pt x="172" y="58"/>
                    <a:pt x="171" y="58"/>
                  </a:cubicBezTo>
                  <a:close/>
                  <a:moveTo>
                    <a:pt x="66" y="59"/>
                  </a:moveTo>
                  <a:cubicBezTo>
                    <a:pt x="65" y="60"/>
                    <a:pt x="65" y="61"/>
                    <a:pt x="65" y="63"/>
                  </a:cubicBezTo>
                  <a:cubicBezTo>
                    <a:pt x="66" y="63"/>
                    <a:pt x="67" y="63"/>
                    <a:pt x="67" y="63"/>
                  </a:cubicBezTo>
                  <a:cubicBezTo>
                    <a:pt x="68" y="65"/>
                    <a:pt x="67" y="65"/>
                    <a:pt x="67" y="67"/>
                  </a:cubicBezTo>
                  <a:cubicBezTo>
                    <a:pt x="68" y="68"/>
                    <a:pt x="69" y="68"/>
                    <a:pt x="70" y="69"/>
                  </a:cubicBezTo>
                  <a:cubicBezTo>
                    <a:pt x="70" y="69"/>
                    <a:pt x="71" y="70"/>
                    <a:pt x="71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1" y="66"/>
                    <a:pt x="71" y="64"/>
                    <a:pt x="69" y="62"/>
                  </a:cubicBezTo>
                  <a:cubicBezTo>
                    <a:pt x="68" y="60"/>
                    <a:pt x="68" y="60"/>
                    <a:pt x="66" y="59"/>
                  </a:cubicBezTo>
                  <a:close/>
                  <a:moveTo>
                    <a:pt x="216" y="59"/>
                  </a:moveTo>
                  <a:cubicBezTo>
                    <a:pt x="215" y="61"/>
                    <a:pt x="215" y="61"/>
                    <a:pt x="215" y="61"/>
                  </a:cubicBezTo>
                  <a:cubicBezTo>
                    <a:pt x="215" y="61"/>
                    <a:pt x="216" y="61"/>
                    <a:pt x="217" y="61"/>
                  </a:cubicBezTo>
                  <a:cubicBezTo>
                    <a:pt x="217" y="61"/>
                    <a:pt x="217" y="60"/>
                    <a:pt x="217" y="60"/>
                  </a:cubicBezTo>
                  <a:cubicBezTo>
                    <a:pt x="217" y="60"/>
                    <a:pt x="216" y="59"/>
                    <a:pt x="216" y="59"/>
                  </a:cubicBezTo>
                  <a:close/>
                  <a:moveTo>
                    <a:pt x="187" y="60"/>
                  </a:moveTo>
                  <a:cubicBezTo>
                    <a:pt x="188" y="60"/>
                    <a:pt x="187" y="60"/>
                    <a:pt x="187" y="60"/>
                  </a:cubicBezTo>
                  <a:cubicBezTo>
                    <a:pt x="192" y="60"/>
                    <a:pt x="194" y="60"/>
                    <a:pt x="187" y="60"/>
                  </a:cubicBezTo>
                  <a:close/>
                  <a:moveTo>
                    <a:pt x="180" y="60"/>
                  </a:moveTo>
                  <a:cubicBezTo>
                    <a:pt x="180" y="61"/>
                    <a:pt x="180" y="62"/>
                    <a:pt x="180" y="62"/>
                  </a:cubicBezTo>
                  <a:cubicBezTo>
                    <a:pt x="186" y="62"/>
                    <a:pt x="186" y="61"/>
                    <a:pt x="180" y="60"/>
                  </a:cubicBezTo>
                  <a:close/>
                  <a:moveTo>
                    <a:pt x="31" y="66"/>
                  </a:moveTo>
                  <a:cubicBezTo>
                    <a:pt x="31" y="68"/>
                    <a:pt x="31" y="68"/>
                    <a:pt x="31" y="68"/>
                  </a:cubicBezTo>
                  <a:cubicBezTo>
                    <a:pt x="32" y="68"/>
                    <a:pt x="32" y="66"/>
                    <a:pt x="31" y="66"/>
                  </a:cubicBezTo>
                  <a:close/>
                  <a:moveTo>
                    <a:pt x="78" y="68"/>
                  </a:moveTo>
                  <a:cubicBezTo>
                    <a:pt x="77" y="73"/>
                    <a:pt x="77" y="72"/>
                    <a:pt x="82" y="71"/>
                  </a:cubicBezTo>
                  <a:cubicBezTo>
                    <a:pt x="82" y="69"/>
                    <a:pt x="82" y="68"/>
                    <a:pt x="82" y="68"/>
                  </a:cubicBezTo>
                  <a:cubicBezTo>
                    <a:pt x="81" y="68"/>
                    <a:pt x="79" y="68"/>
                    <a:pt x="78" y="68"/>
                  </a:cubicBezTo>
                  <a:close/>
                  <a:moveTo>
                    <a:pt x="205" y="70"/>
                  </a:moveTo>
                  <a:cubicBezTo>
                    <a:pt x="205" y="70"/>
                    <a:pt x="205" y="70"/>
                    <a:pt x="205" y="71"/>
                  </a:cubicBezTo>
                  <a:cubicBezTo>
                    <a:pt x="204" y="71"/>
                    <a:pt x="204" y="70"/>
                    <a:pt x="203" y="71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4" y="72"/>
                    <a:pt x="205" y="72"/>
                  </a:cubicBezTo>
                  <a:cubicBezTo>
                    <a:pt x="205" y="72"/>
                    <a:pt x="206" y="73"/>
                    <a:pt x="206" y="73"/>
                  </a:cubicBezTo>
                  <a:cubicBezTo>
                    <a:pt x="208" y="74"/>
                    <a:pt x="207" y="72"/>
                    <a:pt x="208" y="72"/>
                  </a:cubicBezTo>
                  <a:cubicBezTo>
                    <a:pt x="209" y="72"/>
                    <a:pt x="210" y="73"/>
                    <a:pt x="211" y="73"/>
                  </a:cubicBezTo>
                  <a:cubicBezTo>
                    <a:pt x="212" y="74"/>
                    <a:pt x="213" y="72"/>
                    <a:pt x="213" y="72"/>
                  </a:cubicBezTo>
                  <a:cubicBezTo>
                    <a:pt x="215" y="72"/>
                    <a:pt x="217" y="74"/>
                    <a:pt x="219" y="74"/>
                  </a:cubicBezTo>
                  <a:cubicBezTo>
                    <a:pt x="219" y="74"/>
                    <a:pt x="220" y="74"/>
                    <a:pt x="220" y="72"/>
                  </a:cubicBezTo>
                  <a:cubicBezTo>
                    <a:pt x="220" y="72"/>
                    <a:pt x="219" y="72"/>
                    <a:pt x="219" y="71"/>
                  </a:cubicBezTo>
                  <a:cubicBezTo>
                    <a:pt x="216" y="70"/>
                    <a:pt x="214" y="71"/>
                    <a:pt x="211" y="71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0"/>
                    <a:pt x="206" y="70"/>
                    <a:pt x="205" y="70"/>
                  </a:cubicBezTo>
                  <a:close/>
                  <a:moveTo>
                    <a:pt x="197" y="70"/>
                  </a:moveTo>
                  <a:cubicBezTo>
                    <a:pt x="195" y="70"/>
                    <a:pt x="191" y="71"/>
                    <a:pt x="190" y="71"/>
                  </a:cubicBezTo>
                  <a:cubicBezTo>
                    <a:pt x="190" y="71"/>
                    <a:pt x="190" y="72"/>
                    <a:pt x="190" y="72"/>
                  </a:cubicBezTo>
                  <a:cubicBezTo>
                    <a:pt x="191" y="73"/>
                    <a:pt x="192" y="73"/>
                    <a:pt x="193" y="73"/>
                  </a:cubicBezTo>
                  <a:cubicBezTo>
                    <a:pt x="193" y="74"/>
                    <a:pt x="193" y="75"/>
                    <a:pt x="194" y="75"/>
                  </a:cubicBezTo>
                  <a:cubicBezTo>
                    <a:pt x="195" y="75"/>
                    <a:pt x="198" y="74"/>
                    <a:pt x="199" y="74"/>
                  </a:cubicBezTo>
                  <a:cubicBezTo>
                    <a:pt x="199" y="73"/>
                    <a:pt x="199" y="72"/>
                    <a:pt x="199" y="72"/>
                  </a:cubicBezTo>
                  <a:cubicBezTo>
                    <a:pt x="199" y="72"/>
                    <a:pt x="198" y="72"/>
                    <a:pt x="198" y="72"/>
                  </a:cubicBezTo>
                  <a:cubicBezTo>
                    <a:pt x="197" y="70"/>
                    <a:pt x="199" y="70"/>
                    <a:pt x="197" y="70"/>
                  </a:cubicBezTo>
                  <a:close/>
                  <a:moveTo>
                    <a:pt x="174" y="82"/>
                  </a:moveTo>
                  <a:cubicBezTo>
                    <a:pt x="174" y="82"/>
                    <a:pt x="174" y="82"/>
                    <a:pt x="173" y="82"/>
                  </a:cubicBezTo>
                  <a:cubicBezTo>
                    <a:pt x="173" y="83"/>
                    <a:pt x="173" y="84"/>
                    <a:pt x="173" y="85"/>
                  </a:cubicBezTo>
                  <a:cubicBezTo>
                    <a:pt x="173" y="85"/>
                    <a:pt x="171" y="87"/>
                    <a:pt x="172" y="85"/>
                  </a:cubicBezTo>
                  <a:cubicBezTo>
                    <a:pt x="171" y="85"/>
                    <a:pt x="172" y="84"/>
                    <a:pt x="172" y="84"/>
                  </a:cubicBezTo>
                  <a:cubicBezTo>
                    <a:pt x="172" y="84"/>
                    <a:pt x="170" y="84"/>
                    <a:pt x="170" y="84"/>
                  </a:cubicBezTo>
                  <a:cubicBezTo>
                    <a:pt x="170" y="86"/>
                    <a:pt x="170" y="86"/>
                    <a:pt x="170" y="87"/>
                  </a:cubicBezTo>
                  <a:cubicBezTo>
                    <a:pt x="172" y="89"/>
                    <a:pt x="171" y="87"/>
                    <a:pt x="172" y="90"/>
                  </a:cubicBezTo>
                  <a:cubicBezTo>
                    <a:pt x="173" y="90"/>
                    <a:pt x="174" y="90"/>
                    <a:pt x="174" y="90"/>
                  </a:cubicBezTo>
                  <a:cubicBezTo>
                    <a:pt x="174" y="90"/>
                    <a:pt x="176" y="88"/>
                    <a:pt x="176" y="88"/>
                  </a:cubicBezTo>
                  <a:cubicBezTo>
                    <a:pt x="176" y="87"/>
                    <a:pt x="175" y="86"/>
                    <a:pt x="174" y="86"/>
                  </a:cubicBezTo>
                  <a:cubicBezTo>
                    <a:pt x="174" y="83"/>
                    <a:pt x="177" y="83"/>
                    <a:pt x="174" y="82"/>
                  </a:cubicBezTo>
                  <a:close/>
                  <a:moveTo>
                    <a:pt x="73" y="89"/>
                  </a:moveTo>
                  <a:cubicBezTo>
                    <a:pt x="73" y="90"/>
                    <a:pt x="73" y="90"/>
                    <a:pt x="73" y="90"/>
                  </a:cubicBezTo>
                  <a:cubicBezTo>
                    <a:pt x="70" y="89"/>
                    <a:pt x="69" y="90"/>
                    <a:pt x="66" y="89"/>
                  </a:cubicBezTo>
                  <a:cubicBezTo>
                    <a:pt x="65" y="94"/>
                    <a:pt x="64" y="94"/>
                    <a:pt x="62" y="96"/>
                  </a:cubicBezTo>
                  <a:cubicBezTo>
                    <a:pt x="62" y="97"/>
                    <a:pt x="63" y="97"/>
                    <a:pt x="63" y="97"/>
                  </a:cubicBezTo>
                  <a:cubicBezTo>
                    <a:pt x="65" y="97"/>
                    <a:pt x="66" y="97"/>
                    <a:pt x="69" y="97"/>
                  </a:cubicBezTo>
                  <a:cubicBezTo>
                    <a:pt x="68" y="99"/>
                    <a:pt x="70" y="98"/>
                    <a:pt x="68" y="99"/>
                  </a:cubicBezTo>
                  <a:cubicBezTo>
                    <a:pt x="68" y="99"/>
                    <a:pt x="68" y="101"/>
                    <a:pt x="68" y="101"/>
                  </a:cubicBezTo>
                  <a:cubicBezTo>
                    <a:pt x="71" y="101"/>
                    <a:pt x="74" y="100"/>
                    <a:pt x="77" y="102"/>
                  </a:cubicBezTo>
                  <a:cubicBezTo>
                    <a:pt x="77" y="102"/>
                    <a:pt x="78" y="104"/>
                    <a:pt x="78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7" y="104"/>
                    <a:pt x="88" y="103"/>
                    <a:pt x="89" y="103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93" y="105"/>
                    <a:pt x="94" y="105"/>
                    <a:pt x="97" y="106"/>
                  </a:cubicBezTo>
                  <a:cubicBezTo>
                    <a:pt x="98" y="106"/>
                    <a:pt x="99" y="107"/>
                    <a:pt x="100" y="108"/>
                  </a:cubicBezTo>
                  <a:cubicBezTo>
                    <a:pt x="102" y="108"/>
                    <a:pt x="102" y="107"/>
                    <a:pt x="104" y="107"/>
                  </a:cubicBezTo>
                  <a:cubicBezTo>
                    <a:pt x="105" y="107"/>
                    <a:pt x="108" y="109"/>
                    <a:pt x="110" y="109"/>
                  </a:cubicBezTo>
                  <a:cubicBezTo>
                    <a:pt x="111" y="109"/>
                    <a:pt x="111" y="108"/>
                    <a:pt x="113" y="108"/>
                  </a:cubicBezTo>
                  <a:cubicBezTo>
                    <a:pt x="114" y="108"/>
                    <a:pt x="115" y="110"/>
                    <a:pt x="115" y="110"/>
                  </a:cubicBezTo>
                  <a:cubicBezTo>
                    <a:pt x="116" y="111"/>
                    <a:pt x="118" y="111"/>
                    <a:pt x="120" y="111"/>
                  </a:cubicBezTo>
                  <a:cubicBezTo>
                    <a:pt x="120" y="111"/>
                    <a:pt x="121" y="113"/>
                    <a:pt x="122" y="113"/>
                  </a:cubicBezTo>
                  <a:cubicBezTo>
                    <a:pt x="121" y="111"/>
                    <a:pt x="121" y="110"/>
                    <a:pt x="121" y="109"/>
                  </a:cubicBezTo>
                  <a:cubicBezTo>
                    <a:pt x="121" y="109"/>
                    <a:pt x="119" y="108"/>
                    <a:pt x="119" y="108"/>
                  </a:cubicBezTo>
                  <a:cubicBezTo>
                    <a:pt x="119" y="107"/>
                    <a:pt x="120" y="105"/>
                    <a:pt x="120" y="104"/>
                  </a:cubicBezTo>
                  <a:cubicBezTo>
                    <a:pt x="117" y="102"/>
                    <a:pt x="114" y="102"/>
                    <a:pt x="110" y="102"/>
                  </a:cubicBezTo>
                  <a:cubicBezTo>
                    <a:pt x="110" y="102"/>
                    <a:pt x="110" y="98"/>
                    <a:pt x="110" y="98"/>
                  </a:cubicBezTo>
                  <a:cubicBezTo>
                    <a:pt x="110" y="98"/>
                    <a:pt x="109" y="98"/>
                    <a:pt x="109" y="97"/>
                  </a:cubicBezTo>
                  <a:cubicBezTo>
                    <a:pt x="109" y="97"/>
                    <a:pt x="109" y="95"/>
                    <a:pt x="109" y="95"/>
                  </a:cubicBezTo>
                  <a:cubicBezTo>
                    <a:pt x="108" y="95"/>
                    <a:pt x="106" y="96"/>
                    <a:pt x="105" y="96"/>
                  </a:cubicBezTo>
                  <a:cubicBezTo>
                    <a:pt x="105" y="95"/>
                    <a:pt x="105" y="94"/>
                    <a:pt x="105" y="94"/>
                  </a:cubicBezTo>
                  <a:cubicBezTo>
                    <a:pt x="104" y="94"/>
                    <a:pt x="103" y="94"/>
                    <a:pt x="103" y="94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0" y="93"/>
                    <a:pt x="99" y="94"/>
                    <a:pt x="97" y="92"/>
                  </a:cubicBezTo>
                  <a:cubicBezTo>
                    <a:pt x="96" y="93"/>
                    <a:pt x="96" y="94"/>
                    <a:pt x="96" y="95"/>
                  </a:cubicBezTo>
                  <a:cubicBezTo>
                    <a:pt x="94" y="95"/>
                    <a:pt x="91" y="95"/>
                    <a:pt x="89" y="95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84" y="93"/>
                    <a:pt x="84" y="93"/>
                    <a:pt x="82" y="90"/>
                  </a:cubicBezTo>
                  <a:cubicBezTo>
                    <a:pt x="82" y="90"/>
                    <a:pt x="79" y="90"/>
                    <a:pt x="78" y="90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6" y="89"/>
                    <a:pt x="75" y="89"/>
                    <a:pt x="73" y="89"/>
                  </a:cubicBezTo>
                  <a:close/>
                  <a:moveTo>
                    <a:pt x="165" y="89"/>
                  </a:move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89"/>
                    <a:pt x="165" y="89"/>
                  </a:cubicBezTo>
                  <a:close/>
                  <a:moveTo>
                    <a:pt x="242" y="92"/>
                  </a:moveTo>
                  <a:cubicBezTo>
                    <a:pt x="242" y="92"/>
                    <a:pt x="241" y="92"/>
                    <a:pt x="241" y="93"/>
                  </a:cubicBezTo>
                  <a:cubicBezTo>
                    <a:pt x="243" y="94"/>
                    <a:pt x="242" y="96"/>
                    <a:pt x="242" y="98"/>
                  </a:cubicBezTo>
                  <a:cubicBezTo>
                    <a:pt x="242" y="99"/>
                    <a:pt x="241" y="99"/>
                    <a:pt x="240" y="99"/>
                  </a:cubicBezTo>
                  <a:cubicBezTo>
                    <a:pt x="240" y="100"/>
                    <a:pt x="242" y="101"/>
                    <a:pt x="242" y="101"/>
                  </a:cubicBezTo>
                  <a:cubicBezTo>
                    <a:pt x="240" y="102"/>
                    <a:pt x="243" y="103"/>
                    <a:pt x="243" y="103"/>
                  </a:cubicBezTo>
                  <a:cubicBezTo>
                    <a:pt x="244" y="98"/>
                    <a:pt x="242" y="100"/>
                    <a:pt x="246" y="98"/>
                  </a:cubicBezTo>
                  <a:cubicBezTo>
                    <a:pt x="245" y="98"/>
                    <a:pt x="246" y="97"/>
                    <a:pt x="246" y="96"/>
                  </a:cubicBezTo>
                  <a:cubicBezTo>
                    <a:pt x="243" y="98"/>
                    <a:pt x="246" y="94"/>
                    <a:pt x="245" y="93"/>
                  </a:cubicBezTo>
                  <a:cubicBezTo>
                    <a:pt x="244" y="92"/>
                    <a:pt x="243" y="92"/>
                    <a:pt x="242" y="92"/>
                  </a:cubicBezTo>
                  <a:close/>
                  <a:moveTo>
                    <a:pt x="112" y="96"/>
                  </a:moveTo>
                  <a:cubicBezTo>
                    <a:pt x="112" y="96"/>
                    <a:pt x="111" y="97"/>
                    <a:pt x="112" y="98"/>
                  </a:cubicBezTo>
                  <a:cubicBezTo>
                    <a:pt x="113" y="98"/>
                    <a:pt x="116" y="97"/>
                    <a:pt x="116" y="97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5" y="96"/>
                    <a:pt x="114" y="96"/>
                    <a:pt x="112" y="96"/>
                  </a:cubicBezTo>
                  <a:close/>
                  <a:moveTo>
                    <a:pt x="267" y="103"/>
                  </a:moveTo>
                  <a:cubicBezTo>
                    <a:pt x="267" y="105"/>
                    <a:pt x="267" y="105"/>
                    <a:pt x="267" y="105"/>
                  </a:cubicBezTo>
                  <a:cubicBezTo>
                    <a:pt x="267" y="104"/>
                    <a:pt x="268" y="105"/>
                    <a:pt x="268" y="105"/>
                  </a:cubicBezTo>
                  <a:cubicBezTo>
                    <a:pt x="268" y="104"/>
                    <a:pt x="269" y="102"/>
                    <a:pt x="267" y="103"/>
                  </a:cubicBezTo>
                  <a:close/>
                  <a:moveTo>
                    <a:pt x="223" y="106"/>
                  </a:moveTo>
                  <a:cubicBezTo>
                    <a:pt x="222" y="106"/>
                    <a:pt x="223" y="107"/>
                    <a:pt x="222" y="108"/>
                  </a:cubicBezTo>
                  <a:cubicBezTo>
                    <a:pt x="222" y="108"/>
                    <a:pt x="218" y="110"/>
                    <a:pt x="222" y="111"/>
                  </a:cubicBezTo>
                  <a:cubicBezTo>
                    <a:pt x="222" y="111"/>
                    <a:pt x="226" y="104"/>
                    <a:pt x="223" y="106"/>
                  </a:cubicBezTo>
                  <a:close/>
                  <a:moveTo>
                    <a:pt x="122" y="108"/>
                  </a:moveTo>
                  <a:cubicBezTo>
                    <a:pt x="122" y="108"/>
                    <a:pt x="121" y="109"/>
                    <a:pt x="122" y="110"/>
                  </a:cubicBezTo>
                  <a:cubicBezTo>
                    <a:pt x="122" y="110"/>
                    <a:pt x="123" y="110"/>
                    <a:pt x="123" y="110"/>
                  </a:cubicBezTo>
                  <a:cubicBezTo>
                    <a:pt x="124" y="111"/>
                    <a:pt x="124" y="113"/>
                    <a:pt x="124" y="114"/>
                  </a:cubicBezTo>
                  <a:cubicBezTo>
                    <a:pt x="124" y="114"/>
                    <a:pt x="126" y="113"/>
                    <a:pt x="125" y="113"/>
                  </a:cubicBezTo>
                  <a:cubicBezTo>
                    <a:pt x="125" y="112"/>
                    <a:pt x="127" y="111"/>
                    <a:pt x="127" y="110"/>
                  </a:cubicBezTo>
                  <a:cubicBezTo>
                    <a:pt x="127" y="109"/>
                    <a:pt x="126" y="109"/>
                    <a:pt x="127" y="108"/>
                  </a:cubicBezTo>
                  <a:cubicBezTo>
                    <a:pt x="124" y="108"/>
                    <a:pt x="124" y="109"/>
                    <a:pt x="122" y="108"/>
                  </a:cubicBezTo>
                  <a:close/>
                  <a:moveTo>
                    <a:pt x="190" y="109"/>
                  </a:moveTo>
                  <a:cubicBezTo>
                    <a:pt x="190" y="109"/>
                    <a:pt x="189" y="111"/>
                    <a:pt x="189" y="111"/>
                  </a:cubicBezTo>
                  <a:cubicBezTo>
                    <a:pt x="196" y="111"/>
                    <a:pt x="196" y="111"/>
                    <a:pt x="196" y="111"/>
                  </a:cubicBezTo>
                  <a:cubicBezTo>
                    <a:pt x="195" y="111"/>
                    <a:pt x="195" y="110"/>
                    <a:pt x="195" y="109"/>
                  </a:cubicBezTo>
                  <a:cubicBezTo>
                    <a:pt x="192" y="110"/>
                    <a:pt x="192" y="109"/>
                    <a:pt x="190" y="109"/>
                  </a:cubicBezTo>
                  <a:close/>
                  <a:moveTo>
                    <a:pt x="131" y="111"/>
                  </a:moveTo>
                  <a:cubicBezTo>
                    <a:pt x="131" y="112"/>
                    <a:pt x="130" y="114"/>
                    <a:pt x="130" y="115"/>
                  </a:cubicBezTo>
                  <a:cubicBezTo>
                    <a:pt x="134" y="115"/>
                    <a:pt x="133" y="116"/>
                    <a:pt x="134" y="111"/>
                  </a:cubicBezTo>
                  <a:cubicBezTo>
                    <a:pt x="133" y="111"/>
                    <a:pt x="132" y="111"/>
                    <a:pt x="131" y="111"/>
                  </a:cubicBezTo>
                  <a:close/>
                  <a:moveTo>
                    <a:pt x="140" y="111"/>
                  </a:moveTo>
                  <a:cubicBezTo>
                    <a:pt x="140" y="111"/>
                    <a:pt x="140" y="113"/>
                    <a:pt x="139" y="114"/>
                  </a:cubicBezTo>
                  <a:cubicBezTo>
                    <a:pt x="140" y="114"/>
                    <a:pt x="141" y="114"/>
                    <a:pt x="141" y="114"/>
                  </a:cubicBezTo>
                  <a:cubicBezTo>
                    <a:pt x="140" y="114"/>
                    <a:pt x="143" y="116"/>
                    <a:pt x="139" y="116"/>
                  </a:cubicBezTo>
                  <a:cubicBezTo>
                    <a:pt x="138" y="116"/>
                    <a:pt x="137" y="114"/>
                    <a:pt x="136" y="114"/>
                  </a:cubicBezTo>
                  <a:cubicBezTo>
                    <a:pt x="135" y="114"/>
                    <a:pt x="136" y="115"/>
                    <a:pt x="135" y="114"/>
                  </a:cubicBezTo>
                  <a:cubicBezTo>
                    <a:pt x="134" y="115"/>
                    <a:pt x="134" y="117"/>
                    <a:pt x="134" y="119"/>
                  </a:cubicBezTo>
                  <a:cubicBezTo>
                    <a:pt x="135" y="119"/>
                    <a:pt x="136" y="118"/>
                    <a:pt x="137" y="118"/>
                  </a:cubicBezTo>
                  <a:cubicBezTo>
                    <a:pt x="137" y="118"/>
                    <a:pt x="137" y="119"/>
                    <a:pt x="138" y="119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42" y="117"/>
                    <a:pt x="147" y="117"/>
                    <a:pt x="148" y="117"/>
                  </a:cubicBezTo>
                  <a:cubicBezTo>
                    <a:pt x="148" y="116"/>
                    <a:pt x="147" y="115"/>
                    <a:pt x="147" y="114"/>
                  </a:cubicBezTo>
                  <a:cubicBezTo>
                    <a:pt x="143" y="114"/>
                    <a:pt x="142" y="113"/>
                    <a:pt x="140" y="111"/>
                  </a:cubicBezTo>
                  <a:close/>
                  <a:moveTo>
                    <a:pt x="203" y="112"/>
                  </a:moveTo>
                  <a:cubicBezTo>
                    <a:pt x="203" y="113"/>
                    <a:pt x="203" y="113"/>
                    <a:pt x="203" y="113"/>
                  </a:cubicBezTo>
                  <a:cubicBezTo>
                    <a:pt x="204" y="113"/>
                    <a:pt x="204" y="113"/>
                    <a:pt x="204" y="113"/>
                  </a:cubicBezTo>
                  <a:cubicBezTo>
                    <a:pt x="204" y="113"/>
                    <a:pt x="205" y="112"/>
                    <a:pt x="203" y="112"/>
                  </a:cubicBezTo>
                  <a:close/>
                  <a:moveTo>
                    <a:pt x="155" y="113"/>
                  </a:moveTo>
                  <a:cubicBezTo>
                    <a:pt x="154" y="113"/>
                    <a:pt x="153" y="113"/>
                    <a:pt x="152" y="114"/>
                  </a:cubicBezTo>
                  <a:cubicBezTo>
                    <a:pt x="152" y="114"/>
                    <a:pt x="153" y="116"/>
                    <a:pt x="152" y="116"/>
                  </a:cubicBezTo>
                  <a:cubicBezTo>
                    <a:pt x="156" y="117"/>
                    <a:pt x="158" y="118"/>
                    <a:pt x="162" y="117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165" y="118"/>
                    <a:pt x="168" y="115"/>
                    <a:pt x="170" y="116"/>
                  </a:cubicBezTo>
                  <a:cubicBezTo>
                    <a:pt x="170" y="116"/>
                    <a:pt x="171" y="117"/>
                    <a:pt x="172" y="117"/>
                  </a:cubicBezTo>
                  <a:cubicBezTo>
                    <a:pt x="172" y="116"/>
                    <a:pt x="172" y="115"/>
                    <a:pt x="172" y="115"/>
                  </a:cubicBezTo>
                  <a:cubicBezTo>
                    <a:pt x="172" y="115"/>
                    <a:pt x="171" y="114"/>
                    <a:pt x="169" y="114"/>
                  </a:cubicBezTo>
                  <a:cubicBezTo>
                    <a:pt x="169" y="114"/>
                    <a:pt x="168" y="115"/>
                    <a:pt x="166" y="115"/>
                  </a:cubicBezTo>
                  <a:cubicBezTo>
                    <a:pt x="166" y="115"/>
                    <a:pt x="164" y="113"/>
                    <a:pt x="164" y="113"/>
                  </a:cubicBezTo>
                  <a:cubicBezTo>
                    <a:pt x="162" y="113"/>
                    <a:pt x="162" y="114"/>
                    <a:pt x="160" y="114"/>
                  </a:cubicBezTo>
                  <a:cubicBezTo>
                    <a:pt x="159" y="114"/>
                    <a:pt x="156" y="113"/>
                    <a:pt x="155" y="113"/>
                  </a:cubicBezTo>
                  <a:close/>
                  <a:moveTo>
                    <a:pt x="181" y="114"/>
                  </a:moveTo>
                  <a:cubicBezTo>
                    <a:pt x="181" y="115"/>
                    <a:pt x="181" y="115"/>
                    <a:pt x="181" y="115"/>
                  </a:cubicBezTo>
                  <a:cubicBezTo>
                    <a:pt x="182" y="115"/>
                    <a:pt x="183" y="115"/>
                    <a:pt x="184" y="115"/>
                  </a:cubicBezTo>
                  <a:cubicBezTo>
                    <a:pt x="184" y="115"/>
                    <a:pt x="184" y="113"/>
                    <a:pt x="183" y="114"/>
                  </a:cubicBezTo>
                  <a:cubicBezTo>
                    <a:pt x="183" y="114"/>
                    <a:pt x="181" y="114"/>
                    <a:pt x="181" y="114"/>
                  </a:cubicBezTo>
                  <a:close/>
                  <a:moveTo>
                    <a:pt x="175" y="114"/>
                  </a:moveTo>
                  <a:cubicBezTo>
                    <a:pt x="175" y="114"/>
                    <a:pt x="176" y="115"/>
                    <a:pt x="176" y="115"/>
                  </a:cubicBezTo>
                  <a:cubicBezTo>
                    <a:pt x="176" y="115"/>
                    <a:pt x="177" y="114"/>
                    <a:pt x="175" y="114"/>
                  </a:cubicBezTo>
                  <a:close/>
                  <a:moveTo>
                    <a:pt x="179" y="114"/>
                  </a:moveTo>
                  <a:cubicBezTo>
                    <a:pt x="178" y="114"/>
                    <a:pt x="178" y="115"/>
                    <a:pt x="179" y="116"/>
                  </a:cubicBezTo>
                  <a:cubicBezTo>
                    <a:pt x="179" y="116"/>
                    <a:pt x="180" y="114"/>
                    <a:pt x="179" y="114"/>
                  </a:cubicBezTo>
                  <a:close/>
                  <a:moveTo>
                    <a:pt x="196" y="114"/>
                  </a:moveTo>
                  <a:cubicBezTo>
                    <a:pt x="194" y="115"/>
                    <a:pt x="194" y="115"/>
                    <a:pt x="194" y="115"/>
                  </a:cubicBezTo>
                  <a:cubicBezTo>
                    <a:pt x="193" y="115"/>
                    <a:pt x="192" y="115"/>
                    <a:pt x="191" y="115"/>
                  </a:cubicBezTo>
                  <a:cubicBezTo>
                    <a:pt x="190" y="115"/>
                    <a:pt x="190" y="117"/>
                    <a:pt x="190" y="117"/>
                  </a:cubicBezTo>
                  <a:cubicBezTo>
                    <a:pt x="188" y="117"/>
                    <a:pt x="185" y="116"/>
                    <a:pt x="184" y="117"/>
                  </a:cubicBezTo>
                  <a:cubicBezTo>
                    <a:pt x="183" y="118"/>
                    <a:pt x="184" y="119"/>
                    <a:pt x="183" y="120"/>
                  </a:cubicBezTo>
                  <a:cubicBezTo>
                    <a:pt x="183" y="120"/>
                    <a:pt x="181" y="120"/>
                    <a:pt x="180" y="120"/>
                  </a:cubicBezTo>
                  <a:cubicBezTo>
                    <a:pt x="180" y="121"/>
                    <a:pt x="180" y="122"/>
                    <a:pt x="180" y="122"/>
                  </a:cubicBezTo>
                  <a:cubicBezTo>
                    <a:pt x="179" y="123"/>
                    <a:pt x="176" y="125"/>
                    <a:pt x="174" y="125"/>
                  </a:cubicBezTo>
                  <a:cubicBezTo>
                    <a:pt x="175" y="126"/>
                    <a:pt x="175" y="127"/>
                    <a:pt x="175" y="128"/>
                  </a:cubicBezTo>
                  <a:cubicBezTo>
                    <a:pt x="173" y="129"/>
                    <a:pt x="172" y="130"/>
                    <a:pt x="169" y="130"/>
                  </a:cubicBezTo>
                  <a:cubicBezTo>
                    <a:pt x="169" y="131"/>
                    <a:pt x="169" y="131"/>
                    <a:pt x="169" y="132"/>
                  </a:cubicBezTo>
                  <a:cubicBezTo>
                    <a:pt x="169" y="132"/>
                    <a:pt x="169" y="133"/>
                    <a:pt x="170" y="133"/>
                  </a:cubicBezTo>
                  <a:cubicBezTo>
                    <a:pt x="171" y="133"/>
                    <a:pt x="173" y="133"/>
                    <a:pt x="174" y="132"/>
                  </a:cubicBezTo>
                  <a:cubicBezTo>
                    <a:pt x="174" y="132"/>
                    <a:pt x="174" y="131"/>
                    <a:pt x="174" y="131"/>
                  </a:cubicBezTo>
                  <a:cubicBezTo>
                    <a:pt x="174" y="130"/>
                    <a:pt x="177" y="128"/>
                    <a:pt x="177" y="128"/>
                  </a:cubicBezTo>
                  <a:cubicBezTo>
                    <a:pt x="179" y="127"/>
                    <a:pt x="181" y="128"/>
                    <a:pt x="183" y="127"/>
                  </a:cubicBezTo>
                  <a:cubicBezTo>
                    <a:pt x="184" y="126"/>
                    <a:pt x="184" y="124"/>
                    <a:pt x="186" y="123"/>
                  </a:cubicBezTo>
                  <a:cubicBezTo>
                    <a:pt x="186" y="123"/>
                    <a:pt x="187" y="123"/>
                    <a:pt x="187" y="123"/>
                  </a:cubicBezTo>
                  <a:cubicBezTo>
                    <a:pt x="187" y="123"/>
                    <a:pt x="187" y="122"/>
                    <a:pt x="187" y="122"/>
                  </a:cubicBezTo>
                  <a:cubicBezTo>
                    <a:pt x="188" y="121"/>
                    <a:pt x="189" y="122"/>
                    <a:pt x="190" y="121"/>
                  </a:cubicBezTo>
                  <a:cubicBezTo>
                    <a:pt x="191" y="121"/>
                    <a:pt x="191" y="119"/>
                    <a:pt x="191" y="119"/>
                  </a:cubicBezTo>
                  <a:cubicBezTo>
                    <a:pt x="192" y="118"/>
                    <a:pt x="193" y="119"/>
                    <a:pt x="195" y="118"/>
                  </a:cubicBezTo>
                  <a:cubicBezTo>
                    <a:pt x="195" y="118"/>
                    <a:pt x="195" y="117"/>
                    <a:pt x="196" y="117"/>
                  </a:cubicBezTo>
                  <a:cubicBezTo>
                    <a:pt x="197" y="116"/>
                    <a:pt x="199" y="114"/>
                    <a:pt x="196" y="114"/>
                  </a:cubicBezTo>
                  <a:close/>
                  <a:moveTo>
                    <a:pt x="150" y="123"/>
                  </a:moveTo>
                  <a:cubicBezTo>
                    <a:pt x="148" y="125"/>
                    <a:pt x="148" y="125"/>
                    <a:pt x="148" y="125"/>
                  </a:cubicBezTo>
                  <a:cubicBezTo>
                    <a:pt x="152" y="127"/>
                    <a:pt x="153" y="129"/>
                    <a:pt x="159" y="129"/>
                  </a:cubicBezTo>
                  <a:cubicBezTo>
                    <a:pt x="159" y="129"/>
                    <a:pt x="159" y="125"/>
                    <a:pt x="158" y="126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55" y="124"/>
                    <a:pt x="153" y="124"/>
                    <a:pt x="150" y="123"/>
                  </a:cubicBezTo>
                  <a:close/>
                  <a:moveTo>
                    <a:pt x="45" y="36"/>
                  </a:moveTo>
                  <a:cubicBezTo>
                    <a:pt x="46" y="36"/>
                    <a:pt x="45" y="37"/>
                    <a:pt x="45" y="37"/>
                  </a:cubicBezTo>
                  <a:cubicBezTo>
                    <a:pt x="45" y="37"/>
                    <a:pt x="47" y="38"/>
                    <a:pt x="47" y="38"/>
                  </a:cubicBezTo>
                  <a:cubicBezTo>
                    <a:pt x="47" y="38"/>
                    <a:pt x="47" y="37"/>
                    <a:pt x="47" y="36"/>
                  </a:cubicBezTo>
                  <a:lnTo>
                    <a:pt x="45" y="36"/>
                  </a:lnTo>
                  <a:close/>
                  <a:moveTo>
                    <a:pt x="54" y="49"/>
                  </a:moveTo>
                  <a:cubicBezTo>
                    <a:pt x="54" y="50"/>
                    <a:pt x="54" y="50"/>
                    <a:pt x="54" y="50"/>
                  </a:cubicBezTo>
                  <a:cubicBezTo>
                    <a:pt x="55" y="50"/>
                    <a:pt x="55" y="49"/>
                    <a:pt x="54" y="49"/>
                  </a:cubicBezTo>
                  <a:close/>
                  <a:moveTo>
                    <a:pt x="91" y="30"/>
                  </a:moveTo>
                  <a:cubicBezTo>
                    <a:pt x="91" y="30"/>
                    <a:pt x="91" y="30"/>
                    <a:pt x="91" y="30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89" y="30"/>
                    <a:pt x="89" y="32"/>
                    <a:pt x="89" y="32"/>
                  </a:cubicBezTo>
                  <a:cubicBezTo>
                    <a:pt x="89" y="32"/>
                    <a:pt x="88" y="32"/>
                    <a:pt x="88" y="33"/>
                  </a:cubicBezTo>
                  <a:cubicBezTo>
                    <a:pt x="87" y="33"/>
                    <a:pt x="87" y="35"/>
                    <a:pt x="86" y="36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38"/>
                    <a:pt x="85" y="44"/>
                    <a:pt x="85" y="44"/>
                  </a:cubicBezTo>
                  <a:cubicBezTo>
                    <a:pt x="85" y="45"/>
                    <a:pt x="87" y="46"/>
                    <a:pt x="87" y="47"/>
                  </a:cubicBezTo>
                  <a:cubicBezTo>
                    <a:pt x="87" y="48"/>
                    <a:pt x="87" y="49"/>
                    <a:pt x="87" y="49"/>
                  </a:cubicBezTo>
                  <a:cubicBezTo>
                    <a:pt x="87" y="50"/>
                    <a:pt x="88" y="51"/>
                    <a:pt x="88" y="51"/>
                  </a:cubicBezTo>
                  <a:cubicBezTo>
                    <a:pt x="88" y="52"/>
                    <a:pt x="88" y="53"/>
                    <a:pt x="88" y="53"/>
                  </a:cubicBezTo>
                  <a:cubicBezTo>
                    <a:pt x="88" y="53"/>
                    <a:pt x="89" y="54"/>
                    <a:pt x="89" y="54"/>
                  </a:cubicBezTo>
                  <a:cubicBezTo>
                    <a:pt x="89" y="55"/>
                    <a:pt x="88" y="55"/>
                    <a:pt x="88" y="57"/>
                  </a:cubicBezTo>
                  <a:cubicBezTo>
                    <a:pt x="89" y="56"/>
                    <a:pt x="89" y="57"/>
                    <a:pt x="90" y="57"/>
                  </a:cubicBezTo>
                  <a:cubicBezTo>
                    <a:pt x="90" y="57"/>
                    <a:pt x="91" y="55"/>
                    <a:pt x="91" y="55"/>
                  </a:cubicBezTo>
                  <a:cubicBezTo>
                    <a:pt x="92" y="55"/>
                    <a:pt x="92" y="56"/>
                    <a:pt x="92" y="56"/>
                  </a:cubicBezTo>
                  <a:cubicBezTo>
                    <a:pt x="93" y="58"/>
                    <a:pt x="93" y="61"/>
                    <a:pt x="94" y="63"/>
                  </a:cubicBezTo>
                  <a:cubicBezTo>
                    <a:pt x="94" y="64"/>
                    <a:pt x="95" y="65"/>
                    <a:pt x="95" y="65"/>
                  </a:cubicBezTo>
                  <a:cubicBezTo>
                    <a:pt x="96" y="67"/>
                    <a:pt x="95" y="67"/>
                    <a:pt x="96" y="69"/>
                  </a:cubicBezTo>
                  <a:cubicBezTo>
                    <a:pt x="97" y="69"/>
                    <a:pt x="99" y="70"/>
                    <a:pt x="101" y="70"/>
                  </a:cubicBezTo>
                  <a:cubicBezTo>
                    <a:pt x="101" y="70"/>
                    <a:pt x="101" y="68"/>
                    <a:pt x="103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4" y="70"/>
                    <a:pt x="104" y="69"/>
                    <a:pt x="105" y="70"/>
                  </a:cubicBezTo>
                  <a:cubicBezTo>
                    <a:pt x="105" y="70"/>
                    <a:pt x="105" y="72"/>
                    <a:pt x="105" y="72"/>
                  </a:cubicBezTo>
                  <a:cubicBezTo>
                    <a:pt x="106" y="73"/>
                    <a:pt x="106" y="71"/>
                    <a:pt x="107" y="72"/>
                  </a:cubicBezTo>
                  <a:cubicBezTo>
                    <a:pt x="109" y="72"/>
                    <a:pt x="109" y="72"/>
                    <a:pt x="112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70"/>
                    <a:pt x="113" y="71"/>
                    <a:pt x="114" y="71"/>
                  </a:cubicBezTo>
                  <a:cubicBezTo>
                    <a:pt x="115" y="71"/>
                    <a:pt x="116" y="73"/>
                    <a:pt x="118" y="72"/>
                  </a:cubicBezTo>
                  <a:cubicBezTo>
                    <a:pt x="118" y="72"/>
                    <a:pt x="118" y="71"/>
                    <a:pt x="119" y="71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3" y="73"/>
                    <a:pt x="121" y="73"/>
                    <a:pt x="123" y="73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4" y="75"/>
                    <a:pt x="124" y="74"/>
                  </a:cubicBezTo>
                  <a:cubicBezTo>
                    <a:pt x="124" y="74"/>
                    <a:pt x="125" y="73"/>
                    <a:pt x="126" y="73"/>
                  </a:cubicBezTo>
                  <a:cubicBezTo>
                    <a:pt x="127" y="72"/>
                    <a:pt x="129" y="72"/>
                    <a:pt x="131" y="72"/>
                  </a:cubicBezTo>
                  <a:cubicBezTo>
                    <a:pt x="132" y="68"/>
                    <a:pt x="134" y="65"/>
                    <a:pt x="137" y="63"/>
                  </a:cubicBezTo>
                  <a:cubicBezTo>
                    <a:pt x="136" y="62"/>
                    <a:pt x="135" y="61"/>
                    <a:pt x="135" y="60"/>
                  </a:cubicBezTo>
                  <a:cubicBezTo>
                    <a:pt x="136" y="58"/>
                    <a:pt x="138" y="56"/>
                    <a:pt x="139" y="55"/>
                  </a:cubicBezTo>
                  <a:cubicBezTo>
                    <a:pt x="139" y="54"/>
                    <a:pt x="139" y="53"/>
                    <a:pt x="139" y="53"/>
                  </a:cubicBezTo>
                  <a:cubicBezTo>
                    <a:pt x="139" y="53"/>
                    <a:pt x="137" y="52"/>
                    <a:pt x="138" y="51"/>
                  </a:cubicBezTo>
                  <a:cubicBezTo>
                    <a:pt x="138" y="51"/>
                    <a:pt x="139" y="51"/>
                    <a:pt x="139" y="51"/>
                  </a:cubicBezTo>
                  <a:cubicBezTo>
                    <a:pt x="140" y="49"/>
                    <a:pt x="140" y="45"/>
                    <a:pt x="139" y="42"/>
                  </a:cubicBezTo>
                  <a:cubicBezTo>
                    <a:pt x="142" y="40"/>
                    <a:pt x="144" y="40"/>
                    <a:pt x="147" y="39"/>
                  </a:cubicBezTo>
                  <a:cubicBezTo>
                    <a:pt x="147" y="38"/>
                    <a:pt x="147" y="37"/>
                    <a:pt x="146" y="37"/>
                  </a:cubicBezTo>
                  <a:cubicBezTo>
                    <a:pt x="144" y="36"/>
                    <a:pt x="141" y="35"/>
                    <a:pt x="140" y="33"/>
                  </a:cubicBezTo>
                  <a:cubicBezTo>
                    <a:pt x="140" y="31"/>
                    <a:pt x="141" y="30"/>
                    <a:pt x="141" y="29"/>
                  </a:cubicBezTo>
                  <a:cubicBezTo>
                    <a:pt x="142" y="27"/>
                    <a:pt x="140" y="24"/>
                    <a:pt x="138" y="22"/>
                  </a:cubicBezTo>
                  <a:cubicBezTo>
                    <a:pt x="138" y="21"/>
                    <a:pt x="138" y="20"/>
                    <a:pt x="138" y="20"/>
                  </a:cubicBezTo>
                  <a:cubicBezTo>
                    <a:pt x="138" y="19"/>
                    <a:pt x="139" y="19"/>
                    <a:pt x="139" y="19"/>
                  </a:cubicBezTo>
                  <a:cubicBezTo>
                    <a:pt x="140" y="19"/>
                    <a:pt x="139" y="18"/>
                    <a:pt x="139" y="18"/>
                  </a:cubicBezTo>
                  <a:cubicBezTo>
                    <a:pt x="140" y="19"/>
                    <a:pt x="140" y="17"/>
                    <a:pt x="140" y="17"/>
                  </a:cubicBezTo>
                  <a:cubicBezTo>
                    <a:pt x="140" y="17"/>
                    <a:pt x="138" y="17"/>
                    <a:pt x="138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1" y="34"/>
                    <a:pt x="91" y="34"/>
                    <a:pt x="91" y="34"/>
                  </a:cubicBezTo>
                  <a:lnTo>
                    <a:pt x="91" y="30"/>
                  </a:lnTo>
                  <a:close/>
                  <a:moveTo>
                    <a:pt x="227" y="54"/>
                  </a:moveTo>
                  <a:cubicBezTo>
                    <a:pt x="226" y="54"/>
                    <a:pt x="223" y="55"/>
                    <a:pt x="223" y="55"/>
                  </a:cubicBezTo>
                  <a:cubicBezTo>
                    <a:pt x="223" y="54"/>
                    <a:pt x="222" y="59"/>
                    <a:pt x="222" y="59"/>
                  </a:cubicBezTo>
                  <a:cubicBezTo>
                    <a:pt x="221" y="58"/>
                    <a:pt x="222" y="60"/>
                    <a:pt x="222" y="60"/>
                  </a:cubicBezTo>
                  <a:cubicBezTo>
                    <a:pt x="224" y="60"/>
                    <a:pt x="226" y="60"/>
                    <a:pt x="227" y="60"/>
                  </a:cubicBezTo>
                  <a:cubicBezTo>
                    <a:pt x="227" y="61"/>
                    <a:pt x="228" y="61"/>
                    <a:pt x="228" y="61"/>
                  </a:cubicBezTo>
                  <a:cubicBezTo>
                    <a:pt x="228" y="61"/>
                    <a:pt x="229" y="63"/>
                    <a:pt x="229" y="63"/>
                  </a:cubicBezTo>
                  <a:cubicBezTo>
                    <a:pt x="229" y="63"/>
                    <a:pt x="227" y="63"/>
                    <a:pt x="228" y="64"/>
                  </a:cubicBezTo>
                  <a:cubicBezTo>
                    <a:pt x="230" y="65"/>
                    <a:pt x="233" y="64"/>
                    <a:pt x="235" y="64"/>
                  </a:cubicBezTo>
                  <a:cubicBezTo>
                    <a:pt x="236" y="64"/>
                    <a:pt x="238" y="65"/>
                    <a:pt x="239" y="65"/>
                  </a:cubicBezTo>
                  <a:cubicBezTo>
                    <a:pt x="239" y="66"/>
                    <a:pt x="239" y="66"/>
                    <a:pt x="239" y="66"/>
                  </a:cubicBezTo>
                  <a:cubicBezTo>
                    <a:pt x="237" y="66"/>
                    <a:pt x="236" y="66"/>
                    <a:pt x="234" y="66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2" y="68"/>
                    <a:pt x="228" y="68"/>
                    <a:pt x="227" y="68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29" y="69"/>
                    <a:pt x="229" y="69"/>
                    <a:pt x="230" y="69"/>
                  </a:cubicBezTo>
                  <a:cubicBezTo>
                    <a:pt x="231" y="73"/>
                    <a:pt x="230" y="71"/>
                    <a:pt x="233" y="72"/>
                  </a:cubicBezTo>
                  <a:cubicBezTo>
                    <a:pt x="233" y="73"/>
                    <a:pt x="232" y="74"/>
                    <a:pt x="233" y="75"/>
                  </a:cubicBezTo>
                  <a:cubicBezTo>
                    <a:pt x="233" y="75"/>
                    <a:pt x="233" y="76"/>
                    <a:pt x="234" y="76"/>
                  </a:cubicBezTo>
                  <a:cubicBezTo>
                    <a:pt x="234" y="76"/>
                    <a:pt x="235" y="76"/>
                    <a:pt x="235" y="76"/>
                  </a:cubicBezTo>
                  <a:cubicBezTo>
                    <a:pt x="235" y="76"/>
                    <a:pt x="236" y="73"/>
                    <a:pt x="236" y="72"/>
                  </a:cubicBezTo>
                  <a:cubicBezTo>
                    <a:pt x="236" y="72"/>
                    <a:pt x="237" y="72"/>
                    <a:pt x="237" y="72"/>
                  </a:cubicBezTo>
                  <a:cubicBezTo>
                    <a:pt x="238" y="72"/>
                    <a:pt x="237" y="73"/>
                    <a:pt x="237" y="73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3" y="77"/>
                    <a:pt x="244" y="76"/>
                    <a:pt x="244" y="76"/>
                  </a:cubicBezTo>
                  <a:cubicBezTo>
                    <a:pt x="244" y="76"/>
                    <a:pt x="242" y="80"/>
                    <a:pt x="246" y="81"/>
                  </a:cubicBezTo>
                  <a:cubicBezTo>
                    <a:pt x="247" y="81"/>
                    <a:pt x="247" y="80"/>
                    <a:pt x="248" y="80"/>
                  </a:cubicBezTo>
                  <a:cubicBezTo>
                    <a:pt x="249" y="81"/>
                    <a:pt x="249" y="81"/>
                    <a:pt x="249" y="81"/>
                  </a:cubicBezTo>
                  <a:cubicBezTo>
                    <a:pt x="251" y="81"/>
                    <a:pt x="251" y="80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6" y="83"/>
                    <a:pt x="256" y="83"/>
                    <a:pt x="258" y="86"/>
                  </a:cubicBezTo>
                  <a:cubicBezTo>
                    <a:pt x="262" y="86"/>
                    <a:pt x="260" y="86"/>
                    <a:pt x="263" y="87"/>
                  </a:cubicBezTo>
                  <a:cubicBezTo>
                    <a:pt x="264" y="88"/>
                    <a:pt x="264" y="87"/>
                    <a:pt x="265" y="88"/>
                  </a:cubicBezTo>
                  <a:cubicBezTo>
                    <a:pt x="267" y="91"/>
                    <a:pt x="267" y="91"/>
                    <a:pt x="267" y="91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67" y="96"/>
                    <a:pt x="266" y="97"/>
                    <a:pt x="267" y="97"/>
                  </a:cubicBezTo>
                  <a:cubicBezTo>
                    <a:pt x="267" y="98"/>
                    <a:pt x="268" y="98"/>
                    <a:pt x="268" y="98"/>
                  </a:cubicBezTo>
                  <a:cubicBezTo>
                    <a:pt x="269" y="99"/>
                    <a:pt x="268" y="100"/>
                    <a:pt x="269" y="101"/>
                  </a:cubicBezTo>
                  <a:cubicBezTo>
                    <a:pt x="269" y="102"/>
                    <a:pt x="270" y="103"/>
                    <a:pt x="270" y="103"/>
                  </a:cubicBezTo>
                  <a:cubicBezTo>
                    <a:pt x="270" y="106"/>
                    <a:pt x="270" y="106"/>
                    <a:pt x="270" y="109"/>
                  </a:cubicBezTo>
                  <a:cubicBezTo>
                    <a:pt x="270" y="108"/>
                    <a:pt x="269" y="108"/>
                    <a:pt x="269" y="107"/>
                  </a:cubicBezTo>
                  <a:cubicBezTo>
                    <a:pt x="267" y="108"/>
                    <a:pt x="267" y="107"/>
                    <a:pt x="266" y="108"/>
                  </a:cubicBezTo>
                  <a:cubicBezTo>
                    <a:pt x="265" y="108"/>
                    <a:pt x="263" y="112"/>
                    <a:pt x="262" y="112"/>
                  </a:cubicBezTo>
                  <a:cubicBezTo>
                    <a:pt x="265" y="112"/>
                    <a:pt x="267" y="112"/>
                    <a:pt x="269" y="111"/>
                  </a:cubicBezTo>
                  <a:cubicBezTo>
                    <a:pt x="269" y="111"/>
                    <a:pt x="269" y="109"/>
                    <a:pt x="270" y="109"/>
                  </a:cubicBezTo>
                  <a:cubicBezTo>
                    <a:pt x="270" y="109"/>
                    <a:pt x="270" y="110"/>
                    <a:pt x="270" y="110"/>
                  </a:cubicBezTo>
                  <a:cubicBezTo>
                    <a:pt x="273" y="111"/>
                    <a:pt x="274" y="110"/>
                    <a:pt x="276" y="110"/>
                  </a:cubicBezTo>
                  <a:cubicBezTo>
                    <a:pt x="277" y="110"/>
                    <a:pt x="279" y="113"/>
                    <a:pt x="279" y="114"/>
                  </a:cubicBezTo>
                  <a:cubicBezTo>
                    <a:pt x="279" y="115"/>
                    <a:pt x="279" y="116"/>
                    <a:pt x="279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80" y="116"/>
                    <a:pt x="281" y="117"/>
                    <a:pt x="281" y="118"/>
                  </a:cubicBezTo>
                  <a:cubicBezTo>
                    <a:pt x="281" y="118"/>
                    <a:pt x="282" y="118"/>
                    <a:pt x="283" y="118"/>
                  </a:cubicBezTo>
                  <a:cubicBezTo>
                    <a:pt x="282" y="102"/>
                    <a:pt x="282" y="102"/>
                    <a:pt x="282" y="102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2" y="68"/>
                    <a:pt x="282" y="68"/>
                    <a:pt x="282" y="68"/>
                  </a:cubicBezTo>
                  <a:cubicBezTo>
                    <a:pt x="282" y="68"/>
                    <a:pt x="282" y="68"/>
                    <a:pt x="282" y="68"/>
                  </a:cubicBezTo>
                  <a:cubicBezTo>
                    <a:pt x="281" y="68"/>
                    <a:pt x="281" y="66"/>
                    <a:pt x="280" y="66"/>
                  </a:cubicBezTo>
                  <a:cubicBezTo>
                    <a:pt x="278" y="65"/>
                    <a:pt x="278" y="66"/>
                    <a:pt x="277" y="66"/>
                  </a:cubicBezTo>
                  <a:cubicBezTo>
                    <a:pt x="275" y="66"/>
                    <a:pt x="271" y="65"/>
                    <a:pt x="270" y="64"/>
                  </a:cubicBezTo>
                  <a:cubicBezTo>
                    <a:pt x="268" y="63"/>
                    <a:pt x="264" y="60"/>
                    <a:pt x="262" y="60"/>
                  </a:cubicBezTo>
                  <a:cubicBezTo>
                    <a:pt x="262" y="61"/>
                    <a:pt x="262" y="61"/>
                    <a:pt x="262" y="61"/>
                  </a:cubicBezTo>
                  <a:cubicBezTo>
                    <a:pt x="261" y="61"/>
                    <a:pt x="260" y="61"/>
                    <a:pt x="260" y="61"/>
                  </a:cubicBezTo>
                  <a:cubicBezTo>
                    <a:pt x="259" y="62"/>
                    <a:pt x="258" y="64"/>
                    <a:pt x="258" y="64"/>
                  </a:cubicBezTo>
                  <a:cubicBezTo>
                    <a:pt x="257" y="65"/>
                    <a:pt x="255" y="65"/>
                    <a:pt x="254" y="66"/>
                  </a:cubicBezTo>
                  <a:cubicBezTo>
                    <a:pt x="253" y="67"/>
                    <a:pt x="253" y="70"/>
                    <a:pt x="251" y="71"/>
                  </a:cubicBezTo>
                  <a:cubicBezTo>
                    <a:pt x="250" y="72"/>
                    <a:pt x="249" y="72"/>
                    <a:pt x="247" y="73"/>
                  </a:cubicBezTo>
                  <a:cubicBezTo>
                    <a:pt x="247" y="72"/>
                    <a:pt x="247" y="73"/>
                    <a:pt x="246" y="72"/>
                  </a:cubicBezTo>
                  <a:cubicBezTo>
                    <a:pt x="246" y="71"/>
                    <a:pt x="246" y="71"/>
                    <a:pt x="246" y="70"/>
                  </a:cubicBezTo>
                  <a:cubicBezTo>
                    <a:pt x="245" y="71"/>
                    <a:pt x="245" y="71"/>
                    <a:pt x="245" y="71"/>
                  </a:cubicBezTo>
                  <a:cubicBezTo>
                    <a:pt x="244" y="70"/>
                    <a:pt x="245" y="68"/>
                    <a:pt x="245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8"/>
                    <a:pt x="243" y="68"/>
                    <a:pt x="242" y="68"/>
                  </a:cubicBezTo>
                  <a:cubicBezTo>
                    <a:pt x="242" y="65"/>
                    <a:pt x="240" y="63"/>
                    <a:pt x="241" y="59"/>
                  </a:cubicBezTo>
                  <a:cubicBezTo>
                    <a:pt x="241" y="58"/>
                    <a:pt x="242" y="58"/>
                    <a:pt x="242" y="57"/>
                  </a:cubicBezTo>
                  <a:cubicBezTo>
                    <a:pt x="242" y="56"/>
                    <a:pt x="241" y="53"/>
                    <a:pt x="240" y="53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39" y="53"/>
                    <a:pt x="238" y="53"/>
                    <a:pt x="237" y="53"/>
                  </a:cubicBezTo>
                  <a:cubicBezTo>
                    <a:pt x="237" y="53"/>
                    <a:pt x="237" y="52"/>
                    <a:pt x="236" y="52"/>
                  </a:cubicBezTo>
                  <a:cubicBezTo>
                    <a:pt x="236" y="52"/>
                    <a:pt x="236" y="53"/>
                    <a:pt x="235" y="53"/>
                  </a:cubicBezTo>
                  <a:cubicBezTo>
                    <a:pt x="234" y="53"/>
                    <a:pt x="232" y="51"/>
                    <a:pt x="230" y="51"/>
                  </a:cubicBezTo>
                  <a:cubicBezTo>
                    <a:pt x="227" y="51"/>
                    <a:pt x="228" y="54"/>
                    <a:pt x="227" y="54"/>
                  </a:cubicBezTo>
                  <a:close/>
                  <a:moveTo>
                    <a:pt x="79" y="13"/>
                  </a:moveTo>
                  <a:cubicBezTo>
                    <a:pt x="80" y="14"/>
                    <a:pt x="79" y="16"/>
                    <a:pt x="79" y="16"/>
                  </a:cubicBezTo>
                  <a:cubicBezTo>
                    <a:pt x="79" y="16"/>
                    <a:pt x="81" y="15"/>
                    <a:pt x="81" y="15"/>
                  </a:cubicBezTo>
                  <a:cubicBezTo>
                    <a:pt x="81" y="15"/>
                    <a:pt x="81" y="13"/>
                    <a:pt x="81" y="14"/>
                  </a:cubicBezTo>
                  <a:lnTo>
                    <a:pt x="79" y="13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8" name="Freeform 108"/>
            <p:cNvSpPr>
              <a:spLocks noEditPoints="1"/>
            </p:cNvSpPr>
            <p:nvPr/>
          </p:nvSpPr>
          <p:spPr bwMode="auto">
            <a:xfrm>
              <a:off x="5919788" y="3289301"/>
              <a:ext cx="677862" cy="877888"/>
            </a:xfrm>
            <a:custGeom>
              <a:avLst/>
              <a:gdLst>
                <a:gd name="T0" fmla="*/ 154 w 181"/>
                <a:gd name="T1" fmla="*/ 194 h 234"/>
                <a:gd name="T2" fmla="*/ 151 w 181"/>
                <a:gd name="T3" fmla="*/ 206 h 234"/>
                <a:gd name="T4" fmla="*/ 159 w 181"/>
                <a:gd name="T5" fmla="*/ 232 h 234"/>
                <a:gd name="T6" fmla="*/ 1 w 181"/>
                <a:gd name="T7" fmla="*/ 108 h 234"/>
                <a:gd name="T8" fmla="*/ 12 w 181"/>
                <a:gd name="T9" fmla="*/ 111 h 234"/>
                <a:gd name="T10" fmla="*/ 4 w 181"/>
                <a:gd name="T11" fmla="*/ 115 h 234"/>
                <a:gd name="T12" fmla="*/ 23 w 181"/>
                <a:gd name="T13" fmla="*/ 121 h 234"/>
                <a:gd name="T14" fmla="*/ 26 w 181"/>
                <a:gd name="T15" fmla="*/ 116 h 234"/>
                <a:gd name="T16" fmla="*/ 26 w 181"/>
                <a:gd name="T17" fmla="*/ 123 h 234"/>
                <a:gd name="T18" fmla="*/ 27 w 181"/>
                <a:gd name="T19" fmla="*/ 139 h 234"/>
                <a:gd name="T20" fmla="*/ 29 w 181"/>
                <a:gd name="T21" fmla="*/ 155 h 234"/>
                <a:gd name="T22" fmla="*/ 39 w 181"/>
                <a:gd name="T23" fmla="*/ 193 h 234"/>
                <a:gd name="T24" fmla="*/ 49 w 181"/>
                <a:gd name="T25" fmla="*/ 210 h 234"/>
                <a:gd name="T26" fmla="*/ 63 w 181"/>
                <a:gd name="T27" fmla="*/ 218 h 234"/>
                <a:gd name="T28" fmla="*/ 71 w 181"/>
                <a:gd name="T29" fmla="*/ 196 h 234"/>
                <a:gd name="T30" fmla="*/ 72 w 181"/>
                <a:gd name="T31" fmla="*/ 171 h 234"/>
                <a:gd name="T32" fmla="*/ 79 w 181"/>
                <a:gd name="T33" fmla="*/ 162 h 234"/>
                <a:gd name="T34" fmla="*/ 93 w 181"/>
                <a:gd name="T35" fmla="*/ 150 h 234"/>
                <a:gd name="T36" fmla="*/ 102 w 181"/>
                <a:gd name="T37" fmla="*/ 142 h 234"/>
                <a:gd name="T38" fmla="*/ 112 w 181"/>
                <a:gd name="T39" fmla="*/ 134 h 234"/>
                <a:gd name="T40" fmla="*/ 121 w 181"/>
                <a:gd name="T41" fmla="*/ 122 h 234"/>
                <a:gd name="T42" fmla="*/ 127 w 181"/>
                <a:gd name="T43" fmla="*/ 116 h 234"/>
                <a:gd name="T44" fmla="*/ 121 w 181"/>
                <a:gd name="T45" fmla="*/ 100 h 234"/>
                <a:gd name="T46" fmla="*/ 126 w 181"/>
                <a:gd name="T47" fmla="*/ 88 h 234"/>
                <a:gd name="T48" fmla="*/ 134 w 181"/>
                <a:gd name="T49" fmla="*/ 86 h 234"/>
                <a:gd name="T50" fmla="*/ 144 w 181"/>
                <a:gd name="T51" fmla="*/ 95 h 234"/>
                <a:gd name="T52" fmla="*/ 148 w 181"/>
                <a:gd name="T53" fmla="*/ 102 h 234"/>
                <a:gd name="T54" fmla="*/ 149 w 181"/>
                <a:gd name="T55" fmla="*/ 109 h 234"/>
                <a:gd name="T56" fmla="*/ 156 w 181"/>
                <a:gd name="T57" fmla="*/ 121 h 234"/>
                <a:gd name="T58" fmla="*/ 157 w 181"/>
                <a:gd name="T59" fmla="*/ 110 h 234"/>
                <a:gd name="T60" fmla="*/ 165 w 181"/>
                <a:gd name="T61" fmla="*/ 97 h 234"/>
                <a:gd name="T62" fmla="*/ 171 w 181"/>
                <a:gd name="T63" fmla="*/ 89 h 234"/>
                <a:gd name="T64" fmla="*/ 181 w 181"/>
                <a:gd name="T65" fmla="*/ 79 h 234"/>
                <a:gd name="T66" fmla="*/ 175 w 181"/>
                <a:gd name="T67" fmla="*/ 69 h 234"/>
                <a:gd name="T68" fmla="*/ 167 w 181"/>
                <a:gd name="T69" fmla="*/ 63 h 234"/>
                <a:gd name="T70" fmla="*/ 155 w 181"/>
                <a:gd name="T71" fmla="*/ 66 h 234"/>
                <a:gd name="T72" fmla="*/ 147 w 181"/>
                <a:gd name="T73" fmla="*/ 77 h 234"/>
                <a:gd name="T74" fmla="*/ 130 w 181"/>
                <a:gd name="T75" fmla="*/ 74 h 234"/>
                <a:gd name="T76" fmla="*/ 123 w 181"/>
                <a:gd name="T77" fmla="*/ 70 h 234"/>
                <a:gd name="T78" fmla="*/ 123 w 181"/>
                <a:gd name="T79" fmla="*/ 80 h 234"/>
                <a:gd name="T80" fmla="*/ 107 w 181"/>
                <a:gd name="T81" fmla="*/ 78 h 234"/>
                <a:gd name="T82" fmla="*/ 92 w 181"/>
                <a:gd name="T83" fmla="*/ 71 h 234"/>
                <a:gd name="T84" fmla="*/ 77 w 181"/>
                <a:gd name="T85" fmla="*/ 63 h 234"/>
                <a:gd name="T86" fmla="*/ 77 w 181"/>
                <a:gd name="T87" fmla="*/ 50 h 234"/>
                <a:gd name="T88" fmla="*/ 64 w 181"/>
                <a:gd name="T89" fmla="*/ 41 h 234"/>
                <a:gd name="T90" fmla="*/ 65 w 181"/>
                <a:gd name="T91" fmla="*/ 32 h 234"/>
                <a:gd name="T92" fmla="*/ 60 w 181"/>
                <a:gd name="T93" fmla="*/ 20 h 234"/>
                <a:gd name="T94" fmla="*/ 66 w 181"/>
                <a:gd name="T95" fmla="*/ 10 h 234"/>
                <a:gd name="T96" fmla="*/ 61 w 181"/>
                <a:gd name="T97" fmla="*/ 1 h 234"/>
                <a:gd name="T98" fmla="*/ 49 w 181"/>
                <a:gd name="T99" fmla="*/ 7 h 234"/>
                <a:gd name="T100" fmla="*/ 36 w 181"/>
                <a:gd name="T101" fmla="*/ 16 h 234"/>
                <a:gd name="T102" fmla="*/ 27 w 181"/>
                <a:gd name="T103" fmla="*/ 20 h 234"/>
                <a:gd name="T104" fmla="*/ 33 w 181"/>
                <a:gd name="T105" fmla="*/ 34 h 234"/>
                <a:gd name="T106" fmla="*/ 31 w 181"/>
                <a:gd name="T107" fmla="*/ 50 h 234"/>
                <a:gd name="T108" fmla="*/ 20 w 181"/>
                <a:gd name="T109" fmla="*/ 63 h 234"/>
                <a:gd name="T110" fmla="*/ 9 w 181"/>
                <a:gd name="T111" fmla="*/ 73 h 234"/>
                <a:gd name="T112" fmla="*/ 8 w 181"/>
                <a:gd name="T113" fmla="*/ 84 h 234"/>
                <a:gd name="T114" fmla="*/ 9 w 181"/>
                <a:gd name="T115" fmla="*/ 97 h 234"/>
                <a:gd name="T116" fmla="*/ 154 w 181"/>
                <a:gd name="T117" fmla="*/ 18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234">
                  <a:moveTo>
                    <a:pt x="154" y="189"/>
                  </a:moveTo>
                  <a:cubicBezTo>
                    <a:pt x="154" y="190"/>
                    <a:pt x="154" y="190"/>
                    <a:pt x="154" y="190"/>
                  </a:cubicBezTo>
                  <a:cubicBezTo>
                    <a:pt x="154" y="189"/>
                    <a:pt x="155" y="189"/>
                    <a:pt x="154" y="189"/>
                  </a:cubicBezTo>
                  <a:close/>
                  <a:moveTo>
                    <a:pt x="154" y="192"/>
                  </a:moveTo>
                  <a:cubicBezTo>
                    <a:pt x="154" y="192"/>
                    <a:pt x="154" y="193"/>
                    <a:pt x="154" y="194"/>
                  </a:cubicBezTo>
                  <a:cubicBezTo>
                    <a:pt x="155" y="194"/>
                    <a:pt x="154" y="192"/>
                    <a:pt x="154" y="192"/>
                  </a:cubicBezTo>
                  <a:close/>
                  <a:moveTo>
                    <a:pt x="153" y="196"/>
                  </a:moveTo>
                  <a:cubicBezTo>
                    <a:pt x="153" y="196"/>
                    <a:pt x="153" y="197"/>
                    <a:pt x="153" y="197"/>
                  </a:cubicBezTo>
                  <a:cubicBezTo>
                    <a:pt x="154" y="198"/>
                    <a:pt x="154" y="196"/>
                    <a:pt x="153" y="196"/>
                  </a:cubicBezTo>
                  <a:close/>
                  <a:moveTo>
                    <a:pt x="151" y="206"/>
                  </a:moveTo>
                  <a:cubicBezTo>
                    <a:pt x="151" y="206"/>
                    <a:pt x="151" y="206"/>
                    <a:pt x="151" y="206"/>
                  </a:cubicBezTo>
                  <a:cubicBezTo>
                    <a:pt x="153" y="207"/>
                    <a:pt x="152" y="206"/>
                    <a:pt x="151" y="206"/>
                  </a:cubicBezTo>
                  <a:close/>
                  <a:moveTo>
                    <a:pt x="158" y="232"/>
                  </a:moveTo>
                  <a:cubicBezTo>
                    <a:pt x="159" y="234"/>
                    <a:pt x="159" y="234"/>
                    <a:pt x="159" y="234"/>
                  </a:cubicBezTo>
                  <a:cubicBezTo>
                    <a:pt x="160" y="234"/>
                    <a:pt x="159" y="233"/>
                    <a:pt x="159" y="232"/>
                  </a:cubicBezTo>
                  <a:cubicBezTo>
                    <a:pt x="159" y="232"/>
                    <a:pt x="158" y="233"/>
                    <a:pt x="158" y="232"/>
                  </a:cubicBezTo>
                  <a:close/>
                  <a:moveTo>
                    <a:pt x="0" y="101"/>
                  </a:moveTo>
                  <a:cubicBezTo>
                    <a:pt x="1" y="101"/>
                    <a:pt x="1" y="101"/>
                    <a:pt x="1" y="101"/>
                  </a:cubicBezTo>
                  <a:cubicBezTo>
                    <a:pt x="1" y="102"/>
                    <a:pt x="1" y="102"/>
                    <a:pt x="0" y="102"/>
                  </a:cubicBezTo>
                  <a:cubicBezTo>
                    <a:pt x="1" y="105"/>
                    <a:pt x="0" y="106"/>
                    <a:pt x="1" y="108"/>
                  </a:cubicBezTo>
                  <a:cubicBezTo>
                    <a:pt x="3" y="109"/>
                    <a:pt x="8" y="111"/>
                    <a:pt x="12" y="110"/>
                  </a:cubicBezTo>
                  <a:cubicBezTo>
                    <a:pt x="13" y="109"/>
                    <a:pt x="13" y="107"/>
                    <a:pt x="14" y="106"/>
                  </a:cubicBezTo>
                  <a:cubicBezTo>
                    <a:pt x="15" y="106"/>
                    <a:pt x="15" y="106"/>
                    <a:pt x="16" y="106"/>
                  </a:cubicBezTo>
                  <a:cubicBezTo>
                    <a:pt x="15" y="107"/>
                    <a:pt x="15" y="109"/>
                    <a:pt x="14" y="110"/>
                  </a:cubicBezTo>
                  <a:cubicBezTo>
                    <a:pt x="13" y="111"/>
                    <a:pt x="12" y="110"/>
                    <a:pt x="12" y="111"/>
                  </a:cubicBezTo>
                  <a:cubicBezTo>
                    <a:pt x="11" y="112"/>
                    <a:pt x="11" y="113"/>
                    <a:pt x="11" y="113"/>
                  </a:cubicBezTo>
                  <a:cubicBezTo>
                    <a:pt x="10" y="114"/>
                    <a:pt x="9" y="113"/>
                    <a:pt x="8" y="113"/>
                  </a:cubicBezTo>
                  <a:cubicBezTo>
                    <a:pt x="8" y="113"/>
                    <a:pt x="7" y="115"/>
                    <a:pt x="7" y="115"/>
                  </a:cubicBezTo>
                  <a:cubicBezTo>
                    <a:pt x="6" y="115"/>
                    <a:pt x="6" y="114"/>
                    <a:pt x="5" y="114"/>
                  </a:cubicBezTo>
                  <a:cubicBezTo>
                    <a:pt x="5" y="114"/>
                    <a:pt x="4" y="115"/>
                    <a:pt x="4" y="115"/>
                  </a:cubicBezTo>
                  <a:cubicBezTo>
                    <a:pt x="4" y="116"/>
                    <a:pt x="5" y="117"/>
                    <a:pt x="5" y="118"/>
                  </a:cubicBezTo>
                  <a:cubicBezTo>
                    <a:pt x="8" y="122"/>
                    <a:pt x="11" y="124"/>
                    <a:pt x="13" y="128"/>
                  </a:cubicBezTo>
                  <a:cubicBezTo>
                    <a:pt x="14" y="128"/>
                    <a:pt x="15" y="128"/>
                    <a:pt x="16" y="128"/>
                  </a:cubicBezTo>
                  <a:cubicBezTo>
                    <a:pt x="16" y="128"/>
                    <a:pt x="17" y="127"/>
                    <a:pt x="17" y="126"/>
                  </a:cubicBezTo>
                  <a:cubicBezTo>
                    <a:pt x="20" y="125"/>
                    <a:pt x="23" y="124"/>
                    <a:pt x="23" y="121"/>
                  </a:cubicBezTo>
                  <a:cubicBezTo>
                    <a:pt x="24" y="117"/>
                    <a:pt x="23" y="116"/>
                    <a:pt x="24" y="113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5" y="114"/>
                    <a:pt x="25" y="114"/>
                    <a:pt x="26" y="114"/>
                  </a:cubicBezTo>
                  <a:cubicBezTo>
                    <a:pt x="26" y="115"/>
                    <a:pt x="25" y="115"/>
                    <a:pt x="25" y="115"/>
                  </a:cubicBezTo>
                  <a:cubicBezTo>
                    <a:pt x="25" y="115"/>
                    <a:pt x="26" y="116"/>
                    <a:pt x="26" y="116"/>
                  </a:cubicBezTo>
                  <a:cubicBezTo>
                    <a:pt x="26" y="117"/>
                    <a:pt x="25" y="117"/>
                    <a:pt x="25" y="118"/>
                  </a:cubicBezTo>
                  <a:cubicBezTo>
                    <a:pt x="27" y="119"/>
                    <a:pt x="27" y="120"/>
                    <a:pt x="26" y="120"/>
                  </a:cubicBezTo>
                  <a:cubicBezTo>
                    <a:pt x="26" y="120"/>
                    <a:pt x="26" y="121"/>
                    <a:pt x="26" y="120"/>
                  </a:cubicBezTo>
                  <a:cubicBezTo>
                    <a:pt x="26" y="120"/>
                    <a:pt x="25" y="122"/>
                    <a:pt x="26" y="121"/>
                  </a:cubicBezTo>
                  <a:cubicBezTo>
                    <a:pt x="26" y="123"/>
                    <a:pt x="26" y="123"/>
                    <a:pt x="26" y="123"/>
                  </a:cubicBezTo>
                  <a:cubicBezTo>
                    <a:pt x="27" y="124"/>
                    <a:pt x="28" y="124"/>
                    <a:pt x="28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7" y="128"/>
                    <a:pt x="25" y="135"/>
                    <a:pt x="25" y="135"/>
                  </a:cubicBezTo>
                  <a:cubicBezTo>
                    <a:pt x="25" y="136"/>
                    <a:pt x="27" y="137"/>
                    <a:pt x="27" y="138"/>
                  </a:cubicBezTo>
                  <a:cubicBezTo>
                    <a:pt x="27" y="139"/>
                    <a:pt x="26" y="139"/>
                    <a:pt x="27" y="139"/>
                  </a:cubicBezTo>
                  <a:cubicBezTo>
                    <a:pt x="28" y="140"/>
                    <a:pt x="27" y="143"/>
                    <a:pt x="27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6"/>
                    <a:pt x="27" y="151"/>
                    <a:pt x="28" y="151"/>
                  </a:cubicBezTo>
                  <a:cubicBezTo>
                    <a:pt x="29" y="151"/>
                    <a:pt x="28" y="152"/>
                    <a:pt x="28" y="153"/>
                  </a:cubicBezTo>
                  <a:cubicBezTo>
                    <a:pt x="28" y="153"/>
                    <a:pt x="29" y="155"/>
                    <a:pt x="29" y="155"/>
                  </a:cubicBezTo>
                  <a:cubicBezTo>
                    <a:pt x="30" y="157"/>
                    <a:pt x="29" y="159"/>
                    <a:pt x="30" y="161"/>
                  </a:cubicBezTo>
                  <a:cubicBezTo>
                    <a:pt x="31" y="167"/>
                    <a:pt x="34" y="171"/>
                    <a:pt x="36" y="176"/>
                  </a:cubicBezTo>
                  <a:cubicBezTo>
                    <a:pt x="37" y="180"/>
                    <a:pt x="36" y="183"/>
                    <a:pt x="37" y="187"/>
                  </a:cubicBezTo>
                  <a:cubicBezTo>
                    <a:pt x="37" y="188"/>
                    <a:pt x="38" y="189"/>
                    <a:pt x="39" y="190"/>
                  </a:cubicBezTo>
                  <a:cubicBezTo>
                    <a:pt x="39" y="191"/>
                    <a:pt x="38" y="192"/>
                    <a:pt x="39" y="193"/>
                  </a:cubicBezTo>
                  <a:cubicBezTo>
                    <a:pt x="40" y="194"/>
                    <a:pt x="41" y="194"/>
                    <a:pt x="41" y="195"/>
                  </a:cubicBezTo>
                  <a:cubicBezTo>
                    <a:pt x="42" y="196"/>
                    <a:pt x="41" y="197"/>
                    <a:pt x="42" y="198"/>
                  </a:cubicBezTo>
                  <a:cubicBezTo>
                    <a:pt x="42" y="199"/>
                    <a:pt x="44" y="200"/>
                    <a:pt x="44" y="201"/>
                  </a:cubicBezTo>
                  <a:cubicBezTo>
                    <a:pt x="45" y="203"/>
                    <a:pt x="45" y="204"/>
                    <a:pt x="45" y="206"/>
                  </a:cubicBezTo>
                  <a:cubicBezTo>
                    <a:pt x="46" y="207"/>
                    <a:pt x="48" y="209"/>
                    <a:pt x="49" y="210"/>
                  </a:cubicBezTo>
                  <a:cubicBezTo>
                    <a:pt x="49" y="212"/>
                    <a:pt x="48" y="212"/>
                    <a:pt x="47" y="213"/>
                  </a:cubicBezTo>
                  <a:cubicBezTo>
                    <a:pt x="49" y="217"/>
                    <a:pt x="52" y="221"/>
                    <a:pt x="54" y="225"/>
                  </a:cubicBezTo>
                  <a:cubicBezTo>
                    <a:pt x="56" y="224"/>
                    <a:pt x="56" y="225"/>
                    <a:pt x="57" y="224"/>
                  </a:cubicBezTo>
                  <a:cubicBezTo>
                    <a:pt x="59" y="223"/>
                    <a:pt x="59" y="220"/>
                    <a:pt x="60" y="219"/>
                  </a:cubicBezTo>
                  <a:cubicBezTo>
                    <a:pt x="61" y="218"/>
                    <a:pt x="62" y="219"/>
                    <a:pt x="63" y="218"/>
                  </a:cubicBezTo>
                  <a:cubicBezTo>
                    <a:pt x="63" y="218"/>
                    <a:pt x="63" y="217"/>
                    <a:pt x="63" y="217"/>
                  </a:cubicBezTo>
                  <a:cubicBezTo>
                    <a:pt x="63" y="216"/>
                    <a:pt x="66" y="210"/>
                    <a:pt x="66" y="210"/>
                  </a:cubicBezTo>
                  <a:cubicBezTo>
                    <a:pt x="67" y="210"/>
                    <a:pt x="69" y="210"/>
                    <a:pt x="69" y="210"/>
                  </a:cubicBezTo>
                  <a:cubicBezTo>
                    <a:pt x="69" y="207"/>
                    <a:pt x="67" y="202"/>
                    <a:pt x="68" y="199"/>
                  </a:cubicBezTo>
                  <a:cubicBezTo>
                    <a:pt x="69" y="198"/>
                    <a:pt x="70" y="197"/>
                    <a:pt x="71" y="196"/>
                  </a:cubicBezTo>
                  <a:cubicBezTo>
                    <a:pt x="71" y="194"/>
                    <a:pt x="71" y="194"/>
                    <a:pt x="71" y="192"/>
                  </a:cubicBezTo>
                  <a:cubicBezTo>
                    <a:pt x="72" y="192"/>
                    <a:pt x="72" y="192"/>
                    <a:pt x="72" y="192"/>
                  </a:cubicBezTo>
                  <a:cubicBezTo>
                    <a:pt x="72" y="190"/>
                    <a:pt x="71" y="188"/>
                    <a:pt x="71" y="187"/>
                  </a:cubicBezTo>
                  <a:cubicBezTo>
                    <a:pt x="71" y="184"/>
                    <a:pt x="70" y="180"/>
                    <a:pt x="71" y="176"/>
                  </a:cubicBezTo>
                  <a:cubicBezTo>
                    <a:pt x="71" y="175"/>
                    <a:pt x="72" y="173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1" y="169"/>
                    <a:pt x="71" y="167"/>
                  </a:cubicBezTo>
                  <a:cubicBezTo>
                    <a:pt x="71" y="167"/>
                    <a:pt x="72" y="166"/>
                    <a:pt x="73" y="166"/>
                  </a:cubicBezTo>
                  <a:cubicBezTo>
                    <a:pt x="74" y="164"/>
                    <a:pt x="74" y="166"/>
                    <a:pt x="76" y="165"/>
                  </a:cubicBezTo>
                  <a:cubicBezTo>
                    <a:pt x="78" y="164"/>
                    <a:pt x="78" y="162"/>
                    <a:pt x="79" y="162"/>
                  </a:cubicBezTo>
                  <a:cubicBezTo>
                    <a:pt x="80" y="161"/>
                    <a:pt x="82" y="161"/>
                    <a:pt x="83" y="160"/>
                  </a:cubicBezTo>
                  <a:cubicBezTo>
                    <a:pt x="85" y="159"/>
                    <a:pt x="84" y="155"/>
                    <a:pt x="86" y="154"/>
                  </a:cubicBezTo>
                  <a:cubicBezTo>
                    <a:pt x="88" y="153"/>
                    <a:pt x="89" y="154"/>
                    <a:pt x="91" y="153"/>
                  </a:cubicBezTo>
                  <a:cubicBezTo>
                    <a:pt x="91" y="152"/>
                    <a:pt x="91" y="152"/>
                    <a:pt x="91" y="152"/>
                  </a:cubicBezTo>
                  <a:cubicBezTo>
                    <a:pt x="92" y="152"/>
                    <a:pt x="92" y="151"/>
                    <a:pt x="93" y="150"/>
                  </a:cubicBezTo>
                  <a:cubicBezTo>
                    <a:pt x="94" y="150"/>
                    <a:pt x="96" y="150"/>
                    <a:pt x="97" y="149"/>
                  </a:cubicBezTo>
                  <a:cubicBezTo>
                    <a:pt x="97" y="149"/>
                    <a:pt x="97" y="147"/>
                    <a:pt x="98" y="146"/>
                  </a:cubicBezTo>
                  <a:cubicBezTo>
                    <a:pt x="98" y="146"/>
                    <a:pt x="100" y="145"/>
                    <a:pt x="100" y="145"/>
                  </a:cubicBezTo>
                  <a:cubicBezTo>
                    <a:pt x="101" y="144"/>
                    <a:pt x="100" y="143"/>
                    <a:pt x="101" y="142"/>
                  </a:cubicBezTo>
                  <a:cubicBezTo>
                    <a:pt x="102" y="142"/>
                    <a:pt x="102" y="142"/>
                    <a:pt x="102" y="142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2" y="140"/>
                    <a:pt x="104" y="140"/>
                    <a:pt x="104" y="139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6" y="136"/>
                    <a:pt x="108" y="137"/>
                    <a:pt x="109" y="136"/>
                  </a:cubicBezTo>
                  <a:cubicBezTo>
                    <a:pt x="109" y="136"/>
                    <a:pt x="111" y="134"/>
                    <a:pt x="112" y="134"/>
                  </a:cubicBezTo>
                  <a:cubicBezTo>
                    <a:pt x="112" y="134"/>
                    <a:pt x="113" y="134"/>
                    <a:pt x="113" y="134"/>
                  </a:cubicBezTo>
                  <a:cubicBezTo>
                    <a:pt x="117" y="131"/>
                    <a:pt x="115" y="130"/>
                    <a:pt x="116" y="126"/>
                  </a:cubicBezTo>
                  <a:cubicBezTo>
                    <a:pt x="116" y="125"/>
                    <a:pt x="118" y="124"/>
                    <a:pt x="118" y="123"/>
                  </a:cubicBezTo>
                  <a:cubicBezTo>
                    <a:pt x="118" y="123"/>
                    <a:pt x="118" y="122"/>
                    <a:pt x="118" y="122"/>
                  </a:cubicBezTo>
                  <a:cubicBezTo>
                    <a:pt x="119" y="121"/>
                    <a:pt x="120" y="122"/>
                    <a:pt x="121" y="122"/>
                  </a:cubicBezTo>
                  <a:cubicBezTo>
                    <a:pt x="121" y="121"/>
                    <a:pt x="122" y="120"/>
                    <a:pt x="122" y="120"/>
                  </a:cubicBezTo>
                  <a:cubicBezTo>
                    <a:pt x="123" y="119"/>
                    <a:pt x="122" y="120"/>
                    <a:pt x="123" y="121"/>
                  </a:cubicBezTo>
                  <a:cubicBezTo>
                    <a:pt x="124" y="120"/>
                    <a:pt x="124" y="120"/>
                    <a:pt x="126" y="120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25" y="109"/>
                    <a:pt x="125" y="109"/>
                    <a:pt x="125" y="109"/>
                  </a:cubicBezTo>
                  <a:cubicBezTo>
                    <a:pt x="126" y="104"/>
                    <a:pt x="126" y="104"/>
                    <a:pt x="126" y="104"/>
                  </a:cubicBezTo>
                  <a:cubicBezTo>
                    <a:pt x="125" y="102"/>
                    <a:pt x="125" y="102"/>
                    <a:pt x="125" y="102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3" y="90"/>
                    <a:pt x="133" y="90"/>
                    <a:pt x="133" y="90"/>
                  </a:cubicBezTo>
                  <a:cubicBezTo>
                    <a:pt x="134" y="95"/>
                    <a:pt x="134" y="95"/>
                    <a:pt x="134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7" y="94"/>
                    <a:pt x="147" y="94"/>
                    <a:pt x="147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49" y="99"/>
                    <a:pt x="149" y="99"/>
                    <a:pt x="149" y="99"/>
                  </a:cubicBezTo>
                  <a:cubicBezTo>
                    <a:pt x="148" y="100"/>
                    <a:pt x="148" y="102"/>
                    <a:pt x="148" y="102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6" y="121"/>
                    <a:pt x="156" y="121"/>
                    <a:pt x="156" y="121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9" y="116"/>
                    <a:pt x="159" y="116"/>
                    <a:pt x="159" y="116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2" y="102"/>
                    <a:pt x="162" y="102"/>
                    <a:pt x="162" y="102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65" y="97"/>
                    <a:pt x="165" y="97"/>
                    <a:pt x="165" y="97"/>
                  </a:cubicBezTo>
                  <a:cubicBezTo>
                    <a:pt x="163" y="96"/>
                    <a:pt x="163" y="96"/>
                    <a:pt x="163" y="96"/>
                  </a:cubicBezTo>
                  <a:cubicBezTo>
                    <a:pt x="164" y="95"/>
                    <a:pt x="164" y="95"/>
                    <a:pt x="164" y="95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9" y="83"/>
                    <a:pt x="179" y="83"/>
                    <a:pt x="179" y="83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2" y="69"/>
                    <a:pt x="172" y="69"/>
                    <a:pt x="172" y="69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5" y="66"/>
                    <a:pt x="155" y="66"/>
                    <a:pt x="155" y="66"/>
                  </a:cubicBezTo>
                  <a:cubicBezTo>
                    <a:pt x="151" y="68"/>
                    <a:pt x="151" y="68"/>
                    <a:pt x="151" y="68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49" y="76"/>
                    <a:pt x="149" y="76"/>
                    <a:pt x="149" y="76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42" y="77"/>
                    <a:pt x="142" y="77"/>
                    <a:pt x="142" y="77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0" y="74"/>
                    <a:pt x="130" y="74"/>
                    <a:pt x="130" y="74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3"/>
                    <a:pt x="130" y="73"/>
                    <a:pt x="130" y="73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19" y="82"/>
                    <a:pt x="119" y="82"/>
                    <a:pt x="119" y="82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7" y="75"/>
                    <a:pt x="97" y="75"/>
                    <a:pt x="97" y="75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1" y="99"/>
                    <a:pt x="1" y="99"/>
                    <a:pt x="1" y="99"/>
                  </a:cubicBezTo>
                  <a:lnTo>
                    <a:pt x="0" y="101"/>
                  </a:lnTo>
                  <a:close/>
                  <a:moveTo>
                    <a:pt x="154" y="182"/>
                  </a:moveTo>
                  <a:cubicBezTo>
                    <a:pt x="154" y="182"/>
                    <a:pt x="153" y="184"/>
                    <a:pt x="154" y="184"/>
                  </a:cubicBezTo>
                  <a:cubicBezTo>
                    <a:pt x="154" y="184"/>
                    <a:pt x="155" y="182"/>
                    <a:pt x="154" y="182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9" name="Freeform 109"/>
            <p:cNvSpPr>
              <a:spLocks noEditPoints="1"/>
            </p:cNvSpPr>
            <p:nvPr/>
          </p:nvSpPr>
          <p:spPr bwMode="auto">
            <a:xfrm>
              <a:off x="3762375" y="2179638"/>
              <a:ext cx="244475" cy="131763"/>
            </a:xfrm>
            <a:custGeom>
              <a:avLst/>
              <a:gdLst>
                <a:gd name="T0" fmla="*/ 48 w 65"/>
                <a:gd name="T1" fmla="*/ 2 h 35"/>
                <a:gd name="T2" fmla="*/ 45 w 65"/>
                <a:gd name="T3" fmla="*/ 6 h 35"/>
                <a:gd name="T4" fmla="*/ 43 w 65"/>
                <a:gd name="T5" fmla="*/ 6 h 35"/>
                <a:gd name="T6" fmla="*/ 40 w 65"/>
                <a:gd name="T7" fmla="*/ 7 h 35"/>
                <a:gd name="T8" fmla="*/ 37 w 65"/>
                <a:gd name="T9" fmla="*/ 10 h 35"/>
                <a:gd name="T10" fmla="*/ 34 w 65"/>
                <a:gd name="T11" fmla="*/ 6 h 35"/>
                <a:gd name="T12" fmla="*/ 32 w 65"/>
                <a:gd name="T13" fmla="*/ 4 h 35"/>
                <a:gd name="T14" fmla="*/ 28 w 65"/>
                <a:gd name="T15" fmla="*/ 7 h 35"/>
                <a:gd name="T16" fmla="*/ 28 w 65"/>
                <a:gd name="T17" fmla="*/ 10 h 35"/>
                <a:gd name="T18" fmla="*/ 26 w 65"/>
                <a:gd name="T19" fmla="*/ 6 h 35"/>
                <a:gd name="T20" fmla="*/ 23 w 65"/>
                <a:gd name="T21" fmla="*/ 12 h 35"/>
                <a:gd name="T22" fmla="*/ 20 w 65"/>
                <a:gd name="T23" fmla="*/ 11 h 35"/>
                <a:gd name="T24" fmla="*/ 18 w 65"/>
                <a:gd name="T25" fmla="*/ 15 h 35"/>
                <a:gd name="T26" fmla="*/ 17 w 65"/>
                <a:gd name="T27" fmla="*/ 9 h 35"/>
                <a:gd name="T28" fmla="*/ 17 w 65"/>
                <a:gd name="T29" fmla="*/ 8 h 35"/>
                <a:gd name="T30" fmla="*/ 15 w 65"/>
                <a:gd name="T31" fmla="*/ 4 h 35"/>
                <a:gd name="T32" fmla="*/ 10 w 65"/>
                <a:gd name="T33" fmla="*/ 5 h 35"/>
                <a:gd name="T34" fmla="*/ 12 w 65"/>
                <a:gd name="T35" fmla="*/ 10 h 35"/>
                <a:gd name="T36" fmla="*/ 7 w 65"/>
                <a:gd name="T37" fmla="*/ 6 h 35"/>
                <a:gd name="T38" fmla="*/ 6 w 65"/>
                <a:gd name="T39" fmla="*/ 6 h 35"/>
                <a:gd name="T40" fmla="*/ 6 w 65"/>
                <a:gd name="T41" fmla="*/ 7 h 35"/>
                <a:gd name="T42" fmla="*/ 6 w 65"/>
                <a:gd name="T43" fmla="*/ 8 h 35"/>
                <a:gd name="T44" fmla="*/ 5 w 65"/>
                <a:gd name="T45" fmla="*/ 11 h 35"/>
                <a:gd name="T46" fmla="*/ 0 w 65"/>
                <a:gd name="T47" fmla="*/ 13 h 35"/>
                <a:gd name="T48" fmla="*/ 2 w 65"/>
                <a:gd name="T49" fmla="*/ 14 h 35"/>
                <a:gd name="T50" fmla="*/ 5 w 65"/>
                <a:gd name="T51" fmla="*/ 13 h 35"/>
                <a:gd name="T52" fmla="*/ 12 w 65"/>
                <a:gd name="T53" fmla="*/ 12 h 35"/>
                <a:gd name="T54" fmla="*/ 11 w 65"/>
                <a:gd name="T55" fmla="*/ 16 h 35"/>
                <a:gd name="T56" fmla="*/ 13 w 65"/>
                <a:gd name="T57" fmla="*/ 17 h 35"/>
                <a:gd name="T58" fmla="*/ 5 w 65"/>
                <a:gd name="T59" fmla="*/ 19 h 35"/>
                <a:gd name="T60" fmla="*/ 3 w 65"/>
                <a:gd name="T61" fmla="*/ 21 h 35"/>
                <a:gd name="T62" fmla="*/ 6 w 65"/>
                <a:gd name="T63" fmla="*/ 21 h 35"/>
                <a:gd name="T64" fmla="*/ 12 w 65"/>
                <a:gd name="T65" fmla="*/ 23 h 35"/>
                <a:gd name="T66" fmla="*/ 14 w 65"/>
                <a:gd name="T67" fmla="*/ 25 h 35"/>
                <a:gd name="T68" fmla="*/ 14 w 65"/>
                <a:gd name="T69" fmla="*/ 27 h 35"/>
                <a:gd name="T70" fmla="*/ 9 w 65"/>
                <a:gd name="T71" fmla="*/ 30 h 35"/>
                <a:gd name="T72" fmla="*/ 19 w 65"/>
                <a:gd name="T73" fmla="*/ 30 h 35"/>
                <a:gd name="T74" fmla="*/ 22 w 65"/>
                <a:gd name="T75" fmla="*/ 30 h 35"/>
                <a:gd name="T76" fmla="*/ 26 w 65"/>
                <a:gd name="T77" fmla="*/ 31 h 35"/>
                <a:gd name="T78" fmla="*/ 26 w 65"/>
                <a:gd name="T79" fmla="*/ 34 h 35"/>
                <a:gd name="T80" fmla="*/ 35 w 65"/>
                <a:gd name="T81" fmla="*/ 33 h 35"/>
                <a:gd name="T82" fmla="*/ 37 w 65"/>
                <a:gd name="T83" fmla="*/ 34 h 35"/>
                <a:gd name="T84" fmla="*/ 37 w 65"/>
                <a:gd name="T85" fmla="*/ 31 h 35"/>
                <a:gd name="T86" fmla="*/ 42 w 65"/>
                <a:gd name="T87" fmla="*/ 31 h 35"/>
                <a:gd name="T88" fmla="*/ 45 w 65"/>
                <a:gd name="T89" fmla="*/ 28 h 35"/>
                <a:gd name="T90" fmla="*/ 50 w 65"/>
                <a:gd name="T91" fmla="*/ 27 h 35"/>
                <a:gd name="T92" fmla="*/ 56 w 65"/>
                <a:gd name="T93" fmla="*/ 24 h 35"/>
                <a:gd name="T94" fmla="*/ 59 w 65"/>
                <a:gd name="T95" fmla="*/ 21 h 35"/>
                <a:gd name="T96" fmla="*/ 61 w 65"/>
                <a:gd name="T97" fmla="*/ 20 h 35"/>
                <a:gd name="T98" fmla="*/ 62 w 65"/>
                <a:gd name="T99" fmla="*/ 19 h 35"/>
                <a:gd name="T100" fmla="*/ 65 w 65"/>
                <a:gd name="T101" fmla="*/ 17 h 35"/>
                <a:gd name="T102" fmla="*/ 64 w 65"/>
                <a:gd name="T103" fmla="*/ 16 h 35"/>
                <a:gd name="T104" fmla="*/ 65 w 65"/>
                <a:gd name="T105" fmla="*/ 14 h 35"/>
                <a:gd name="T106" fmla="*/ 62 w 65"/>
                <a:gd name="T107" fmla="*/ 12 h 35"/>
                <a:gd name="T108" fmla="*/ 59 w 65"/>
                <a:gd name="T109" fmla="*/ 11 h 35"/>
                <a:gd name="T110" fmla="*/ 58 w 65"/>
                <a:gd name="T111" fmla="*/ 8 h 35"/>
                <a:gd name="T112" fmla="*/ 57 w 65"/>
                <a:gd name="T113" fmla="*/ 6 h 35"/>
                <a:gd name="T114" fmla="*/ 60 w 65"/>
                <a:gd name="T115" fmla="*/ 3 h 35"/>
                <a:gd name="T116" fmla="*/ 54 w 65"/>
                <a:gd name="T117" fmla="*/ 5 h 35"/>
                <a:gd name="T118" fmla="*/ 50 w 65"/>
                <a:gd name="T119" fmla="*/ 1 h 35"/>
                <a:gd name="T120" fmla="*/ 7 w 65"/>
                <a:gd name="T121" fmla="*/ 2 h 35"/>
                <a:gd name="T122" fmla="*/ 14 w 65"/>
                <a:gd name="T123" fmla="*/ 3 h 35"/>
                <a:gd name="T124" fmla="*/ 8 w 65"/>
                <a:gd name="T12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" h="35">
                  <a:moveTo>
                    <a:pt x="50" y="1"/>
                  </a:moveTo>
                  <a:cubicBezTo>
                    <a:pt x="49" y="2"/>
                    <a:pt x="49" y="2"/>
                    <a:pt x="48" y="2"/>
                  </a:cubicBezTo>
                  <a:cubicBezTo>
                    <a:pt x="48" y="3"/>
                    <a:pt x="48" y="5"/>
                    <a:pt x="48" y="6"/>
                  </a:cubicBezTo>
                  <a:cubicBezTo>
                    <a:pt x="47" y="6"/>
                    <a:pt x="46" y="6"/>
                    <a:pt x="45" y="6"/>
                  </a:cubicBezTo>
                  <a:cubicBezTo>
                    <a:pt x="45" y="6"/>
                    <a:pt x="45" y="4"/>
                    <a:pt x="43" y="5"/>
                  </a:cubicBezTo>
                  <a:cubicBezTo>
                    <a:pt x="43" y="5"/>
                    <a:pt x="43" y="6"/>
                    <a:pt x="43" y="6"/>
                  </a:cubicBezTo>
                  <a:cubicBezTo>
                    <a:pt x="42" y="6"/>
                    <a:pt x="42" y="6"/>
                    <a:pt x="41" y="6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7" y="6"/>
                    <a:pt x="36" y="5"/>
                  </a:cubicBezTo>
                  <a:cubicBezTo>
                    <a:pt x="36" y="6"/>
                    <a:pt x="36" y="8"/>
                    <a:pt x="37" y="10"/>
                  </a:cubicBezTo>
                  <a:cubicBezTo>
                    <a:pt x="35" y="9"/>
                    <a:pt x="34" y="9"/>
                    <a:pt x="34" y="7"/>
                  </a:cubicBezTo>
                  <a:cubicBezTo>
                    <a:pt x="34" y="6"/>
                    <a:pt x="34" y="5"/>
                    <a:pt x="34" y="6"/>
                  </a:cubicBezTo>
                  <a:cubicBezTo>
                    <a:pt x="34" y="6"/>
                    <a:pt x="34" y="4"/>
                    <a:pt x="34" y="4"/>
                  </a:cubicBezTo>
                  <a:cubicBezTo>
                    <a:pt x="34" y="4"/>
                    <a:pt x="33" y="4"/>
                    <a:pt x="32" y="4"/>
                  </a:cubicBezTo>
                  <a:cubicBezTo>
                    <a:pt x="32" y="4"/>
                    <a:pt x="32" y="5"/>
                    <a:pt x="32" y="6"/>
                  </a:cubicBezTo>
                  <a:cubicBezTo>
                    <a:pt x="31" y="7"/>
                    <a:pt x="29" y="6"/>
                    <a:pt x="28" y="7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8" y="9"/>
                    <a:pt x="28" y="10"/>
                  </a:cubicBezTo>
                  <a:cubicBezTo>
                    <a:pt x="27" y="9"/>
                    <a:pt x="26" y="8"/>
                    <a:pt x="26" y="8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5" y="6"/>
                    <a:pt x="24" y="6"/>
                    <a:pt x="23" y="6"/>
                  </a:cubicBezTo>
                  <a:cubicBezTo>
                    <a:pt x="23" y="8"/>
                    <a:pt x="24" y="11"/>
                    <a:pt x="23" y="12"/>
                  </a:cubicBezTo>
                  <a:cubicBezTo>
                    <a:pt x="23" y="12"/>
                    <a:pt x="20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2"/>
                    <a:pt x="20" y="13"/>
                    <a:pt x="20" y="14"/>
                  </a:cubicBezTo>
                  <a:cubicBezTo>
                    <a:pt x="20" y="15"/>
                    <a:pt x="18" y="15"/>
                    <a:pt x="18" y="15"/>
                  </a:cubicBezTo>
                  <a:cubicBezTo>
                    <a:pt x="18" y="15"/>
                    <a:pt x="17" y="14"/>
                    <a:pt x="17" y="13"/>
                  </a:cubicBezTo>
                  <a:cubicBezTo>
                    <a:pt x="17" y="12"/>
                    <a:pt x="19" y="9"/>
                    <a:pt x="17" y="9"/>
                  </a:cubicBezTo>
                  <a:cubicBezTo>
                    <a:pt x="17" y="9"/>
                    <a:pt x="18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7" y="7"/>
                    <a:pt x="17" y="6"/>
                  </a:cubicBezTo>
                  <a:cubicBezTo>
                    <a:pt x="16" y="5"/>
                    <a:pt x="15" y="5"/>
                    <a:pt x="15" y="4"/>
                  </a:cubicBezTo>
                  <a:cubicBezTo>
                    <a:pt x="14" y="4"/>
                    <a:pt x="11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2" y="6"/>
                    <a:pt x="13" y="7"/>
                  </a:cubicBezTo>
                  <a:cubicBezTo>
                    <a:pt x="12" y="7"/>
                    <a:pt x="15" y="10"/>
                    <a:pt x="12" y="10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9" y="8"/>
                    <a:pt x="9" y="7"/>
                    <a:pt x="7" y="6"/>
                  </a:cubicBezTo>
                  <a:cubicBezTo>
                    <a:pt x="9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5" y="8"/>
                    <a:pt x="5" y="7"/>
                    <a:pt x="6" y="8"/>
                  </a:cubicBezTo>
                  <a:cubicBezTo>
                    <a:pt x="6" y="8"/>
                    <a:pt x="6" y="10"/>
                    <a:pt x="6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3"/>
                    <a:pt x="3" y="13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1" y="15"/>
                    <a:pt x="4" y="15"/>
                    <a:pt x="4" y="15"/>
                  </a:cubicBezTo>
                  <a:cubicBezTo>
                    <a:pt x="4" y="15"/>
                    <a:pt x="5" y="13"/>
                    <a:pt x="5" y="13"/>
                  </a:cubicBezTo>
                  <a:cubicBezTo>
                    <a:pt x="7" y="13"/>
                    <a:pt x="8" y="13"/>
                    <a:pt x="10" y="12"/>
                  </a:cubicBezTo>
                  <a:cubicBezTo>
                    <a:pt x="10" y="12"/>
                    <a:pt x="11" y="12"/>
                    <a:pt x="12" y="12"/>
                  </a:cubicBezTo>
                  <a:cubicBezTo>
                    <a:pt x="14" y="14"/>
                    <a:pt x="12" y="14"/>
                    <a:pt x="10" y="14"/>
                  </a:cubicBezTo>
                  <a:cubicBezTo>
                    <a:pt x="10" y="15"/>
                    <a:pt x="11" y="16"/>
                    <a:pt x="11" y="16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4" y="16"/>
                    <a:pt x="13" y="17"/>
                    <a:pt x="13" y="17"/>
                  </a:cubicBezTo>
                  <a:cubicBezTo>
                    <a:pt x="11" y="17"/>
                    <a:pt x="9" y="17"/>
                    <a:pt x="8" y="17"/>
                  </a:cubicBezTo>
                  <a:cubicBezTo>
                    <a:pt x="7" y="17"/>
                    <a:pt x="6" y="19"/>
                    <a:pt x="5" y="19"/>
                  </a:cubicBezTo>
                  <a:cubicBezTo>
                    <a:pt x="4" y="19"/>
                    <a:pt x="3" y="19"/>
                    <a:pt x="3" y="20"/>
                  </a:cubicBezTo>
                  <a:cubicBezTo>
                    <a:pt x="2" y="20"/>
                    <a:pt x="2" y="21"/>
                    <a:pt x="3" y="21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0"/>
                    <a:pt x="9" y="21"/>
                    <a:pt x="11" y="21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4"/>
                    <a:pt x="13" y="23"/>
                    <a:pt x="14" y="23"/>
                  </a:cubicBezTo>
                  <a:cubicBezTo>
                    <a:pt x="14" y="23"/>
                    <a:pt x="14" y="25"/>
                    <a:pt x="14" y="25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7"/>
                    <a:pt x="14" y="27"/>
                  </a:cubicBezTo>
                  <a:cubicBezTo>
                    <a:pt x="11" y="27"/>
                    <a:pt x="11" y="27"/>
                    <a:pt x="9" y="28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3" y="30"/>
                    <a:pt x="15" y="29"/>
                    <a:pt x="18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30"/>
                    <a:pt x="21" y="29"/>
                    <a:pt x="21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4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2"/>
                    <a:pt x="25" y="33"/>
                    <a:pt x="24" y="34"/>
                  </a:cubicBezTo>
                  <a:cubicBezTo>
                    <a:pt x="25" y="34"/>
                    <a:pt x="25" y="33"/>
                    <a:pt x="26" y="34"/>
                  </a:cubicBezTo>
                  <a:cubicBezTo>
                    <a:pt x="28" y="34"/>
                    <a:pt x="31" y="35"/>
                    <a:pt x="34" y="34"/>
                  </a:cubicBezTo>
                  <a:cubicBezTo>
                    <a:pt x="34" y="34"/>
                    <a:pt x="35" y="33"/>
                    <a:pt x="35" y="33"/>
                  </a:cubicBezTo>
                  <a:cubicBezTo>
                    <a:pt x="35" y="33"/>
                    <a:pt x="36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3"/>
                    <a:pt x="37" y="33"/>
                  </a:cubicBezTo>
                  <a:cubicBezTo>
                    <a:pt x="38" y="32"/>
                    <a:pt x="39" y="32"/>
                    <a:pt x="37" y="31"/>
                  </a:cubicBezTo>
                  <a:cubicBezTo>
                    <a:pt x="37" y="30"/>
                    <a:pt x="37" y="29"/>
                    <a:pt x="37" y="29"/>
                  </a:cubicBezTo>
                  <a:cubicBezTo>
                    <a:pt x="41" y="29"/>
                    <a:pt x="40" y="29"/>
                    <a:pt x="42" y="31"/>
                  </a:cubicBezTo>
                  <a:cubicBezTo>
                    <a:pt x="43" y="30"/>
                    <a:pt x="43" y="30"/>
                    <a:pt x="44" y="30"/>
                  </a:cubicBezTo>
                  <a:cubicBezTo>
                    <a:pt x="45" y="29"/>
                    <a:pt x="44" y="28"/>
                    <a:pt x="45" y="28"/>
                  </a:cubicBezTo>
                  <a:cubicBezTo>
                    <a:pt x="45" y="28"/>
                    <a:pt x="47" y="29"/>
                    <a:pt x="47" y="30"/>
                  </a:cubicBezTo>
                  <a:cubicBezTo>
                    <a:pt x="48" y="29"/>
                    <a:pt x="49" y="27"/>
                    <a:pt x="50" y="27"/>
                  </a:cubicBezTo>
                  <a:cubicBezTo>
                    <a:pt x="52" y="26"/>
                    <a:pt x="53" y="27"/>
                    <a:pt x="55" y="26"/>
                  </a:cubicBezTo>
                  <a:cubicBezTo>
                    <a:pt x="55" y="26"/>
                    <a:pt x="56" y="24"/>
                    <a:pt x="56" y="24"/>
                  </a:cubicBezTo>
                  <a:cubicBezTo>
                    <a:pt x="57" y="24"/>
                    <a:pt x="58" y="25"/>
                    <a:pt x="58" y="24"/>
                  </a:cubicBezTo>
                  <a:cubicBezTo>
                    <a:pt x="58" y="24"/>
                    <a:pt x="59" y="21"/>
                    <a:pt x="59" y="21"/>
                  </a:cubicBezTo>
                  <a:cubicBezTo>
                    <a:pt x="60" y="20"/>
                    <a:pt x="60" y="21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3" y="19"/>
                    <a:pt x="62" y="19"/>
                  </a:cubicBezTo>
                  <a:cubicBezTo>
                    <a:pt x="63" y="19"/>
                    <a:pt x="63" y="20"/>
                    <a:pt x="65" y="20"/>
                  </a:cubicBezTo>
                  <a:cubicBezTo>
                    <a:pt x="65" y="19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6"/>
                    <a:pt x="64" y="16"/>
                    <a:pt x="64" y="16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6"/>
                    <a:pt x="64" y="14"/>
                    <a:pt x="65" y="14"/>
                  </a:cubicBezTo>
                  <a:cubicBezTo>
                    <a:pt x="64" y="13"/>
                    <a:pt x="64" y="12"/>
                    <a:pt x="63" y="12"/>
                  </a:cubicBezTo>
                  <a:cubicBezTo>
                    <a:pt x="62" y="12"/>
                    <a:pt x="63" y="13"/>
                    <a:pt x="62" y="12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0" y="12"/>
                    <a:pt x="60" y="11"/>
                    <a:pt x="59" y="11"/>
                  </a:cubicBezTo>
                  <a:cubicBezTo>
                    <a:pt x="59" y="11"/>
                    <a:pt x="58" y="12"/>
                    <a:pt x="57" y="12"/>
                  </a:cubicBezTo>
                  <a:cubicBezTo>
                    <a:pt x="58" y="11"/>
                    <a:pt x="58" y="9"/>
                    <a:pt x="58" y="8"/>
                  </a:cubicBezTo>
                  <a:cubicBezTo>
                    <a:pt x="58" y="8"/>
                    <a:pt x="57" y="8"/>
                    <a:pt x="57" y="8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5"/>
                    <a:pt x="58" y="5"/>
                    <a:pt x="59" y="5"/>
                  </a:cubicBezTo>
                  <a:cubicBezTo>
                    <a:pt x="60" y="5"/>
                    <a:pt x="60" y="3"/>
                    <a:pt x="60" y="3"/>
                  </a:cubicBezTo>
                  <a:cubicBezTo>
                    <a:pt x="58" y="4"/>
                    <a:pt x="57" y="4"/>
                    <a:pt x="55" y="5"/>
                  </a:cubicBezTo>
                  <a:cubicBezTo>
                    <a:pt x="56" y="5"/>
                    <a:pt x="54" y="5"/>
                    <a:pt x="54" y="5"/>
                  </a:cubicBezTo>
                  <a:cubicBezTo>
                    <a:pt x="54" y="5"/>
                    <a:pt x="52" y="1"/>
                    <a:pt x="52" y="1"/>
                  </a:cubicBezTo>
                  <a:cubicBezTo>
                    <a:pt x="51" y="1"/>
                    <a:pt x="50" y="2"/>
                    <a:pt x="50" y="1"/>
                  </a:cubicBezTo>
                  <a:close/>
                  <a:moveTo>
                    <a:pt x="8" y="1"/>
                  </a:moveTo>
                  <a:cubicBezTo>
                    <a:pt x="8" y="1"/>
                    <a:pt x="7" y="2"/>
                    <a:pt x="7" y="2"/>
                  </a:cubicBezTo>
                  <a:cubicBezTo>
                    <a:pt x="6" y="2"/>
                    <a:pt x="7" y="2"/>
                    <a:pt x="7" y="3"/>
                  </a:cubicBezTo>
                  <a:cubicBezTo>
                    <a:pt x="9" y="3"/>
                    <a:pt x="11" y="2"/>
                    <a:pt x="14" y="3"/>
                  </a:cubicBezTo>
                  <a:cubicBezTo>
                    <a:pt x="13" y="2"/>
                    <a:pt x="13" y="2"/>
                    <a:pt x="13" y="1"/>
                  </a:cubicBezTo>
                  <a:cubicBezTo>
                    <a:pt x="12" y="1"/>
                    <a:pt x="9" y="0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0" name="Freeform 110"/>
            <p:cNvSpPr>
              <a:spLocks/>
            </p:cNvSpPr>
            <p:nvPr/>
          </p:nvSpPr>
          <p:spPr bwMode="auto">
            <a:xfrm>
              <a:off x="4788866" y="2862960"/>
              <a:ext cx="168275" cy="115888"/>
            </a:xfrm>
            <a:custGeom>
              <a:avLst/>
              <a:gdLst>
                <a:gd name="T0" fmla="*/ 20 w 45"/>
                <a:gd name="T1" fmla="*/ 30 h 31"/>
                <a:gd name="T2" fmla="*/ 15 w 45"/>
                <a:gd name="T3" fmla="*/ 30 h 31"/>
                <a:gd name="T4" fmla="*/ 10 w 45"/>
                <a:gd name="T5" fmla="*/ 27 h 31"/>
                <a:gd name="T6" fmla="*/ 6 w 45"/>
                <a:gd name="T7" fmla="*/ 21 h 31"/>
                <a:gd name="T8" fmla="*/ 1 w 45"/>
                <a:gd name="T9" fmla="*/ 17 h 31"/>
                <a:gd name="T10" fmla="*/ 2 w 45"/>
                <a:gd name="T11" fmla="*/ 14 h 31"/>
                <a:gd name="T12" fmla="*/ 0 w 45"/>
                <a:gd name="T13" fmla="*/ 12 h 31"/>
                <a:gd name="T14" fmla="*/ 3 w 45"/>
                <a:gd name="T15" fmla="*/ 10 h 31"/>
                <a:gd name="T16" fmla="*/ 4 w 45"/>
                <a:gd name="T17" fmla="*/ 6 h 31"/>
                <a:gd name="T18" fmla="*/ 6 w 45"/>
                <a:gd name="T19" fmla="*/ 3 h 31"/>
                <a:gd name="T20" fmla="*/ 10 w 45"/>
                <a:gd name="T21" fmla="*/ 5 h 31"/>
                <a:gd name="T22" fmla="*/ 15 w 45"/>
                <a:gd name="T23" fmla="*/ 6 h 31"/>
                <a:gd name="T24" fmla="*/ 19 w 45"/>
                <a:gd name="T25" fmla="*/ 6 h 31"/>
                <a:gd name="T26" fmla="*/ 18 w 45"/>
                <a:gd name="T27" fmla="*/ 4 h 31"/>
                <a:gd name="T28" fmla="*/ 22 w 45"/>
                <a:gd name="T29" fmla="*/ 3 h 31"/>
                <a:gd name="T30" fmla="*/ 26 w 45"/>
                <a:gd name="T31" fmla="*/ 3 h 31"/>
                <a:gd name="T32" fmla="*/ 29 w 45"/>
                <a:gd name="T33" fmla="*/ 3 h 31"/>
                <a:gd name="T34" fmla="*/ 32 w 45"/>
                <a:gd name="T35" fmla="*/ 2 h 31"/>
                <a:gd name="T36" fmla="*/ 37 w 45"/>
                <a:gd name="T37" fmla="*/ 1 h 31"/>
                <a:gd name="T38" fmla="*/ 41 w 45"/>
                <a:gd name="T39" fmla="*/ 1 h 31"/>
                <a:gd name="T40" fmla="*/ 45 w 45"/>
                <a:gd name="T41" fmla="*/ 2 h 31"/>
                <a:gd name="T42" fmla="*/ 44 w 45"/>
                <a:gd name="T43" fmla="*/ 8 h 31"/>
                <a:gd name="T44" fmla="*/ 40 w 45"/>
                <a:gd name="T45" fmla="*/ 12 h 31"/>
                <a:gd name="T46" fmla="*/ 37 w 45"/>
                <a:gd name="T47" fmla="*/ 23 h 31"/>
                <a:gd name="T48" fmla="*/ 33 w 45"/>
                <a:gd name="T49" fmla="*/ 26 h 31"/>
                <a:gd name="T50" fmla="*/ 31 w 45"/>
                <a:gd name="T51" fmla="*/ 26 h 31"/>
                <a:gd name="T52" fmla="*/ 28 w 45"/>
                <a:gd name="T53" fmla="*/ 26 h 31"/>
                <a:gd name="T54" fmla="*/ 23 w 45"/>
                <a:gd name="T55" fmla="*/ 28 h 31"/>
                <a:gd name="T56" fmla="*/ 20 w 45"/>
                <a:gd name="T5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31">
                  <a:moveTo>
                    <a:pt x="20" y="30"/>
                  </a:moveTo>
                  <a:cubicBezTo>
                    <a:pt x="20" y="30"/>
                    <a:pt x="17" y="31"/>
                    <a:pt x="15" y="30"/>
                  </a:cubicBezTo>
                  <a:cubicBezTo>
                    <a:pt x="14" y="28"/>
                    <a:pt x="12" y="28"/>
                    <a:pt x="10" y="27"/>
                  </a:cubicBezTo>
                  <a:cubicBezTo>
                    <a:pt x="8" y="25"/>
                    <a:pt x="6" y="23"/>
                    <a:pt x="6" y="21"/>
                  </a:cubicBezTo>
                  <a:cubicBezTo>
                    <a:pt x="5" y="19"/>
                    <a:pt x="1" y="17"/>
                    <a:pt x="1" y="17"/>
                  </a:cubicBezTo>
                  <a:cubicBezTo>
                    <a:pt x="1" y="17"/>
                    <a:pt x="2" y="16"/>
                    <a:pt x="2" y="14"/>
                  </a:cubicBezTo>
                  <a:cubicBezTo>
                    <a:pt x="2" y="13"/>
                    <a:pt x="0" y="12"/>
                    <a:pt x="0" y="12"/>
                  </a:cubicBezTo>
                  <a:cubicBezTo>
                    <a:pt x="0" y="12"/>
                    <a:pt x="1" y="9"/>
                    <a:pt x="3" y="10"/>
                  </a:cubicBezTo>
                  <a:cubicBezTo>
                    <a:pt x="4" y="11"/>
                    <a:pt x="4" y="6"/>
                    <a:pt x="4" y="6"/>
                  </a:cubicBezTo>
                  <a:cubicBezTo>
                    <a:pt x="4" y="6"/>
                    <a:pt x="3" y="2"/>
                    <a:pt x="6" y="3"/>
                  </a:cubicBezTo>
                  <a:cubicBezTo>
                    <a:pt x="6" y="3"/>
                    <a:pt x="8" y="5"/>
                    <a:pt x="10" y="5"/>
                  </a:cubicBezTo>
                  <a:cubicBezTo>
                    <a:pt x="12" y="5"/>
                    <a:pt x="12" y="5"/>
                    <a:pt x="15" y="6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22" y="3"/>
                  </a:cubicBezTo>
                  <a:cubicBezTo>
                    <a:pt x="25" y="2"/>
                    <a:pt x="25" y="1"/>
                    <a:pt x="26" y="3"/>
                  </a:cubicBezTo>
                  <a:cubicBezTo>
                    <a:pt x="28" y="4"/>
                    <a:pt x="29" y="3"/>
                    <a:pt x="29" y="3"/>
                  </a:cubicBezTo>
                  <a:cubicBezTo>
                    <a:pt x="29" y="3"/>
                    <a:pt x="29" y="2"/>
                    <a:pt x="32" y="2"/>
                  </a:cubicBezTo>
                  <a:cubicBezTo>
                    <a:pt x="34" y="1"/>
                    <a:pt x="34" y="1"/>
                    <a:pt x="37" y="1"/>
                  </a:cubicBezTo>
                  <a:cubicBezTo>
                    <a:pt x="40" y="1"/>
                    <a:pt x="40" y="0"/>
                    <a:pt x="41" y="1"/>
                  </a:cubicBezTo>
                  <a:cubicBezTo>
                    <a:pt x="43" y="2"/>
                    <a:pt x="45" y="2"/>
                    <a:pt x="45" y="2"/>
                  </a:cubicBezTo>
                  <a:cubicBezTo>
                    <a:pt x="45" y="2"/>
                    <a:pt x="44" y="7"/>
                    <a:pt x="44" y="8"/>
                  </a:cubicBezTo>
                  <a:cubicBezTo>
                    <a:pt x="44" y="10"/>
                    <a:pt x="43" y="10"/>
                    <a:pt x="40" y="12"/>
                  </a:cubicBezTo>
                  <a:cubicBezTo>
                    <a:pt x="38" y="14"/>
                    <a:pt x="39" y="19"/>
                    <a:pt x="37" y="23"/>
                  </a:cubicBezTo>
                  <a:cubicBezTo>
                    <a:pt x="35" y="27"/>
                    <a:pt x="33" y="26"/>
                    <a:pt x="33" y="26"/>
                  </a:cubicBezTo>
                  <a:cubicBezTo>
                    <a:pt x="33" y="26"/>
                    <a:pt x="32" y="26"/>
                    <a:pt x="31" y="26"/>
                  </a:cubicBezTo>
                  <a:cubicBezTo>
                    <a:pt x="30" y="26"/>
                    <a:pt x="29" y="26"/>
                    <a:pt x="28" y="26"/>
                  </a:cubicBezTo>
                  <a:cubicBezTo>
                    <a:pt x="26" y="26"/>
                    <a:pt x="24" y="27"/>
                    <a:pt x="23" y="28"/>
                  </a:cubicBezTo>
                  <a:cubicBezTo>
                    <a:pt x="23" y="30"/>
                    <a:pt x="20" y="30"/>
                    <a:pt x="20" y="3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1" name="Freeform 111"/>
            <p:cNvSpPr>
              <a:spLocks/>
            </p:cNvSpPr>
            <p:nvPr/>
          </p:nvSpPr>
          <p:spPr bwMode="auto">
            <a:xfrm>
              <a:off x="6988175" y="3705226"/>
              <a:ext cx="11112" cy="7938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1 w 3"/>
                <a:gd name="T5" fmla="*/ 2 h 2"/>
                <a:gd name="T6" fmla="*/ 0 w 3"/>
                <a:gd name="T7" fmla="*/ 1 h 2"/>
                <a:gd name="T8" fmla="*/ 3 w 3"/>
                <a:gd name="T9" fmla="*/ 1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2" y="0"/>
                    <a:pt x="3" y="1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2" name="Freeform 112"/>
            <p:cNvSpPr>
              <a:spLocks/>
            </p:cNvSpPr>
            <p:nvPr/>
          </p:nvSpPr>
          <p:spPr bwMode="auto">
            <a:xfrm>
              <a:off x="2228850" y="3894138"/>
              <a:ext cx="146050" cy="88900"/>
            </a:xfrm>
            <a:custGeom>
              <a:avLst/>
              <a:gdLst>
                <a:gd name="T0" fmla="*/ 38 w 39"/>
                <a:gd name="T1" fmla="*/ 10 h 24"/>
                <a:gd name="T2" fmla="*/ 38 w 39"/>
                <a:gd name="T3" fmla="*/ 8 h 24"/>
                <a:gd name="T4" fmla="*/ 33 w 39"/>
                <a:gd name="T5" fmla="*/ 7 h 24"/>
                <a:gd name="T6" fmla="*/ 32 w 39"/>
                <a:gd name="T7" fmla="*/ 3 h 24"/>
                <a:gd name="T8" fmla="*/ 31 w 39"/>
                <a:gd name="T9" fmla="*/ 3 h 24"/>
                <a:gd name="T10" fmla="*/ 31 w 39"/>
                <a:gd name="T11" fmla="*/ 2 h 24"/>
                <a:gd name="T12" fmla="*/ 24 w 39"/>
                <a:gd name="T13" fmla="*/ 1 h 24"/>
                <a:gd name="T14" fmla="*/ 22 w 39"/>
                <a:gd name="T15" fmla="*/ 0 h 24"/>
                <a:gd name="T16" fmla="*/ 22 w 39"/>
                <a:gd name="T17" fmla="*/ 2 h 24"/>
                <a:gd name="T18" fmla="*/ 16 w 39"/>
                <a:gd name="T19" fmla="*/ 2 h 24"/>
                <a:gd name="T20" fmla="*/ 16 w 39"/>
                <a:gd name="T21" fmla="*/ 3 h 24"/>
                <a:gd name="T22" fmla="*/ 6 w 39"/>
                <a:gd name="T23" fmla="*/ 3 h 24"/>
                <a:gd name="T24" fmla="*/ 4 w 39"/>
                <a:gd name="T25" fmla="*/ 5 h 24"/>
                <a:gd name="T26" fmla="*/ 2 w 39"/>
                <a:gd name="T27" fmla="*/ 8 h 24"/>
                <a:gd name="T28" fmla="*/ 0 w 39"/>
                <a:gd name="T29" fmla="*/ 12 h 24"/>
                <a:gd name="T30" fmla="*/ 6 w 39"/>
                <a:gd name="T31" fmla="*/ 14 h 24"/>
                <a:gd name="T32" fmla="*/ 10 w 39"/>
                <a:gd name="T33" fmla="*/ 15 h 24"/>
                <a:gd name="T34" fmla="*/ 12 w 39"/>
                <a:gd name="T35" fmla="*/ 17 h 24"/>
                <a:gd name="T36" fmla="*/ 12 w 39"/>
                <a:gd name="T37" fmla="*/ 21 h 24"/>
                <a:gd name="T38" fmla="*/ 14 w 39"/>
                <a:gd name="T39" fmla="*/ 21 h 24"/>
                <a:gd name="T40" fmla="*/ 13 w 39"/>
                <a:gd name="T41" fmla="*/ 23 h 24"/>
                <a:gd name="T42" fmla="*/ 16 w 39"/>
                <a:gd name="T43" fmla="*/ 22 h 24"/>
                <a:gd name="T44" fmla="*/ 16 w 39"/>
                <a:gd name="T45" fmla="*/ 17 h 24"/>
                <a:gd name="T46" fmla="*/ 21 w 39"/>
                <a:gd name="T47" fmla="*/ 15 h 24"/>
                <a:gd name="T48" fmla="*/ 24 w 39"/>
                <a:gd name="T49" fmla="*/ 15 h 24"/>
                <a:gd name="T50" fmla="*/ 27 w 39"/>
                <a:gd name="T51" fmla="*/ 15 h 24"/>
                <a:gd name="T52" fmla="*/ 32 w 39"/>
                <a:gd name="T53" fmla="*/ 13 h 24"/>
                <a:gd name="T54" fmla="*/ 34 w 39"/>
                <a:gd name="T55" fmla="*/ 11 h 24"/>
                <a:gd name="T56" fmla="*/ 38 w 39"/>
                <a:gd name="T5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" h="24">
                  <a:moveTo>
                    <a:pt x="38" y="10"/>
                  </a:moveTo>
                  <a:cubicBezTo>
                    <a:pt x="38" y="8"/>
                    <a:pt x="39" y="9"/>
                    <a:pt x="38" y="8"/>
                  </a:cubicBezTo>
                  <a:cubicBezTo>
                    <a:pt x="37" y="7"/>
                    <a:pt x="34" y="7"/>
                    <a:pt x="33" y="7"/>
                  </a:cubicBezTo>
                  <a:cubicBezTo>
                    <a:pt x="33" y="6"/>
                    <a:pt x="33" y="3"/>
                    <a:pt x="32" y="3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8" y="1"/>
                    <a:pt x="26" y="2"/>
                    <a:pt x="24" y="1"/>
                  </a:cubicBezTo>
                  <a:cubicBezTo>
                    <a:pt x="23" y="1"/>
                    <a:pt x="24" y="0"/>
                    <a:pt x="22" y="0"/>
                  </a:cubicBezTo>
                  <a:cubicBezTo>
                    <a:pt x="22" y="0"/>
                    <a:pt x="22" y="1"/>
                    <a:pt x="22" y="2"/>
                  </a:cubicBezTo>
                  <a:cubicBezTo>
                    <a:pt x="20" y="2"/>
                    <a:pt x="18" y="2"/>
                    <a:pt x="16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2" y="4"/>
                    <a:pt x="9" y="3"/>
                    <a:pt x="6" y="3"/>
                  </a:cubicBezTo>
                  <a:cubicBezTo>
                    <a:pt x="6" y="3"/>
                    <a:pt x="6" y="5"/>
                    <a:pt x="4" y="5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9"/>
                    <a:pt x="0" y="12"/>
                    <a:pt x="0" y="12"/>
                  </a:cubicBezTo>
                  <a:cubicBezTo>
                    <a:pt x="0" y="12"/>
                    <a:pt x="5" y="13"/>
                    <a:pt x="6" y="14"/>
                  </a:cubicBezTo>
                  <a:cubicBezTo>
                    <a:pt x="8" y="15"/>
                    <a:pt x="7" y="15"/>
                    <a:pt x="10" y="15"/>
                  </a:cubicBezTo>
                  <a:cubicBezTo>
                    <a:pt x="12" y="16"/>
                    <a:pt x="12" y="17"/>
                    <a:pt x="12" y="17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4" y="21"/>
                    <a:pt x="14" y="21"/>
                  </a:cubicBezTo>
                  <a:cubicBezTo>
                    <a:pt x="14" y="21"/>
                    <a:pt x="13" y="22"/>
                    <a:pt x="13" y="23"/>
                  </a:cubicBezTo>
                  <a:cubicBezTo>
                    <a:pt x="13" y="23"/>
                    <a:pt x="15" y="24"/>
                    <a:pt x="16" y="22"/>
                  </a:cubicBezTo>
                  <a:cubicBezTo>
                    <a:pt x="17" y="21"/>
                    <a:pt x="16" y="17"/>
                    <a:pt x="16" y="17"/>
                  </a:cubicBezTo>
                  <a:cubicBezTo>
                    <a:pt x="16" y="17"/>
                    <a:pt x="19" y="15"/>
                    <a:pt x="21" y="15"/>
                  </a:cubicBezTo>
                  <a:cubicBezTo>
                    <a:pt x="22" y="14"/>
                    <a:pt x="24" y="14"/>
                    <a:pt x="24" y="15"/>
                  </a:cubicBezTo>
                  <a:cubicBezTo>
                    <a:pt x="25" y="16"/>
                    <a:pt x="26" y="16"/>
                    <a:pt x="27" y="15"/>
                  </a:cubicBezTo>
                  <a:cubicBezTo>
                    <a:pt x="29" y="15"/>
                    <a:pt x="32" y="14"/>
                    <a:pt x="32" y="13"/>
                  </a:cubicBezTo>
                  <a:cubicBezTo>
                    <a:pt x="32" y="12"/>
                    <a:pt x="34" y="11"/>
                    <a:pt x="34" y="11"/>
                  </a:cubicBezTo>
                  <a:lnTo>
                    <a:pt x="38" y="1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3" name="Freeform 113"/>
            <p:cNvSpPr>
              <a:spLocks/>
            </p:cNvSpPr>
            <p:nvPr/>
          </p:nvSpPr>
          <p:spPr bwMode="auto">
            <a:xfrm>
              <a:off x="2581275" y="3776663"/>
              <a:ext cx="68262" cy="49213"/>
            </a:xfrm>
            <a:custGeom>
              <a:avLst/>
              <a:gdLst>
                <a:gd name="T0" fmla="*/ 18 w 18"/>
                <a:gd name="T1" fmla="*/ 13 h 13"/>
                <a:gd name="T2" fmla="*/ 18 w 18"/>
                <a:gd name="T3" fmla="*/ 11 h 13"/>
                <a:gd name="T4" fmla="*/ 17 w 18"/>
                <a:gd name="T5" fmla="*/ 9 h 13"/>
                <a:gd name="T6" fmla="*/ 17 w 18"/>
                <a:gd name="T7" fmla="*/ 8 h 13"/>
                <a:gd name="T8" fmla="*/ 18 w 18"/>
                <a:gd name="T9" fmla="*/ 6 h 13"/>
                <a:gd name="T10" fmla="*/ 17 w 18"/>
                <a:gd name="T11" fmla="*/ 2 h 13"/>
                <a:gd name="T12" fmla="*/ 12 w 18"/>
                <a:gd name="T13" fmla="*/ 0 h 13"/>
                <a:gd name="T14" fmla="*/ 9 w 18"/>
                <a:gd name="T15" fmla="*/ 0 h 13"/>
                <a:gd name="T16" fmla="*/ 12 w 18"/>
                <a:gd name="T17" fmla="*/ 2 h 13"/>
                <a:gd name="T18" fmla="*/ 12 w 18"/>
                <a:gd name="T19" fmla="*/ 6 h 13"/>
                <a:gd name="T20" fmla="*/ 14 w 18"/>
                <a:gd name="T21" fmla="*/ 8 h 13"/>
                <a:gd name="T22" fmla="*/ 14 w 18"/>
                <a:gd name="T23" fmla="*/ 10 h 13"/>
                <a:gd name="T24" fmla="*/ 13 w 18"/>
                <a:gd name="T25" fmla="*/ 11 h 13"/>
                <a:gd name="T26" fmla="*/ 12 w 18"/>
                <a:gd name="T27" fmla="*/ 11 h 13"/>
                <a:gd name="T28" fmla="*/ 7 w 18"/>
                <a:gd name="T29" fmla="*/ 9 h 13"/>
                <a:gd name="T30" fmla="*/ 5 w 18"/>
                <a:gd name="T31" fmla="*/ 10 h 13"/>
                <a:gd name="T32" fmla="*/ 2 w 18"/>
                <a:gd name="T33" fmla="*/ 8 h 13"/>
                <a:gd name="T34" fmla="*/ 0 w 18"/>
                <a:gd name="T35" fmla="*/ 9 h 13"/>
                <a:gd name="T36" fmla="*/ 0 w 18"/>
                <a:gd name="T37" fmla="*/ 11 h 13"/>
                <a:gd name="T38" fmla="*/ 3 w 18"/>
                <a:gd name="T39" fmla="*/ 13 h 13"/>
                <a:gd name="T40" fmla="*/ 7 w 18"/>
                <a:gd name="T41" fmla="*/ 12 h 13"/>
                <a:gd name="T42" fmla="*/ 18 w 18"/>
                <a:gd name="T4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13">
                  <a:moveTo>
                    <a:pt x="18" y="13"/>
                  </a:moveTo>
                  <a:cubicBezTo>
                    <a:pt x="18" y="13"/>
                    <a:pt x="18" y="12"/>
                    <a:pt x="18" y="11"/>
                  </a:cubicBezTo>
                  <a:cubicBezTo>
                    <a:pt x="18" y="10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3"/>
                    <a:pt x="14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10" y="0"/>
                    <a:pt x="11" y="2"/>
                    <a:pt x="12" y="2"/>
                  </a:cubicBezTo>
                  <a:cubicBezTo>
                    <a:pt x="12" y="3"/>
                    <a:pt x="12" y="4"/>
                    <a:pt x="12" y="6"/>
                  </a:cubicBezTo>
                  <a:cubicBezTo>
                    <a:pt x="12" y="7"/>
                    <a:pt x="14" y="8"/>
                    <a:pt x="14" y="8"/>
                  </a:cubicBezTo>
                  <a:cubicBezTo>
                    <a:pt x="14" y="9"/>
                    <a:pt x="14" y="11"/>
                    <a:pt x="14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9" y="9"/>
                    <a:pt x="7" y="9"/>
                  </a:cubicBezTo>
                  <a:cubicBezTo>
                    <a:pt x="6" y="9"/>
                    <a:pt x="6" y="10"/>
                    <a:pt x="5" y="10"/>
                  </a:cubicBezTo>
                  <a:cubicBezTo>
                    <a:pt x="4" y="10"/>
                    <a:pt x="3" y="8"/>
                    <a:pt x="2" y="8"/>
                  </a:cubicBezTo>
                  <a:cubicBezTo>
                    <a:pt x="2" y="8"/>
                    <a:pt x="1" y="9"/>
                    <a:pt x="0" y="9"/>
                  </a:cubicBezTo>
                  <a:cubicBezTo>
                    <a:pt x="1" y="10"/>
                    <a:pt x="0" y="11"/>
                    <a:pt x="0" y="11"/>
                  </a:cubicBezTo>
                  <a:cubicBezTo>
                    <a:pt x="1" y="12"/>
                    <a:pt x="2" y="12"/>
                    <a:pt x="3" y="13"/>
                  </a:cubicBezTo>
                  <a:cubicBezTo>
                    <a:pt x="4" y="13"/>
                    <a:pt x="6" y="12"/>
                    <a:pt x="7" y="12"/>
                  </a:cubicBezTo>
                  <a:cubicBezTo>
                    <a:pt x="10" y="12"/>
                    <a:pt x="14" y="13"/>
                    <a:pt x="18" y="13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4" name="Freeform 114"/>
            <p:cNvSpPr>
              <a:spLocks/>
            </p:cNvSpPr>
            <p:nvPr/>
          </p:nvSpPr>
          <p:spPr bwMode="auto">
            <a:xfrm>
              <a:off x="2874963" y="4114801"/>
              <a:ext cx="111125" cy="228600"/>
            </a:xfrm>
            <a:custGeom>
              <a:avLst/>
              <a:gdLst>
                <a:gd name="T0" fmla="*/ 10 w 30"/>
                <a:gd name="T1" fmla="*/ 0 h 61"/>
                <a:gd name="T2" fmla="*/ 10 w 30"/>
                <a:gd name="T3" fmla="*/ 3 h 61"/>
                <a:gd name="T4" fmla="*/ 9 w 30"/>
                <a:gd name="T5" fmla="*/ 5 h 61"/>
                <a:gd name="T6" fmla="*/ 4 w 30"/>
                <a:gd name="T7" fmla="*/ 7 h 61"/>
                <a:gd name="T8" fmla="*/ 4 w 30"/>
                <a:gd name="T9" fmla="*/ 9 h 61"/>
                <a:gd name="T10" fmla="*/ 6 w 30"/>
                <a:gd name="T11" fmla="*/ 12 h 61"/>
                <a:gd name="T12" fmla="*/ 8 w 30"/>
                <a:gd name="T13" fmla="*/ 14 h 61"/>
                <a:gd name="T14" fmla="*/ 2 w 30"/>
                <a:gd name="T15" fmla="*/ 16 h 61"/>
                <a:gd name="T16" fmla="*/ 2 w 30"/>
                <a:gd name="T17" fmla="*/ 19 h 61"/>
                <a:gd name="T18" fmla="*/ 0 w 30"/>
                <a:gd name="T19" fmla="*/ 20 h 61"/>
                <a:gd name="T20" fmla="*/ 5 w 30"/>
                <a:gd name="T21" fmla="*/ 28 h 61"/>
                <a:gd name="T22" fmla="*/ 10 w 30"/>
                <a:gd name="T23" fmla="*/ 29 h 61"/>
                <a:gd name="T24" fmla="*/ 11 w 30"/>
                <a:gd name="T25" fmla="*/ 31 h 61"/>
                <a:gd name="T26" fmla="*/ 9 w 30"/>
                <a:gd name="T27" fmla="*/ 33 h 61"/>
                <a:gd name="T28" fmla="*/ 13 w 30"/>
                <a:gd name="T29" fmla="*/ 35 h 61"/>
                <a:gd name="T30" fmla="*/ 13 w 30"/>
                <a:gd name="T31" fmla="*/ 37 h 61"/>
                <a:gd name="T32" fmla="*/ 13 w 30"/>
                <a:gd name="T33" fmla="*/ 40 h 61"/>
                <a:gd name="T34" fmla="*/ 9 w 30"/>
                <a:gd name="T35" fmla="*/ 43 h 61"/>
                <a:gd name="T36" fmla="*/ 9 w 30"/>
                <a:gd name="T37" fmla="*/ 52 h 61"/>
                <a:gd name="T38" fmla="*/ 11 w 30"/>
                <a:gd name="T39" fmla="*/ 56 h 61"/>
                <a:gd name="T40" fmla="*/ 14 w 30"/>
                <a:gd name="T41" fmla="*/ 59 h 61"/>
                <a:gd name="T42" fmla="*/ 16 w 30"/>
                <a:gd name="T43" fmla="*/ 61 h 61"/>
                <a:gd name="T44" fmla="*/ 19 w 30"/>
                <a:gd name="T45" fmla="*/ 59 h 61"/>
                <a:gd name="T46" fmla="*/ 21 w 30"/>
                <a:gd name="T47" fmla="*/ 57 h 61"/>
                <a:gd name="T48" fmla="*/ 23 w 30"/>
                <a:gd name="T49" fmla="*/ 55 h 61"/>
                <a:gd name="T50" fmla="*/ 27 w 30"/>
                <a:gd name="T51" fmla="*/ 56 h 61"/>
                <a:gd name="T52" fmla="*/ 26 w 30"/>
                <a:gd name="T53" fmla="*/ 52 h 61"/>
                <a:gd name="T54" fmla="*/ 25 w 30"/>
                <a:gd name="T55" fmla="*/ 47 h 61"/>
                <a:gd name="T56" fmla="*/ 25 w 30"/>
                <a:gd name="T57" fmla="*/ 43 h 61"/>
                <a:gd name="T58" fmla="*/ 23 w 30"/>
                <a:gd name="T59" fmla="*/ 41 h 61"/>
                <a:gd name="T60" fmla="*/ 24 w 30"/>
                <a:gd name="T61" fmla="*/ 36 h 61"/>
                <a:gd name="T62" fmla="*/ 23 w 30"/>
                <a:gd name="T63" fmla="*/ 32 h 61"/>
                <a:gd name="T64" fmla="*/ 26 w 30"/>
                <a:gd name="T65" fmla="*/ 29 h 61"/>
                <a:gd name="T66" fmla="*/ 26 w 30"/>
                <a:gd name="T67" fmla="*/ 25 h 61"/>
                <a:gd name="T68" fmla="*/ 30 w 30"/>
                <a:gd name="T69" fmla="*/ 20 h 61"/>
                <a:gd name="T70" fmla="*/ 28 w 30"/>
                <a:gd name="T71" fmla="*/ 15 h 61"/>
                <a:gd name="T72" fmla="*/ 26 w 30"/>
                <a:gd name="T73" fmla="*/ 14 h 61"/>
                <a:gd name="T74" fmla="*/ 24 w 30"/>
                <a:gd name="T75" fmla="*/ 12 h 61"/>
                <a:gd name="T76" fmla="*/ 22 w 30"/>
                <a:gd name="T77" fmla="*/ 13 h 61"/>
                <a:gd name="T78" fmla="*/ 21 w 30"/>
                <a:gd name="T79" fmla="*/ 12 h 61"/>
                <a:gd name="T80" fmla="*/ 20 w 30"/>
                <a:gd name="T81" fmla="*/ 18 h 61"/>
                <a:gd name="T82" fmla="*/ 18 w 30"/>
                <a:gd name="T83" fmla="*/ 17 h 61"/>
                <a:gd name="T84" fmla="*/ 17 w 30"/>
                <a:gd name="T85" fmla="*/ 17 h 61"/>
                <a:gd name="T86" fmla="*/ 17 w 30"/>
                <a:gd name="T87" fmla="*/ 16 h 61"/>
                <a:gd name="T88" fmla="*/ 17 w 30"/>
                <a:gd name="T89" fmla="*/ 14 h 61"/>
                <a:gd name="T90" fmla="*/ 19 w 30"/>
                <a:gd name="T91" fmla="*/ 13 h 61"/>
                <a:gd name="T92" fmla="*/ 19 w 30"/>
                <a:gd name="T93" fmla="*/ 13 h 61"/>
                <a:gd name="T94" fmla="*/ 20 w 30"/>
                <a:gd name="T95" fmla="*/ 7 h 61"/>
                <a:gd name="T96" fmla="*/ 13 w 30"/>
                <a:gd name="T97" fmla="*/ 0 h 61"/>
                <a:gd name="T98" fmla="*/ 11 w 30"/>
                <a:gd name="T99" fmla="*/ 1 h 61"/>
                <a:gd name="T100" fmla="*/ 10 w 30"/>
                <a:gd name="T10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" h="61">
                  <a:moveTo>
                    <a:pt x="10" y="0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4"/>
                    <a:pt x="9" y="5"/>
                  </a:cubicBezTo>
                  <a:cubicBezTo>
                    <a:pt x="7" y="6"/>
                    <a:pt x="5" y="7"/>
                    <a:pt x="4" y="7"/>
                  </a:cubicBezTo>
                  <a:cubicBezTo>
                    <a:pt x="3" y="7"/>
                    <a:pt x="3" y="9"/>
                    <a:pt x="4" y="9"/>
                  </a:cubicBezTo>
                  <a:cubicBezTo>
                    <a:pt x="5" y="9"/>
                    <a:pt x="6" y="12"/>
                    <a:pt x="6" y="12"/>
                  </a:cubicBezTo>
                  <a:cubicBezTo>
                    <a:pt x="6" y="12"/>
                    <a:pt x="8" y="12"/>
                    <a:pt x="8" y="14"/>
                  </a:cubicBezTo>
                  <a:cubicBezTo>
                    <a:pt x="8" y="15"/>
                    <a:pt x="4" y="16"/>
                    <a:pt x="2" y="16"/>
                  </a:cubicBezTo>
                  <a:cubicBezTo>
                    <a:pt x="1" y="16"/>
                    <a:pt x="2" y="19"/>
                    <a:pt x="2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9" y="30"/>
                    <a:pt x="10" y="29"/>
                  </a:cubicBezTo>
                  <a:cubicBezTo>
                    <a:pt x="11" y="29"/>
                    <a:pt x="11" y="31"/>
                    <a:pt x="11" y="3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12" y="34"/>
                    <a:pt x="13" y="35"/>
                  </a:cubicBezTo>
                  <a:cubicBezTo>
                    <a:pt x="14" y="35"/>
                    <a:pt x="12" y="36"/>
                    <a:pt x="13" y="37"/>
                  </a:cubicBezTo>
                  <a:cubicBezTo>
                    <a:pt x="14" y="39"/>
                    <a:pt x="14" y="39"/>
                    <a:pt x="13" y="40"/>
                  </a:cubicBezTo>
                  <a:cubicBezTo>
                    <a:pt x="11" y="41"/>
                    <a:pt x="9" y="43"/>
                    <a:pt x="9" y="43"/>
                  </a:cubicBezTo>
                  <a:cubicBezTo>
                    <a:pt x="9" y="43"/>
                    <a:pt x="10" y="50"/>
                    <a:pt x="9" y="52"/>
                  </a:cubicBezTo>
                  <a:cubicBezTo>
                    <a:pt x="8" y="54"/>
                    <a:pt x="10" y="55"/>
                    <a:pt x="11" y="56"/>
                  </a:cubicBezTo>
                  <a:cubicBezTo>
                    <a:pt x="11" y="57"/>
                    <a:pt x="14" y="58"/>
                    <a:pt x="14" y="59"/>
                  </a:cubicBezTo>
                  <a:cubicBezTo>
                    <a:pt x="14" y="60"/>
                    <a:pt x="15" y="61"/>
                    <a:pt x="16" y="61"/>
                  </a:cubicBezTo>
                  <a:cubicBezTo>
                    <a:pt x="17" y="61"/>
                    <a:pt x="18" y="58"/>
                    <a:pt x="19" y="59"/>
                  </a:cubicBezTo>
                  <a:cubicBezTo>
                    <a:pt x="20" y="59"/>
                    <a:pt x="19" y="56"/>
                    <a:pt x="21" y="57"/>
                  </a:cubicBezTo>
                  <a:cubicBezTo>
                    <a:pt x="22" y="57"/>
                    <a:pt x="22" y="54"/>
                    <a:pt x="23" y="55"/>
                  </a:cubicBezTo>
                  <a:cubicBezTo>
                    <a:pt x="25" y="56"/>
                    <a:pt x="27" y="56"/>
                    <a:pt x="27" y="56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6" y="43"/>
                    <a:pt x="25" y="43"/>
                  </a:cubicBezTo>
                  <a:cubicBezTo>
                    <a:pt x="24" y="42"/>
                    <a:pt x="23" y="41"/>
                    <a:pt x="23" y="41"/>
                  </a:cubicBezTo>
                  <a:cubicBezTo>
                    <a:pt x="23" y="41"/>
                    <a:pt x="23" y="38"/>
                    <a:pt x="24" y="36"/>
                  </a:cubicBezTo>
                  <a:cubicBezTo>
                    <a:pt x="24" y="35"/>
                    <a:pt x="22" y="33"/>
                    <a:pt x="23" y="32"/>
                  </a:cubicBezTo>
                  <a:cubicBezTo>
                    <a:pt x="24" y="31"/>
                    <a:pt x="26" y="30"/>
                    <a:pt x="26" y="29"/>
                  </a:cubicBezTo>
                  <a:cubicBezTo>
                    <a:pt x="26" y="27"/>
                    <a:pt x="26" y="26"/>
                    <a:pt x="26" y="25"/>
                  </a:cubicBezTo>
                  <a:cubicBezTo>
                    <a:pt x="27" y="24"/>
                    <a:pt x="30" y="20"/>
                    <a:pt x="30" y="20"/>
                  </a:cubicBezTo>
                  <a:cubicBezTo>
                    <a:pt x="30" y="18"/>
                    <a:pt x="29" y="15"/>
                    <a:pt x="28" y="15"/>
                  </a:cubicBezTo>
                  <a:cubicBezTo>
                    <a:pt x="27" y="14"/>
                    <a:pt x="26" y="15"/>
                    <a:pt x="26" y="14"/>
                  </a:cubicBezTo>
                  <a:cubicBezTo>
                    <a:pt x="25" y="14"/>
                    <a:pt x="24" y="13"/>
                    <a:pt x="24" y="12"/>
                  </a:cubicBezTo>
                  <a:cubicBezTo>
                    <a:pt x="22" y="12"/>
                    <a:pt x="23" y="13"/>
                    <a:pt x="22" y="13"/>
                  </a:cubicBezTo>
                  <a:cubicBezTo>
                    <a:pt x="22" y="12"/>
                    <a:pt x="22" y="12"/>
                    <a:pt x="21" y="12"/>
                  </a:cubicBezTo>
                  <a:cubicBezTo>
                    <a:pt x="20" y="14"/>
                    <a:pt x="20" y="15"/>
                    <a:pt x="20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6"/>
                    <a:pt x="17" y="14"/>
                    <a:pt x="17" y="14"/>
                  </a:cubicBezTo>
                  <a:cubicBezTo>
                    <a:pt x="18" y="14"/>
                    <a:pt x="18" y="14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1"/>
                    <a:pt x="20" y="10"/>
                    <a:pt x="20" y="7"/>
                  </a:cubicBezTo>
                  <a:cubicBezTo>
                    <a:pt x="17" y="5"/>
                    <a:pt x="15" y="3"/>
                    <a:pt x="13" y="0"/>
                  </a:cubicBezTo>
                  <a:cubicBezTo>
                    <a:pt x="12" y="1"/>
                    <a:pt x="11" y="1"/>
                    <a:pt x="11" y="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5" name="Freeform 115"/>
            <p:cNvSpPr>
              <a:spLocks/>
            </p:cNvSpPr>
            <p:nvPr/>
          </p:nvSpPr>
          <p:spPr bwMode="auto">
            <a:xfrm>
              <a:off x="3932238" y="3990976"/>
              <a:ext cx="66675" cy="52388"/>
            </a:xfrm>
            <a:custGeom>
              <a:avLst/>
              <a:gdLst>
                <a:gd name="T0" fmla="*/ 10 w 18"/>
                <a:gd name="T1" fmla="*/ 14 h 14"/>
                <a:gd name="T2" fmla="*/ 10 w 18"/>
                <a:gd name="T3" fmla="*/ 12 h 14"/>
                <a:gd name="T4" fmla="*/ 13 w 18"/>
                <a:gd name="T5" fmla="*/ 12 h 14"/>
                <a:gd name="T6" fmla="*/ 15 w 18"/>
                <a:gd name="T7" fmla="*/ 10 h 14"/>
                <a:gd name="T8" fmla="*/ 16 w 18"/>
                <a:gd name="T9" fmla="*/ 7 h 14"/>
                <a:gd name="T10" fmla="*/ 16 w 18"/>
                <a:gd name="T11" fmla="*/ 5 h 14"/>
                <a:gd name="T12" fmla="*/ 17 w 18"/>
                <a:gd name="T13" fmla="*/ 1 h 14"/>
                <a:gd name="T14" fmla="*/ 7 w 18"/>
                <a:gd name="T15" fmla="*/ 0 h 14"/>
                <a:gd name="T16" fmla="*/ 4 w 18"/>
                <a:gd name="T17" fmla="*/ 3 h 14"/>
                <a:gd name="T18" fmla="*/ 1 w 18"/>
                <a:gd name="T19" fmla="*/ 3 h 14"/>
                <a:gd name="T20" fmla="*/ 0 w 18"/>
                <a:gd name="T21" fmla="*/ 5 h 14"/>
                <a:gd name="T22" fmla="*/ 6 w 18"/>
                <a:gd name="T23" fmla="*/ 7 h 14"/>
                <a:gd name="T24" fmla="*/ 6 w 18"/>
                <a:gd name="T25" fmla="*/ 11 h 14"/>
                <a:gd name="T26" fmla="*/ 8 w 18"/>
                <a:gd name="T27" fmla="*/ 12 h 14"/>
                <a:gd name="T28" fmla="*/ 9 w 18"/>
                <a:gd name="T29" fmla="*/ 14 h 14"/>
                <a:gd name="T30" fmla="*/ 10 w 18"/>
                <a:gd name="T3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4">
                  <a:moveTo>
                    <a:pt x="10" y="14"/>
                  </a:moveTo>
                  <a:cubicBezTo>
                    <a:pt x="10" y="14"/>
                    <a:pt x="11" y="13"/>
                    <a:pt x="10" y="12"/>
                  </a:cubicBezTo>
                  <a:cubicBezTo>
                    <a:pt x="10" y="12"/>
                    <a:pt x="11" y="12"/>
                    <a:pt x="13" y="12"/>
                  </a:cubicBezTo>
                  <a:cubicBezTo>
                    <a:pt x="14" y="12"/>
                    <a:pt x="15" y="10"/>
                    <a:pt x="15" y="10"/>
                  </a:cubicBezTo>
                  <a:cubicBezTo>
                    <a:pt x="15" y="10"/>
                    <a:pt x="17" y="8"/>
                    <a:pt x="16" y="7"/>
                  </a:cubicBezTo>
                  <a:cubicBezTo>
                    <a:pt x="14" y="6"/>
                    <a:pt x="15" y="5"/>
                    <a:pt x="16" y="5"/>
                  </a:cubicBezTo>
                  <a:cubicBezTo>
                    <a:pt x="18" y="5"/>
                    <a:pt x="17" y="1"/>
                    <a:pt x="17" y="1"/>
                  </a:cubicBezTo>
                  <a:cubicBezTo>
                    <a:pt x="15" y="0"/>
                    <a:pt x="7" y="0"/>
                    <a:pt x="7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0" y="4"/>
                    <a:pt x="0" y="5"/>
                  </a:cubicBezTo>
                  <a:cubicBezTo>
                    <a:pt x="2" y="6"/>
                    <a:pt x="4" y="7"/>
                    <a:pt x="6" y="7"/>
                  </a:cubicBezTo>
                  <a:cubicBezTo>
                    <a:pt x="6" y="8"/>
                    <a:pt x="6" y="11"/>
                    <a:pt x="6" y="11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9" y="12"/>
                    <a:pt x="9" y="14"/>
                    <a:pt x="9" y="14"/>
                  </a:cubicBezTo>
                  <a:cubicBezTo>
                    <a:pt x="9" y="14"/>
                    <a:pt x="10" y="14"/>
                    <a:pt x="10" y="14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6" name="Freeform 116"/>
            <p:cNvSpPr>
              <a:spLocks/>
            </p:cNvSpPr>
            <p:nvPr/>
          </p:nvSpPr>
          <p:spPr bwMode="auto">
            <a:xfrm>
              <a:off x="3968750" y="3994151"/>
              <a:ext cx="176212" cy="153988"/>
            </a:xfrm>
            <a:custGeom>
              <a:avLst/>
              <a:gdLst>
                <a:gd name="T0" fmla="*/ 9 w 47"/>
                <a:gd name="T1" fmla="*/ 28 h 41"/>
                <a:gd name="T2" fmla="*/ 11 w 47"/>
                <a:gd name="T3" fmla="*/ 28 h 41"/>
                <a:gd name="T4" fmla="*/ 13 w 47"/>
                <a:gd name="T5" fmla="*/ 26 h 41"/>
                <a:gd name="T6" fmla="*/ 14 w 47"/>
                <a:gd name="T7" fmla="*/ 21 h 41"/>
                <a:gd name="T8" fmla="*/ 19 w 47"/>
                <a:gd name="T9" fmla="*/ 20 h 41"/>
                <a:gd name="T10" fmla="*/ 23 w 47"/>
                <a:gd name="T11" fmla="*/ 20 h 41"/>
                <a:gd name="T12" fmla="*/ 24 w 47"/>
                <a:gd name="T13" fmla="*/ 23 h 41"/>
                <a:gd name="T14" fmla="*/ 27 w 47"/>
                <a:gd name="T15" fmla="*/ 26 h 41"/>
                <a:gd name="T16" fmla="*/ 28 w 47"/>
                <a:gd name="T17" fmla="*/ 29 h 41"/>
                <a:gd name="T18" fmla="*/ 27 w 47"/>
                <a:gd name="T19" fmla="*/ 33 h 41"/>
                <a:gd name="T20" fmla="*/ 30 w 47"/>
                <a:gd name="T21" fmla="*/ 33 h 41"/>
                <a:gd name="T22" fmla="*/ 33 w 47"/>
                <a:gd name="T23" fmla="*/ 33 h 41"/>
                <a:gd name="T24" fmla="*/ 34 w 47"/>
                <a:gd name="T25" fmla="*/ 31 h 41"/>
                <a:gd name="T26" fmla="*/ 35 w 47"/>
                <a:gd name="T27" fmla="*/ 35 h 41"/>
                <a:gd name="T28" fmla="*/ 34 w 47"/>
                <a:gd name="T29" fmla="*/ 39 h 41"/>
                <a:gd name="T30" fmla="*/ 36 w 47"/>
                <a:gd name="T31" fmla="*/ 41 h 41"/>
                <a:gd name="T32" fmla="*/ 38 w 47"/>
                <a:gd name="T33" fmla="*/ 37 h 41"/>
                <a:gd name="T34" fmla="*/ 40 w 47"/>
                <a:gd name="T35" fmla="*/ 37 h 41"/>
                <a:gd name="T36" fmla="*/ 42 w 47"/>
                <a:gd name="T37" fmla="*/ 36 h 41"/>
                <a:gd name="T38" fmla="*/ 42 w 47"/>
                <a:gd name="T39" fmla="*/ 34 h 41"/>
                <a:gd name="T40" fmla="*/ 46 w 47"/>
                <a:gd name="T41" fmla="*/ 31 h 41"/>
                <a:gd name="T42" fmla="*/ 44 w 47"/>
                <a:gd name="T43" fmla="*/ 27 h 41"/>
                <a:gd name="T44" fmla="*/ 46 w 47"/>
                <a:gd name="T45" fmla="*/ 24 h 41"/>
                <a:gd name="T46" fmla="*/ 44 w 47"/>
                <a:gd name="T47" fmla="*/ 23 h 41"/>
                <a:gd name="T48" fmla="*/ 41 w 47"/>
                <a:gd name="T49" fmla="*/ 20 h 41"/>
                <a:gd name="T50" fmla="*/ 38 w 47"/>
                <a:gd name="T51" fmla="*/ 18 h 41"/>
                <a:gd name="T52" fmla="*/ 36 w 47"/>
                <a:gd name="T53" fmla="*/ 18 h 41"/>
                <a:gd name="T54" fmla="*/ 34 w 47"/>
                <a:gd name="T55" fmla="*/ 17 h 41"/>
                <a:gd name="T56" fmla="*/ 39 w 47"/>
                <a:gd name="T57" fmla="*/ 14 h 41"/>
                <a:gd name="T58" fmla="*/ 36 w 47"/>
                <a:gd name="T59" fmla="*/ 14 h 41"/>
                <a:gd name="T60" fmla="*/ 35 w 47"/>
                <a:gd name="T61" fmla="*/ 10 h 41"/>
                <a:gd name="T62" fmla="*/ 36 w 47"/>
                <a:gd name="T63" fmla="*/ 6 h 41"/>
                <a:gd name="T64" fmla="*/ 35 w 47"/>
                <a:gd name="T65" fmla="*/ 3 h 41"/>
                <a:gd name="T66" fmla="*/ 32 w 47"/>
                <a:gd name="T67" fmla="*/ 2 h 41"/>
                <a:gd name="T68" fmla="*/ 29 w 47"/>
                <a:gd name="T69" fmla="*/ 1 h 41"/>
                <a:gd name="T70" fmla="*/ 27 w 47"/>
                <a:gd name="T71" fmla="*/ 4 h 41"/>
                <a:gd name="T72" fmla="*/ 25 w 47"/>
                <a:gd name="T73" fmla="*/ 2 h 41"/>
                <a:gd name="T74" fmla="*/ 22 w 47"/>
                <a:gd name="T75" fmla="*/ 3 h 41"/>
                <a:gd name="T76" fmla="*/ 21 w 47"/>
                <a:gd name="T77" fmla="*/ 3 h 41"/>
                <a:gd name="T78" fmla="*/ 21 w 47"/>
                <a:gd name="T79" fmla="*/ 0 h 41"/>
                <a:gd name="T80" fmla="*/ 15 w 47"/>
                <a:gd name="T81" fmla="*/ 1 h 41"/>
                <a:gd name="T82" fmla="*/ 11 w 47"/>
                <a:gd name="T83" fmla="*/ 0 h 41"/>
                <a:gd name="T84" fmla="*/ 7 w 47"/>
                <a:gd name="T85" fmla="*/ 0 h 41"/>
                <a:gd name="T86" fmla="*/ 6 w 47"/>
                <a:gd name="T87" fmla="*/ 4 h 41"/>
                <a:gd name="T88" fmla="*/ 6 w 47"/>
                <a:gd name="T89" fmla="*/ 6 h 41"/>
                <a:gd name="T90" fmla="*/ 5 w 47"/>
                <a:gd name="T91" fmla="*/ 9 h 41"/>
                <a:gd name="T92" fmla="*/ 3 w 47"/>
                <a:gd name="T93" fmla="*/ 11 h 41"/>
                <a:gd name="T94" fmla="*/ 0 w 47"/>
                <a:gd name="T95" fmla="*/ 11 h 41"/>
                <a:gd name="T96" fmla="*/ 0 w 47"/>
                <a:gd name="T97" fmla="*/ 13 h 41"/>
                <a:gd name="T98" fmla="*/ 0 w 47"/>
                <a:gd name="T99" fmla="*/ 13 h 41"/>
                <a:gd name="T100" fmla="*/ 0 w 47"/>
                <a:gd name="T101" fmla="*/ 14 h 41"/>
                <a:gd name="T102" fmla="*/ 2 w 47"/>
                <a:gd name="T103" fmla="*/ 15 h 41"/>
                <a:gd name="T104" fmla="*/ 2 w 47"/>
                <a:gd name="T105" fmla="*/ 17 h 41"/>
                <a:gd name="T106" fmla="*/ 3 w 47"/>
                <a:gd name="T107" fmla="*/ 18 h 41"/>
                <a:gd name="T108" fmla="*/ 3 w 47"/>
                <a:gd name="T109" fmla="*/ 19 h 41"/>
                <a:gd name="T110" fmla="*/ 6 w 47"/>
                <a:gd name="T111" fmla="*/ 20 h 41"/>
                <a:gd name="T112" fmla="*/ 6 w 47"/>
                <a:gd name="T113" fmla="*/ 27 h 41"/>
                <a:gd name="T114" fmla="*/ 9 w 47"/>
                <a:gd name="T115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" h="41">
                  <a:moveTo>
                    <a:pt x="9" y="28"/>
                  </a:moveTo>
                  <a:cubicBezTo>
                    <a:pt x="9" y="28"/>
                    <a:pt x="10" y="28"/>
                    <a:pt x="11" y="28"/>
                  </a:cubicBezTo>
                  <a:cubicBezTo>
                    <a:pt x="12" y="28"/>
                    <a:pt x="11" y="26"/>
                    <a:pt x="13" y="26"/>
                  </a:cubicBezTo>
                  <a:cubicBezTo>
                    <a:pt x="14" y="25"/>
                    <a:pt x="14" y="23"/>
                    <a:pt x="14" y="21"/>
                  </a:cubicBezTo>
                  <a:cubicBezTo>
                    <a:pt x="15" y="19"/>
                    <a:pt x="17" y="19"/>
                    <a:pt x="19" y="20"/>
                  </a:cubicBezTo>
                  <a:cubicBezTo>
                    <a:pt x="21" y="21"/>
                    <a:pt x="21" y="20"/>
                    <a:pt x="23" y="20"/>
                  </a:cubicBezTo>
                  <a:cubicBezTo>
                    <a:pt x="24" y="20"/>
                    <a:pt x="24" y="21"/>
                    <a:pt x="24" y="23"/>
                  </a:cubicBezTo>
                  <a:cubicBezTo>
                    <a:pt x="24" y="25"/>
                    <a:pt x="26" y="24"/>
                    <a:pt x="27" y="26"/>
                  </a:cubicBezTo>
                  <a:cubicBezTo>
                    <a:pt x="27" y="28"/>
                    <a:pt x="27" y="28"/>
                    <a:pt x="28" y="29"/>
                  </a:cubicBezTo>
                  <a:cubicBezTo>
                    <a:pt x="28" y="31"/>
                    <a:pt x="27" y="33"/>
                    <a:pt x="27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2" y="33"/>
                    <a:pt x="33" y="33"/>
                  </a:cubicBezTo>
                  <a:cubicBezTo>
                    <a:pt x="34" y="32"/>
                    <a:pt x="34" y="31"/>
                    <a:pt x="34" y="31"/>
                  </a:cubicBezTo>
                  <a:cubicBezTo>
                    <a:pt x="34" y="31"/>
                    <a:pt x="35" y="33"/>
                    <a:pt x="35" y="35"/>
                  </a:cubicBezTo>
                  <a:cubicBezTo>
                    <a:pt x="36" y="37"/>
                    <a:pt x="34" y="39"/>
                    <a:pt x="34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7" y="39"/>
                    <a:pt x="38" y="37"/>
                  </a:cubicBezTo>
                  <a:cubicBezTo>
                    <a:pt x="40" y="35"/>
                    <a:pt x="40" y="37"/>
                    <a:pt x="40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5"/>
                    <a:pt x="42" y="34"/>
                  </a:cubicBezTo>
                  <a:cubicBezTo>
                    <a:pt x="41" y="33"/>
                    <a:pt x="45" y="33"/>
                    <a:pt x="46" y="31"/>
                  </a:cubicBezTo>
                  <a:cubicBezTo>
                    <a:pt x="47" y="29"/>
                    <a:pt x="45" y="29"/>
                    <a:pt x="44" y="27"/>
                  </a:cubicBezTo>
                  <a:cubicBezTo>
                    <a:pt x="43" y="26"/>
                    <a:pt x="46" y="24"/>
                    <a:pt x="46" y="24"/>
                  </a:cubicBezTo>
                  <a:cubicBezTo>
                    <a:pt x="46" y="24"/>
                    <a:pt x="45" y="23"/>
                    <a:pt x="44" y="23"/>
                  </a:cubicBezTo>
                  <a:cubicBezTo>
                    <a:pt x="43" y="23"/>
                    <a:pt x="42" y="21"/>
                    <a:pt x="41" y="20"/>
                  </a:cubicBezTo>
                  <a:cubicBezTo>
                    <a:pt x="40" y="18"/>
                    <a:pt x="39" y="20"/>
                    <a:pt x="38" y="18"/>
                  </a:cubicBezTo>
                  <a:cubicBezTo>
                    <a:pt x="37" y="17"/>
                    <a:pt x="37" y="18"/>
                    <a:pt x="36" y="18"/>
                  </a:cubicBezTo>
                  <a:cubicBezTo>
                    <a:pt x="34" y="18"/>
                    <a:pt x="34" y="17"/>
                    <a:pt x="34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6" y="15"/>
                    <a:pt x="36" y="14"/>
                  </a:cubicBezTo>
                  <a:cubicBezTo>
                    <a:pt x="37" y="13"/>
                    <a:pt x="36" y="11"/>
                    <a:pt x="35" y="10"/>
                  </a:cubicBezTo>
                  <a:cubicBezTo>
                    <a:pt x="34" y="10"/>
                    <a:pt x="36" y="8"/>
                    <a:pt x="36" y="6"/>
                  </a:cubicBezTo>
                  <a:cubicBezTo>
                    <a:pt x="35" y="5"/>
                    <a:pt x="35" y="3"/>
                    <a:pt x="35" y="3"/>
                  </a:cubicBezTo>
                  <a:cubicBezTo>
                    <a:pt x="35" y="3"/>
                    <a:pt x="34" y="2"/>
                    <a:pt x="32" y="2"/>
                  </a:cubicBezTo>
                  <a:cubicBezTo>
                    <a:pt x="30" y="3"/>
                    <a:pt x="29" y="1"/>
                    <a:pt x="29" y="1"/>
                  </a:cubicBezTo>
                  <a:cubicBezTo>
                    <a:pt x="29" y="1"/>
                    <a:pt x="28" y="3"/>
                    <a:pt x="27" y="4"/>
                  </a:cubicBezTo>
                  <a:cubicBezTo>
                    <a:pt x="26" y="4"/>
                    <a:pt x="26" y="2"/>
                    <a:pt x="25" y="2"/>
                  </a:cubicBezTo>
                  <a:cubicBezTo>
                    <a:pt x="23" y="2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6" y="2"/>
                    <a:pt x="15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7" y="0"/>
                    <a:pt x="8" y="4"/>
                    <a:pt x="6" y="4"/>
                  </a:cubicBezTo>
                  <a:cubicBezTo>
                    <a:pt x="5" y="4"/>
                    <a:pt x="4" y="5"/>
                    <a:pt x="6" y="6"/>
                  </a:cubicBezTo>
                  <a:cubicBezTo>
                    <a:pt x="7" y="7"/>
                    <a:pt x="5" y="9"/>
                    <a:pt x="5" y="9"/>
                  </a:cubicBezTo>
                  <a:cubicBezTo>
                    <a:pt x="5" y="9"/>
                    <a:pt x="4" y="11"/>
                    <a:pt x="3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3" y="16"/>
                    <a:pt x="2" y="17"/>
                    <a:pt x="2" y="17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19"/>
                    <a:pt x="6" y="20"/>
                  </a:cubicBezTo>
                  <a:cubicBezTo>
                    <a:pt x="6" y="21"/>
                    <a:pt x="5" y="26"/>
                    <a:pt x="6" y="27"/>
                  </a:cubicBezTo>
                  <a:cubicBezTo>
                    <a:pt x="9" y="28"/>
                    <a:pt x="9" y="28"/>
                    <a:pt x="9" y="28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8" name="Freeform 118"/>
            <p:cNvSpPr>
              <a:spLocks noEditPoints="1"/>
            </p:cNvSpPr>
            <p:nvPr/>
          </p:nvSpPr>
          <p:spPr bwMode="auto">
            <a:xfrm>
              <a:off x="2630488" y="1365251"/>
              <a:ext cx="1409700" cy="1087438"/>
            </a:xfrm>
            <a:custGeom>
              <a:avLst/>
              <a:gdLst>
                <a:gd name="T0" fmla="*/ 283 w 376"/>
                <a:gd name="T1" fmla="*/ 46 h 290"/>
                <a:gd name="T2" fmla="*/ 143 w 376"/>
                <a:gd name="T3" fmla="*/ 215 h 290"/>
                <a:gd name="T4" fmla="*/ 126 w 376"/>
                <a:gd name="T5" fmla="*/ 161 h 290"/>
                <a:gd name="T6" fmla="*/ 292 w 376"/>
                <a:gd name="T7" fmla="*/ 147 h 290"/>
                <a:gd name="T8" fmla="*/ 314 w 376"/>
                <a:gd name="T9" fmla="*/ 149 h 290"/>
                <a:gd name="T10" fmla="*/ 336 w 376"/>
                <a:gd name="T11" fmla="*/ 120 h 290"/>
                <a:gd name="T12" fmla="*/ 336 w 376"/>
                <a:gd name="T13" fmla="*/ 110 h 290"/>
                <a:gd name="T14" fmla="*/ 7 w 376"/>
                <a:gd name="T15" fmla="*/ 86 h 290"/>
                <a:gd name="T16" fmla="*/ 334 w 376"/>
                <a:gd name="T17" fmla="*/ 28 h 290"/>
                <a:gd name="T18" fmla="*/ 236 w 376"/>
                <a:gd name="T19" fmla="*/ 13 h 290"/>
                <a:gd name="T20" fmla="*/ 264 w 376"/>
                <a:gd name="T21" fmla="*/ 11 h 290"/>
                <a:gd name="T22" fmla="*/ 326 w 376"/>
                <a:gd name="T23" fmla="*/ 20 h 290"/>
                <a:gd name="T24" fmla="*/ 293 w 376"/>
                <a:gd name="T25" fmla="*/ 9 h 290"/>
                <a:gd name="T26" fmla="*/ 216 w 376"/>
                <a:gd name="T27" fmla="*/ 1 h 290"/>
                <a:gd name="T28" fmla="*/ 193 w 376"/>
                <a:gd name="T29" fmla="*/ 9 h 290"/>
                <a:gd name="T30" fmla="*/ 190 w 376"/>
                <a:gd name="T31" fmla="*/ 20 h 290"/>
                <a:gd name="T32" fmla="*/ 177 w 376"/>
                <a:gd name="T33" fmla="*/ 35 h 290"/>
                <a:gd name="T34" fmla="*/ 140 w 376"/>
                <a:gd name="T35" fmla="*/ 29 h 290"/>
                <a:gd name="T36" fmla="*/ 105 w 376"/>
                <a:gd name="T37" fmla="*/ 24 h 290"/>
                <a:gd name="T38" fmla="*/ 67 w 376"/>
                <a:gd name="T39" fmla="*/ 35 h 290"/>
                <a:gd name="T40" fmla="*/ 52 w 376"/>
                <a:gd name="T41" fmla="*/ 57 h 290"/>
                <a:gd name="T42" fmla="*/ 5 w 376"/>
                <a:gd name="T43" fmla="*/ 80 h 290"/>
                <a:gd name="T44" fmla="*/ 30 w 376"/>
                <a:gd name="T45" fmla="*/ 87 h 290"/>
                <a:gd name="T46" fmla="*/ 35 w 376"/>
                <a:gd name="T47" fmla="*/ 100 h 290"/>
                <a:gd name="T48" fmla="*/ 77 w 376"/>
                <a:gd name="T49" fmla="*/ 103 h 290"/>
                <a:gd name="T50" fmla="*/ 98 w 376"/>
                <a:gd name="T51" fmla="*/ 127 h 290"/>
                <a:gd name="T52" fmla="*/ 105 w 376"/>
                <a:gd name="T53" fmla="*/ 151 h 290"/>
                <a:gd name="T54" fmla="*/ 137 w 376"/>
                <a:gd name="T55" fmla="*/ 161 h 290"/>
                <a:gd name="T56" fmla="*/ 114 w 376"/>
                <a:gd name="T57" fmla="*/ 171 h 290"/>
                <a:gd name="T58" fmla="*/ 110 w 376"/>
                <a:gd name="T59" fmla="*/ 188 h 290"/>
                <a:gd name="T60" fmla="*/ 137 w 376"/>
                <a:gd name="T61" fmla="*/ 181 h 290"/>
                <a:gd name="T62" fmla="*/ 129 w 376"/>
                <a:gd name="T63" fmla="*/ 199 h 290"/>
                <a:gd name="T64" fmla="*/ 118 w 376"/>
                <a:gd name="T65" fmla="*/ 211 h 290"/>
                <a:gd name="T66" fmla="*/ 119 w 376"/>
                <a:gd name="T67" fmla="*/ 212 h 290"/>
                <a:gd name="T68" fmla="*/ 121 w 376"/>
                <a:gd name="T69" fmla="*/ 230 h 290"/>
                <a:gd name="T70" fmla="*/ 138 w 376"/>
                <a:gd name="T71" fmla="*/ 239 h 290"/>
                <a:gd name="T72" fmla="*/ 136 w 376"/>
                <a:gd name="T73" fmla="*/ 259 h 290"/>
                <a:gd name="T74" fmla="*/ 153 w 376"/>
                <a:gd name="T75" fmla="*/ 272 h 290"/>
                <a:gd name="T76" fmla="*/ 166 w 376"/>
                <a:gd name="T77" fmla="*/ 278 h 290"/>
                <a:gd name="T78" fmla="*/ 179 w 376"/>
                <a:gd name="T79" fmla="*/ 282 h 290"/>
                <a:gd name="T80" fmla="*/ 186 w 376"/>
                <a:gd name="T81" fmla="*/ 277 h 290"/>
                <a:gd name="T82" fmla="*/ 196 w 376"/>
                <a:gd name="T83" fmla="*/ 254 h 290"/>
                <a:gd name="T84" fmla="*/ 204 w 376"/>
                <a:gd name="T85" fmla="*/ 228 h 290"/>
                <a:gd name="T86" fmla="*/ 229 w 376"/>
                <a:gd name="T87" fmla="*/ 226 h 290"/>
                <a:gd name="T88" fmla="*/ 263 w 376"/>
                <a:gd name="T89" fmla="*/ 197 h 290"/>
                <a:gd name="T90" fmla="*/ 295 w 376"/>
                <a:gd name="T91" fmla="*/ 186 h 290"/>
                <a:gd name="T92" fmla="*/ 301 w 376"/>
                <a:gd name="T93" fmla="*/ 171 h 290"/>
                <a:gd name="T94" fmla="*/ 290 w 376"/>
                <a:gd name="T95" fmla="*/ 165 h 290"/>
                <a:gd name="T96" fmla="*/ 296 w 376"/>
                <a:gd name="T97" fmla="*/ 160 h 290"/>
                <a:gd name="T98" fmla="*/ 315 w 376"/>
                <a:gd name="T99" fmla="*/ 158 h 290"/>
                <a:gd name="T100" fmla="*/ 288 w 376"/>
                <a:gd name="T101" fmla="*/ 146 h 290"/>
                <a:gd name="T102" fmla="*/ 308 w 376"/>
                <a:gd name="T103" fmla="*/ 137 h 290"/>
                <a:gd name="T104" fmla="*/ 335 w 376"/>
                <a:gd name="T105" fmla="*/ 126 h 290"/>
                <a:gd name="T106" fmla="*/ 327 w 376"/>
                <a:gd name="T107" fmla="*/ 114 h 290"/>
                <a:gd name="T108" fmla="*/ 332 w 376"/>
                <a:gd name="T109" fmla="*/ 95 h 290"/>
                <a:gd name="T110" fmla="*/ 319 w 376"/>
                <a:gd name="T111" fmla="*/ 79 h 290"/>
                <a:gd name="T112" fmla="*/ 327 w 376"/>
                <a:gd name="T113" fmla="*/ 50 h 290"/>
                <a:gd name="T114" fmla="*/ 364 w 376"/>
                <a:gd name="T115" fmla="*/ 40 h 290"/>
                <a:gd name="T116" fmla="*/ 320 w 376"/>
                <a:gd name="T117" fmla="*/ 36 h 290"/>
                <a:gd name="T118" fmla="*/ 289 w 376"/>
                <a:gd name="T119" fmla="*/ 32 h 290"/>
                <a:gd name="T120" fmla="*/ 259 w 376"/>
                <a:gd name="T121" fmla="*/ 2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6" h="290">
                  <a:moveTo>
                    <a:pt x="332" y="96"/>
                  </a:moveTo>
                  <a:cubicBezTo>
                    <a:pt x="332" y="97"/>
                    <a:pt x="332" y="97"/>
                    <a:pt x="332" y="97"/>
                  </a:cubicBezTo>
                  <a:cubicBezTo>
                    <a:pt x="332" y="97"/>
                    <a:pt x="333" y="96"/>
                    <a:pt x="332" y="96"/>
                  </a:cubicBezTo>
                  <a:close/>
                  <a:moveTo>
                    <a:pt x="178" y="287"/>
                  </a:moveTo>
                  <a:cubicBezTo>
                    <a:pt x="178" y="289"/>
                    <a:pt x="178" y="289"/>
                    <a:pt x="178" y="289"/>
                  </a:cubicBezTo>
                  <a:cubicBezTo>
                    <a:pt x="179" y="289"/>
                    <a:pt x="179" y="290"/>
                    <a:pt x="180" y="290"/>
                  </a:cubicBezTo>
                  <a:cubicBezTo>
                    <a:pt x="181" y="290"/>
                    <a:pt x="180" y="288"/>
                    <a:pt x="180" y="288"/>
                  </a:cubicBezTo>
                  <a:cubicBezTo>
                    <a:pt x="180" y="288"/>
                    <a:pt x="179" y="288"/>
                    <a:pt x="178" y="287"/>
                  </a:cubicBezTo>
                  <a:close/>
                  <a:moveTo>
                    <a:pt x="170" y="277"/>
                  </a:moveTo>
                  <a:cubicBezTo>
                    <a:pt x="170" y="277"/>
                    <a:pt x="170" y="278"/>
                    <a:pt x="170" y="278"/>
                  </a:cubicBezTo>
                  <a:cubicBezTo>
                    <a:pt x="169" y="279"/>
                    <a:pt x="170" y="277"/>
                    <a:pt x="170" y="277"/>
                  </a:cubicBezTo>
                  <a:close/>
                  <a:moveTo>
                    <a:pt x="317" y="124"/>
                  </a:moveTo>
                  <a:cubicBezTo>
                    <a:pt x="317" y="124"/>
                    <a:pt x="317" y="127"/>
                    <a:pt x="317" y="128"/>
                  </a:cubicBezTo>
                  <a:cubicBezTo>
                    <a:pt x="317" y="128"/>
                    <a:pt x="318" y="128"/>
                    <a:pt x="318" y="129"/>
                  </a:cubicBezTo>
                  <a:cubicBezTo>
                    <a:pt x="320" y="128"/>
                    <a:pt x="322" y="128"/>
                    <a:pt x="323" y="128"/>
                  </a:cubicBezTo>
                  <a:cubicBezTo>
                    <a:pt x="327" y="126"/>
                    <a:pt x="318" y="125"/>
                    <a:pt x="317" y="124"/>
                  </a:cubicBezTo>
                  <a:close/>
                  <a:moveTo>
                    <a:pt x="283" y="46"/>
                  </a:moveTo>
                  <a:cubicBezTo>
                    <a:pt x="286" y="44"/>
                    <a:pt x="281" y="47"/>
                    <a:pt x="281" y="47"/>
                  </a:cubicBezTo>
                  <a:cubicBezTo>
                    <a:pt x="281" y="47"/>
                    <a:pt x="280" y="49"/>
                    <a:pt x="280" y="49"/>
                  </a:cubicBezTo>
                  <a:cubicBezTo>
                    <a:pt x="278" y="50"/>
                    <a:pt x="279" y="47"/>
                    <a:pt x="283" y="46"/>
                  </a:cubicBezTo>
                  <a:close/>
                  <a:moveTo>
                    <a:pt x="194" y="23"/>
                  </a:moveTo>
                  <a:cubicBezTo>
                    <a:pt x="195" y="23"/>
                    <a:pt x="197" y="25"/>
                    <a:pt x="194" y="24"/>
                  </a:cubicBezTo>
                  <a:cubicBezTo>
                    <a:pt x="194" y="24"/>
                    <a:pt x="192" y="22"/>
                    <a:pt x="194" y="23"/>
                  </a:cubicBezTo>
                  <a:close/>
                  <a:moveTo>
                    <a:pt x="220" y="220"/>
                  </a:moveTo>
                  <a:cubicBezTo>
                    <a:pt x="221" y="220"/>
                    <a:pt x="222" y="220"/>
                    <a:pt x="223" y="220"/>
                  </a:cubicBezTo>
                  <a:cubicBezTo>
                    <a:pt x="223" y="221"/>
                    <a:pt x="222" y="222"/>
                    <a:pt x="222" y="223"/>
                  </a:cubicBezTo>
                  <a:cubicBezTo>
                    <a:pt x="221" y="223"/>
                    <a:pt x="220" y="223"/>
                    <a:pt x="219" y="223"/>
                  </a:cubicBezTo>
                  <a:cubicBezTo>
                    <a:pt x="219" y="222"/>
                    <a:pt x="219" y="221"/>
                    <a:pt x="219" y="221"/>
                  </a:cubicBezTo>
                  <a:cubicBezTo>
                    <a:pt x="219" y="221"/>
                    <a:pt x="220" y="220"/>
                    <a:pt x="220" y="220"/>
                  </a:cubicBezTo>
                  <a:close/>
                  <a:moveTo>
                    <a:pt x="126" y="216"/>
                  </a:moveTo>
                  <a:cubicBezTo>
                    <a:pt x="126" y="217"/>
                    <a:pt x="128" y="219"/>
                    <a:pt x="126" y="218"/>
                  </a:cubicBezTo>
                  <a:cubicBezTo>
                    <a:pt x="126" y="218"/>
                    <a:pt x="124" y="216"/>
                    <a:pt x="126" y="216"/>
                  </a:cubicBezTo>
                  <a:close/>
                  <a:moveTo>
                    <a:pt x="143" y="215"/>
                  </a:moveTo>
                  <a:cubicBezTo>
                    <a:pt x="144" y="214"/>
                    <a:pt x="143" y="215"/>
                    <a:pt x="143" y="215"/>
                  </a:cubicBezTo>
                  <a:cubicBezTo>
                    <a:pt x="143" y="216"/>
                    <a:pt x="143" y="217"/>
                    <a:pt x="143" y="217"/>
                  </a:cubicBezTo>
                  <a:cubicBezTo>
                    <a:pt x="142" y="217"/>
                    <a:pt x="139" y="219"/>
                    <a:pt x="138" y="219"/>
                  </a:cubicBezTo>
                  <a:cubicBezTo>
                    <a:pt x="136" y="219"/>
                    <a:pt x="138" y="218"/>
                    <a:pt x="138" y="218"/>
                  </a:cubicBezTo>
                  <a:cubicBezTo>
                    <a:pt x="139" y="217"/>
                    <a:pt x="139" y="217"/>
                    <a:pt x="140" y="216"/>
                  </a:cubicBezTo>
                  <a:cubicBezTo>
                    <a:pt x="140" y="216"/>
                    <a:pt x="142" y="215"/>
                    <a:pt x="143" y="215"/>
                  </a:cubicBezTo>
                  <a:close/>
                  <a:moveTo>
                    <a:pt x="140" y="207"/>
                  </a:moveTo>
                  <a:cubicBezTo>
                    <a:pt x="142" y="207"/>
                    <a:pt x="140" y="208"/>
                    <a:pt x="140" y="208"/>
                  </a:cubicBezTo>
                  <a:cubicBezTo>
                    <a:pt x="140" y="207"/>
                    <a:pt x="140" y="207"/>
                    <a:pt x="140" y="207"/>
                  </a:cubicBezTo>
                  <a:close/>
                  <a:moveTo>
                    <a:pt x="141" y="205"/>
                  </a:moveTo>
                  <a:cubicBezTo>
                    <a:pt x="143" y="205"/>
                    <a:pt x="141" y="206"/>
                    <a:pt x="141" y="206"/>
                  </a:cubicBezTo>
                  <a:cubicBezTo>
                    <a:pt x="141" y="206"/>
                    <a:pt x="140" y="205"/>
                    <a:pt x="141" y="205"/>
                  </a:cubicBezTo>
                  <a:close/>
                  <a:moveTo>
                    <a:pt x="285" y="174"/>
                  </a:moveTo>
                  <a:cubicBezTo>
                    <a:pt x="287" y="173"/>
                    <a:pt x="286" y="176"/>
                    <a:pt x="285" y="176"/>
                  </a:cubicBezTo>
                  <a:cubicBezTo>
                    <a:pt x="285" y="176"/>
                    <a:pt x="282" y="175"/>
                    <a:pt x="282" y="175"/>
                  </a:cubicBezTo>
                  <a:cubicBezTo>
                    <a:pt x="282" y="175"/>
                    <a:pt x="283" y="175"/>
                    <a:pt x="284" y="175"/>
                  </a:cubicBezTo>
                  <a:cubicBezTo>
                    <a:pt x="284" y="175"/>
                    <a:pt x="284" y="174"/>
                    <a:pt x="285" y="174"/>
                  </a:cubicBezTo>
                  <a:close/>
                  <a:moveTo>
                    <a:pt x="126" y="161"/>
                  </a:moveTo>
                  <a:cubicBezTo>
                    <a:pt x="124" y="162"/>
                    <a:pt x="126" y="162"/>
                    <a:pt x="127" y="162"/>
                  </a:cubicBezTo>
                  <a:cubicBezTo>
                    <a:pt x="127" y="162"/>
                    <a:pt x="128" y="161"/>
                    <a:pt x="126" y="161"/>
                  </a:cubicBezTo>
                  <a:close/>
                  <a:moveTo>
                    <a:pt x="119" y="160"/>
                  </a:moveTo>
                  <a:cubicBezTo>
                    <a:pt x="119" y="160"/>
                    <a:pt x="118" y="161"/>
                    <a:pt x="118" y="162"/>
                  </a:cubicBezTo>
                  <a:cubicBezTo>
                    <a:pt x="118" y="162"/>
                    <a:pt x="119" y="163"/>
                    <a:pt x="119" y="163"/>
                  </a:cubicBezTo>
                  <a:cubicBezTo>
                    <a:pt x="119" y="162"/>
                    <a:pt x="120" y="163"/>
                    <a:pt x="120" y="163"/>
                  </a:cubicBezTo>
                  <a:cubicBezTo>
                    <a:pt x="120" y="161"/>
                    <a:pt x="121" y="160"/>
                    <a:pt x="119" y="160"/>
                  </a:cubicBezTo>
                  <a:close/>
                  <a:moveTo>
                    <a:pt x="301" y="137"/>
                  </a:moveTo>
                  <a:cubicBezTo>
                    <a:pt x="301" y="138"/>
                    <a:pt x="301" y="138"/>
                    <a:pt x="301" y="138"/>
                  </a:cubicBezTo>
                  <a:cubicBezTo>
                    <a:pt x="300" y="138"/>
                    <a:pt x="298" y="138"/>
                    <a:pt x="297" y="139"/>
                  </a:cubicBezTo>
                  <a:cubicBezTo>
                    <a:pt x="297" y="139"/>
                    <a:pt x="297" y="140"/>
                    <a:pt x="297" y="140"/>
                  </a:cubicBezTo>
                  <a:cubicBezTo>
                    <a:pt x="298" y="141"/>
                    <a:pt x="298" y="141"/>
                    <a:pt x="298" y="142"/>
                  </a:cubicBezTo>
                  <a:cubicBezTo>
                    <a:pt x="296" y="141"/>
                    <a:pt x="292" y="139"/>
                    <a:pt x="290" y="141"/>
                  </a:cubicBezTo>
                  <a:cubicBezTo>
                    <a:pt x="289" y="142"/>
                    <a:pt x="289" y="142"/>
                    <a:pt x="288" y="143"/>
                  </a:cubicBezTo>
                  <a:cubicBezTo>
                    <a:pt x="288" y="143"/>
                    <a:pt x="288" y="145"/>
                    <a:pt x="288" y="145"/>
                  </a:cubicBezTo>
                  <a:cubicBezTo>
                    <a:pt x="289" y="145"/>
                    <a:pt x="290" y="145"/>
                    <a:pt x="291" y="145"/>
                  </a:cubicBezTo>
                  <a:cubicBezTo>
                    <a:pt x="291" y="145"/>
                    <a:pt x="292" y="147"/>
                    <a:pt x="292" y="147"/>
                  </a:cubicBezTo>
                  <a:cubicBezTo>
                    <a:pt x="293" y="146"/>
                    <a:pt x="293" y="147"/>
                    <a:pt x="294" y="146"/>
                  </a:cubicBezTo>
                  <a:cubicBezTo>
                    <a:pt x="295" y="146"/>
                    <a:pt x="295" y="145"/>
                    <a:pt x="296" y="144"/>
                  </a:cubicBezTo>
                  <a:cubicBezTo>
                    <a:pt x="296" y="144"/>
                    <a:pt x="297" y="145"/>
                    <a:pt x="298" y="144"/>
                  </a:cubicBezTo>
                  <a:cubicBezTo>
                    <a:pt x="299" y="144"/>
                    <a:pt x="298" y="143"/>
                    <a:pt x="299" y="142"/>
                  </a:cubicBezTo>
                  <a:cubicBezTo>
                    <a:pt x="299" y="142"/>
                    <a:pt x="300" y="142"/>
                    <a:pt x="300" y="142"/>
                  </a:cubicBezTo>
                  <a:cubicBezTo>
                    <a:pt x="301" y="142"/>
                    <a:pt x="301" y="144"/>
                    <a:pt x="302" y="144"/>
                  </a:cubicBezTo>
                  <a:cubicBezTo>
                    <a:pt x="303" y="144"/>
                    <a:pt x="305" y="144"/>
                    <a:pt x="307" y="144"/>
                  </a:cubicBezTo>
                  <a:cubicBezTo>
                    <a:pt x="307" y="145"/>
                    <a:pt x="307" y="145"/>
                    <a:pt x="307" y="145"/>
                  </a:cubicBezTo>
                  <a:cubicBezTo>
                    <a:pt x="307" y="146"/>
                    <a:pt x="305" y="146"/>
                    <a:pt x="306" y="147"/>
                  </a:cubicBezTo>
                  <a:cubicBezTo>
                    <a:pt x="306" y="147"/>
                    <a:pt x="306" y="147"/>
                    <a:pt x="307" y="147"/>
                  </a:cubicBezTo>
                  <a:cubicBezTo>
                    <a:pt x="303" y="151"/>
                    <a:pt x="311" y="152"/>
                    <a:pt x="313" y="154"/>
                  </a:cubicBezTo>
                  <a:cubicBezTo>
                    <a:pt x="314" y="154"/>
                    <a:pt x="315" y="156"/>
                    <a:pt x="316" y="156"/>
                  </a:cubicBezTo>
                  <a:cubicBezTo>
                    <a:pt x="317" y="156"/>
                    <a:pt x="318" y="156"/>
                    <a:pt x="319" y="156"/>
                  </a:cubicBezTo>
                  <a:cubicBezTo>
                    <a:pt x="319" y="156"/>
                    <a:pt x="320" y="155"/>
                    <a:pt x="319" y="154"/>
                  </a:cubicBezTo>
                  <a:cubicBezTo>
                    <a:pt x="317" y="152"/>
                    <a:pt x="314" y="155"/>
                    <a:pt x="319" y="151"/>
                  </a:cubicBezTo>
                  <a:cubicBezTo>
                    <a:pt x="319" y="150"/>
                    <a:pt x="319" y="150"/>
                    <a:pt x="319" y="150"/>
                  </a:cubicBezTo>
                  <a:cubicBezTo>
                    <a:pt x="317" y="150"/>
                    <a:pt x="316" y="150"/>
                    <a:pt x="314" y="149"/>
                  </a:cubicBezTo>
                  <a:cubicBezTo>
                    <a:pt x="314" y="149"/>
                    <a:pt x="312" y="148"/>
                    <a:pt x="312" y="148"/>
                  </a:cubicBezTo>
                  <a:cubicBezTo>
                    <a:pt x="311" y="147"/>
                    <a:pt x="314" y="147"/>
                    <a:pt x="314" y="147"/>
                  </a:cubicBezTo>
                  <a:cubicBezTo>
                    <a:pt x="314" y="147"/>
                    <a:pt x="315" y="149"/>
                    <a:pt x="315" y="149"/>
                  </a:cubicBezTo>
                  <a:cubicBezTo>
                    <a:pt x="317" y="149"/>
                    <a:pt x="317" y="148"/>
                    <a:pt x="318" y="148"/>
                  </a:cubicBezTo>
                  <a:cubicBezTo>
                    <a:pt x="318" y="147"/>
                    <a:pt x="319" y="147"/>
                    <a:pt x="319" y="145"/>
                  </a:cubicBezTo>
                  <a:cubicBezTo>
                    <a:pt x="315" y="144"/>
                    <a:pt x="314" y="144"/>
                    <a:pt x="310" y="145"/>
                  </a:cubicBezTo>
                  <a:cubicBezTo>
                    <a:pt x="310" y="145"/>
                    <a:pt x="311" y="143"/>
                    <a:pt x="312" y="143"/>
                  </a:cubicBezTo>
                  <a:cubicBezTo>
                    <a:pt x="312" y="143"/>
                    <a:pt x="313" y="143"/>
                    <a:pt x="314" y="143"/>
                  </a:cubicBezTo>
                  <a:cubicBezTo>
                    <a:pt x="314" y="143"/>
                    <a:pt x="314" y="142"/>
                    <a:pt x="314" y="142"/>
                  </a:cubicBezTo>
                  <a:cubicBezTo>
                    <a:pt x="309" y="142"/>
                    <a:pt x="309" y="142"/>
                    <a:pt x="309" y="142"/>
                  </a:cubicBezTo>
                  <a:cubicBezTo>
                    <a:pt x="310" y="141"/>
                    <a:pt x="310" y="140"/>
                    <a:pt x="310" y="140"/>
                  </a:cubicBezTo>
                  <a:cubicBezTo>
                    <a:pt x="308" y="139"/>
                    <a:pt x="303" y="136"/>
                    <a:pt x="301" y="137"/>
                  </a:cubicBezTo>
                  <a:close/>
                  <a:moveTo>
                    <a:pt x="98" y="121"/>
                  </a:moveTo>
                  <a:cubicBezTo>
                    <a:pt x="97" y="122"/>
                    <a:pt x="94" y="124"/>
                    <a:pt x="97" y="123"/>
                  </a:cubicBezTo>
                  <a:cubicBezTo>
                    <a:pt x="97" y="123"/>
                    <a:pt x="100" y="122"/>
                    <a:pt x="99" y="122"/>
                  </a:cubicBezTo>
                  <a:cubicBezTo>
                    <a:pt x="99" y="122"/>
                    <a:pt x="99" y="121"/>
                    <a:pt x="98" y="121"/>
                  </a:cubicBezTo>
                  <a:close/>
                  <a:moveTo>
                    <a:pt x="336" y="120"/>
                  </a:moveTo>
                  <a:cubicBezTo>
                    <a:pt x="336" y="120"/>
                    <a:pt x="336" y="121"/>
                    <a:pt x="336" y="121"/>
                  </a:cubicBezTo>
                  <a:cubicBezTo>
                    <a:pt x="336" y="122"/>
                    <a:pt x="337" y="122"/>
                    <a:pt x="337" y="122"/>
                  </a:cubicBezTo>
                  <a:cubicBezTo>
                    <a:pt x="336" y="121"/>
                    <a:pt x="338" y="120"/>
                    <a:pt x="336" y="120"/>
                  </a:cubicBezTo>
                  <a:close/>
                  <a:moveTo>
                    <a:pt x="328" y="117"/>
                  </a:moveTo>
                  <a:cubicBezTo>
                    <a:pt x="328" y="119"/>
                    <a:pt x="327" y="120"/>
                    <a:pt x="328" y="121"/>
                  </a:cubicBezTo>
                  <a:cubicBezTo>
                    <a:pt x="328" y="122"/>
                    <a:pt x="329" y="122"/>
                    <a:pt x="330" y="122"/>
                  </a:cubicBezTo>
                  <a:cubicBezTo>
                    <a:pt x="330" y="122"/>
                    <a:pt x="330" y="121"/>
                    <a:pt x="331" y="121"/>
                  </a:cubicBezTo>
                  <a:cubicBezTo>
                    <a:pt x="331" y="120"/>
                    <a:pt x="331" y="120"/>
                    <a:pt x="331" y="119"/>
                  </a:cubicBezTo>
                  <a:cubicBezTo>
                    <a:pt x="331" y="119"/>
                    <a:pt x="330" y="119"/>
                    <a:pt x="330" y="119"/>
                  </a:cubicBezTo>
                  <a:cubicBezTo>
                    <a:pt x="329" y="119"/>
                    <a:pt x="329" y="118"/>
                    <a:pt x="329" y="118"/>
                  </a:cubicBezTo>
                  <a:cubicBezTo>
                    <a:pt x="329" y="117"/>
                    <a:pt x="328" y="117"/>
                    <a:pt x="328" y="117"/>
                  </a:cubicBezTo>
                  <a:close/>
                  <a:moveTo>
                    <a:pt x="315" y="114"/>
                  </a:moveTo>
                  <a:cubicBezTo>
                    <a:pt x="316" y="114"/>
                    <a:pt x="316" y="116"/>
                    <a:pt x="316" y="118"/>
                  </a:cubicBezTo>
                  <a:cubicBezTo>
                    <a:pt x="316" y="118"/>
                    <a:pt x="315" y="117"/>
                    <a:pt x="315" y="118"/>
                  </a:cubicBezTo>
                  <a:cubicBezTo>
                    <a:pt x="315" y="117"/>
                    <a:pt x="313" y="114"/>
                    <a:pt x="315" y="114"/>
                  </a:cubicBezTo>
                  <a:close/>
                  <a:moveTo>
                    <a:pt x="337" y="109"/>
                  </a:moveTo>
                  <a:cubicBezTo>
                    <a:pt x="337" y="109"/>
                    <a:pt x="337" y="110"/>
                    <a:pt x="336" y="110"/>
                  </a:cubicBezTo>
                  <a:cubicBezTo>
                    <a:pt x="336" y="111"/>
                    <a:pt x="335" y="110"/>
                    <a:pt x="334" y="110"/>
                  </a:cubicBezTo>
                  <a:cubicBezTo>
                    <a:pt x="335" y="114"/>
                    <a:pt x="334" y="118"/>
                    <a:pt x="339" y="117"/>
                  </a:cubicBezTo>
                  <a:cubicBezTo>
                    <a:pt x="340" y="116"/>
                    <a:pt x="340" y="115"/>
                    <a:pt x="341" y="115"/>
                  </a:cubicBezTo>
                  <a:cubicBezTo>
                    <a:pt x="341" y="114"/>
                    <a:pt x="342" y="115"/>
                    <a:pt x="342" y="115"/>
                  </a:cubicBezTo>
                  <a:cubicBezTo>
                    <a:pt x="342" y="116"/>
                    <a:pt x="343" y="115"/>
                    <a:pt x="343" y="115"/>
                  </a:cubicBezTo>
                  <a:cubicBezTo>
                    <a:pt x="343" y="114"/>
                    <a:pt x="343" y="112"/>
                    <a:pt x="343" y="112"/>
                  </a:cubicBezTo>
                  <a:cubicBezTo>
                    <a:pt x="343" y="112"/>
                    <a:pt x="342" y="113"/>
                    <a:pt x="342" y="113"/>
                  </a:cubicBezTo>
                  <a:cubicBezTo>
                    <a:pt x="338" y="113"/>
                    <a:pt x="339" y="112"/>
                    <a:pt x="338" y="109"/>
                  </a:cubicBezTo>
                  <a:lnTo>
                    <a:pt x="337" y="109"/>
                  </a:lnTo>
                  <a:close/>
                  <a:moveTo>
                    <a:pt x="332" y="98"/>
                  </a:moveTo>
                  <a:cubicBezTo>
                    <a:pt x="333" y="98"/>
                    <a:pt x="332" y="99"/>
                    <a:pt x="332" y="99"/>
                  </a:cubicBezTo>
                  <a:cubicBezTo>
                    <a:pt x="333" y="99"/>
                    <a:pt x="336" y="107"/>
                    <a:pt x="335" y="103"/>
                  </a:cubicBezTo>
                  <a:cubicBezTo>
                    <a:pt x="335" y="103"/>
                    <a:pt x="335" y="102"/>
                    <a:pt x="335" y="101"/>
                  </a:cubicBezTo>
                  <a:cubicBezTo>
                    <a:pt x="335" y="101"/>
                    <a:pt x="333" y="100"/>
                    <a:pt x="333" y="100"/>
                  </a:cubicBezTo>
                  <a:cubicBezTo>
                    <a:pt x="333" y="99"/>
                    <a:pt x="334" y="98"/>
                    <a:pt x="334" y="98"/>
                  </a:cubicBezTo>
                  <a:lnTo>
                    <a:pt x="332" y="98"/>
                  </a:lnTo>
                  <a:close/>
                  <a:moveTo>
                    <a:pt x="7" y="86"/>
                  </a:moveTo>
                  <a:cubicBezTo>
                    <a:pt x="8" y="87"/>
                    <a:pt x="8" y="87"/>
                    <a:pt x="8" y="87"/>
                  </a:cubicBezTo>
                  <a:cubicBezTo>
                    <a:pt x="9" y="87"/>
                    <a:pt x="9" y="87"/>
                    <a:pt x="8" y="86"/>
                  </a:cubicBezTo>
                  <a:cubicBezTo>
                    <a:pt x="8" y="86"/>
                    <a:pt x="8" y="86"/>
                    <a:pt x="7" y="86"/>
                  </a:cubicBezTo>
                  <a:close/>
                  <a:moveTo>
                    <a:pt x="1" y="85"/>
                  </a:moveTo>
                  <a:cubicBezTo>
                    <a:pt x="1" y="85"/>
                    <a:pt x="0" y="87"/>
                    <a:pt x="1" y="87"/>
                  </a:cubicBezTo>
                  <a:cubicBezTo>
                    <a:pt x="3" y="87"/>
                    <a:pt x="3" y="86"/>
                    <a:pt x="3" y="85"/>
                  </a:cubicBezTo>
                  <a:cubicBezTo>
                    <a:pt x="2" y="85"/>
                    <a:pt x="2" y="85"/>
                    <a:pt x="1" y="85"/>
                  </a:cubicBezTo>
                  <a:close/>
                  <a:moveTo>
                    <a:pt x="330" y="50"/>
                  </a:moveTo>
                  <a:cubicBezTo>
                    <a:pt x="330" y="50"/>
                    <a:pt x="329" y="52"/>
                    <a:pt x="329" y="52"/>
                  </a:cubicBezTo>
                  <a:cubicBezTo>
                    <a:pt x="332" y="51"/>
                    <a:pt x="332" y="52"/>
                    <a:pt x="330" y="50"/>
                  </a:cubicBezTo>
                  <a:close/>
                  <a:moveTo>
                    <a:pt x="289" y="43"/>
                  </a:moveTo>
                  <a:cubicBezTo>
                    <a:pt x="294" y="42"/>
                    <a:pt x="285" y="46"/>
                    <a:pt x="285" y="46"/>
                  </a:cubicBezTo>
                  <a:cubicBezTo>
                    <a:pt x="285" y="46"/>
                    <a:pt x="283" y="45"/>
                    <a:pt x="284" y="45"/>
                  </a:cubicBezTo>
                  <a:cubicBezTo>
                    <a:pt x="284" y="45"/>
                    <a:pt x="285" y="45"/>
                    <a:pt x="286" y="45"/>
                  </a:cubicBezTo>
                  <a:cubicBezTo>
                    <a:pt x="287" y="44"/>
                    <a:pt x="288" y="43"/>
                    <a:pt x="289" y="43"/>
                  </a:cubicBezTo>
                  <a:close/>
                  <a:moveTo>
                    <a:pt x="334" y="27"/>
                  </a:moveTo>
                  <a:cubicBezTo>
                    <a:pt x="334" y="27"/>
                    <a:pt x="334" y="28"/>
                    <a:pt x="334" y="28"/>
                  </a:cubicBezTo>
                  <a:cubicBezTo>
                    <a:pt x="335" y="29"/>
                    <a:pt x="335" y="27"/>
                    <a:pt x="334" y="27"/>
                  </a:cubicBezTo>
                  <a:close/>
                  <a:moveTo>
                    <a:pt x="329" y="26"/>
                  </a:moveTo>
                  <a:cubicBezTo>
                    <a:pt x="329" y="27"/>
                    <a:pt x="329" y="28"/>
                    <a:pt x="329" y="30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30" y="29"/>
                    <a:pt x="329" y="28"/>
                    <a:pt x="330" y="27"/>
                  </a:cubicBezTo>
                  <a:lnTo>
                    <a:pt x="329" y="26"/>
                  </a:lnTo>
                  <a:close/>
                  <a:moveTo>
                    <a:pt x="120" y="22"/>
                  </a:moveTo>
                  <a:cubicBezTo>
                    <a:pt x="120" y="23"/>
                    <a:pt x="120" y="24"/>
                    <a:pt x="120" y="25"/>
                  </a:cubicBezTo>
                  <a:cubicBezTo>
                    <a:pt x="122" y="28"/>
                    <a:pt x="130" y="30"/>
                    <a:pt x="134" y="31"/>
                  </a:cubicBezTo>
                  <a:cubicBezTo>
                    <a:pt x="134" y="31"/>
                    <a:pt x="137" y="31"/>
                    <a:pt x="135" y="30"/>
                  </a:cubicBezTo>
                  <a:cubicBezTo>
                    <a:pt x="135" y="30"/>
                    <a:pt x="134" y="28"/>
                    <a:pt x="134" y="28"/>
                  </a:cubicBezTo>
                  <a:cubicBezTo>
                    <a:pt x="134" y="28"/>
                    <a:pt x="130" y="26"/>
                    <a:pt x="130" y="26"/>
                  </a:cubicBezTo>
                  <a:cubicBezTo>
                    <a:pt x="129" y="26"/>
                    <a:pt x="128" y="27"/>
                    <a:pt x="128" y="26"/>
                  </a:cubicBezTo>
                  <a:cubicBezTo>
                    <a:pt x="127" y="26"/>
                    <a:pt x="126" y="25"/>
                    <a:pt x="126" y="24"/>
                  </a:cubicBezTo>
                  <a:cubicBezTo>
                    <a:pt x="125" y="24"/>
                    <a:pt x="125" y="24"/>
                    <a:pt x="124" y="24"/>
                  </a:cubicBezTo>
                  <a:cubicBezTo>
                    <a:pt x="122" y="23"/>
                    <a:pt x="121" y="22"/>
                    <a:pt x="120" y="22"/>
                  </a:cubicBezTo>
                  <a:close/>
                  <a:moveTo>
                    <a:pt x="236" y="13"/>
                  </a:moveTo>
                  <a:cubicBezTo>
                    <a:pt x="239" y="13"/>
                    <a:pt x="234" y="14"/>
                    <a:pt x="234" y="14"/>
                  </a:cubicBezTo>
                  <a:cubicBezTo>
                    <a:pt x="234" y="15"/>
                    <a:pt x="234" y="16"/>
                    <a:pt x="234" y="16"/>
                  </a:cubicBezTo>
                  <a:cubicBezTo>
                    <a:pt x="234" y="16"/>
                    <a:pt x="232" y="15"/>
                    <a:pt x="231" y="15"/>
                  </a:cubicBezTo>
                  <a:cubicBezTo>
                    <a:pt x="231" y="15"/>
                    <a:pt x="231" y="16"/>
                    <a:pt x="230" y="16"/>
                  </a:cubicBezTo>
                  <a:cubicBezTo>
                    <a:pt x="229" y="16"/>
                    <a:pt x="230" y="14"/>
                    <a:pt x="230" y="14"/>
                  </a:cubicBezTo>
                  <a:cubicBezTo>
                    <a:pt x="232" y="14"/>
                    <a:pt x="234" y="13"/>
                    <a:pt x="236" y="13"/>
                  </a:cubicBezTo>
                  <a:close/>
                  <a:moveTo>
                    <a:pt x="264" y="11"/>
                  </a:moveTo>
                  <a:cubicBezTo>
                    <a:pt x="265" y="10"/>
                    <a:pt x="268" y="11"/>
                    <a:pt x="269" y="11"/>
                  </a:cubicBezTo>
                  <a:cubicBezTo>
                    <a:pt x="272" y="11"/>
                    <a:pt x="273" y="10"/>
                    <a:pt x="276" y="11"/>
                  </a:cubicBezTo>
                  <a:cubicBezTo>
                    <a:pt x="277" y="11"/>
                    <a:pt x="281" y="11"/>
                    <a:pt x="283" y="11"/>
                  </a:cubicBezTo>
                  <a:cubicBezTo>
                    <a:pt x="279" y="12"/>
                    <a:pt x="273" y="13"/>
                    <a:pt x="270" y="13"/>
                  </a:cubicBezTo>
                  <a:cubicBezTo>
                    <a:pt x="268" y="13"/>
                    <a:pt x="265" y="12"/>
                    <a:pt x="262" y="12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59" y="14"/>
                    <a:pt x="257" y="13"/>
                    <a:pt x="255" y="13"/>
                  </a:cubicBezTo>
                  <a:cubicBezTo>
                    <a:pt x="255" y="12"/>
                    <a:pt x="255" y="12"/>
                    <a:pt x="255" y="12"/>
                  </a:cubicBezTo>
                  <a:cubicBezTo>
                    <a:pt x="256" y="12"/>
                    <a:pt x="257" y="13"/>
                    <a:pt x="257" y="12"/>
                  </a:cubicBezTo>
                  <a:cubicBezTo>
                    <a:pt x="259" y="12"/>
                    <a:pt x="262" y="11"/>
                    <a:pt x="264" y="11"/>
                  </a:cubicBezTo>
                  <a:close/>
                  <a:moveTo>
                    <a:pt x="242" y="9"/>
                  </a:moveTo>
                  <a:cubicBezTo>
                    <a:pt x="243" y="9"/>
                    <a:pt x="243" y="9"/>
                    <a:pt x="243" y="9"/>
                  </a:cubicBezTo>
                  <a:cubicBezTo>
                    <a:pt x="243" y="9"/>
                    <a:pt x="242" y="10"/>
                    <a:pt x="243" y="11"/>
                  </a:cubicBezTo>
                  <a:cubicBezTo>
                    <a:pt x="243" y="11"/>
                    <a:pt x="244" y="12"/>
                    <a:pt x="245" y="13"/>
                  </a:cubicBezTo>
                  <a:cubicBezTo>
                    <a:pt x="249" y="11"/>
                    <a:pt x="249" y="12"/>
                    <a:pt x="254" y="13"/>
                  </a:cubicBezTo>
                  <a:cubicBezTo>
                    <a:pt x="253" y="13"/>
                    <a:pt x="250" y="13"/>
                    <a:pt x="250" y="13"/>
                  </a:cubicBezTo>
                  <a:cubicBezTo>
                    <a:pt x="249" y="13"/>
                    <a:pt x="246" y="13"/>
                    <a:pt x="245" y="13"/>
                  </a:cubicBezTo>
                  <a:cubicBezTo>
                    <a:pt x="245" y="13"/>
                    <a:pt x="245" y="15"/>
                    <a:pt x="245" y="15"/>
                  </a:cubicBezTo>
                  <a:cubicBezTo>
                    <a:pt x="244" y="14"/>
                    <a:pt x="245" y="16"/>
                    <a:pt x="244" y="15"/>
                  </a:cubicBezTo>
                  <a:cubicBezTo>
                    <a:pt x="243" y="15"/>
                    <a:pt x="243" y="14"/>
                    <a:pt x="243" y="14"/>
                  </a:cubicBezTo>
                  <a:cubicBezTo>
                    <a:pt x="242" y="14"/>
                    <a:pt x="241" y="14"/>
                    <a:pt x="241" y="13"/>
                  </a:cubicBezTo>
                  <a:cubicBezTo>
                    <a:pt x="241" y="13"/>
                    <a:pt x="241" y="13"/>
                    <a:pt x="241" y="13"/>
                  </a:cubicBezTo>
                  <a:cubicBezTo>
                    <a:pt x="243" y="12"/>
                    <a:pt x="241" y="8"/>
                    <a:pt x="242" y="9"/>
                  </a:cubicBezTo>
                  <a:close/>
                  <a:moveTo>
                    <a:pt x="318" y="24"/>
                  </a:moveTo>
                  <a:cubicBezTo>
                    <a:pt x="319" y="24"/>
                    <a:pt x="320" y="22"/>
                    <a:pt x="320" y="22"/>
                  </a:cubicBezTo>
                  <a:cubicBezTo>
                    <a:pt x="321" y="21"/>
                    <a:pt x="322" y="22"/>
                    <a:pt x="322" y="22"/>
                  </a:cubicBezTo>
                  <a:cubicBezTo>
                    <a:pt x="323" y="21"/>
                    <a:pt x="325" y="20"/>
                    <a:pt x="326" y="20"/>
                  </a:cubicBezTo>
                  <a:cubicBezTo>
                    <a:pt x="326" y="20"/>
                    <a:pt x="325" y="18"/>
                    <a:pt x="325" y="18"/>
                  </a:cubicBezTo>
                  <a:cubicBezTo>
                    <a:pt x="324" y="17"/>
                    <a:pt x="322" y="18"/>
                    <a:pt x="321" y="17"/>
                  </a:cubicBezTo>
                  <a:cubicBezTo>
                    <a:pt x="321" y="17"/>
                    <a:pt x="320" y="16"/>
                    <a:pt x="319" y="16"/>
                  </a:cubicBezTo>
                  <a:cubicBezTo>
                    <a:pt x="317" y="15"/>
                    <a:pt x="314" y="17"/>
                    <a:pt x="312" y="16"/>
                  </a:cubicBezTo>
                  <a:cubicBezTo>
                    <a:pt x="312" y="16"/>
                    <a:pt x="312" y="15"/>
                    <a:pt x="312" y="15"/>
                  </a:cubicBezTo>
                  <a:cubicBezTo>
                    <a:pt x="311" y="14"/>
                    <a:pt x="310" y="14"/>
                    <a:pt x="309" y="13"/>
                  </a:cubicBezTo>
                  <a:cubicBezTo>
                    <a:pt x="309" y="14"/>
                    <a:pt x="309" y="13"/>
                    <a:pt x="308" y="13"/>
                  </a:cubicBezTo>
                  <a:cubicBezTo>
                    <a:pt x="308" y="14"/>
                    <a:pt x="307" y="15"/>
                    <a:pt x="307" y="15"/>
                  </a:cubicBezTo>
                  <a:cubicBezTo>
                    <a:pt x="306" y="14"/>
                    <a:pt x="307" y="13"/>
                    <a:pt x="307" y="13"/>
                  </a:cubicBezTo>
                  <a:cubicBezTo>
                    <a:pt x="306" y="13"/>
                    <a:pt x="306" y="13"/>
                    <a:pt x="306" y="12"/>
                  </a:cubicBezTo>
                  <a:cubicBezTo>
                    <a:pt x="302" y="14"/>
                    <a:pt x="301" y="15"/>
                    <a:pt x="296" y="16"/>
                  </a:cubicBezTo>
                  <a:cubicBezTo>
                    <a:pt x="296" y="15"/>
                    <a:pt x="296" y="15"/>
                    <a:pt x="296" y="15"/>
                  </a:cubicBezTo>
                  <a:cubicBezTo>
                    <a:pt x="298" y="14"/>
                    <a:pt x="299" y="15"/>
                    <a:pt x="301" y="14"/>
                  </a:cubicBezTo>
                  <a:cubicBezTo>
                    <a:pt x="301" y="14"/>
                    <a:pt x="301" y="13"/>
                    <a:pt x="302" y="13"/>
                  </a:cubicBezTo>
                  <a:cubicBezTo>
                    <a:pt x="301" y="12"/>
                    <a:pt x="302" y="11"/>
                    <a:pt x="302" y="11"/>
                  </a:cubicBezTo>
                  <a:cubicBezTo>
                    <a:pt x="301" y="9"/>
                    <a:pt x="298" y="6"/>
                    <a:pt x="296" y="7"/>
                  </a:cubicBezTo>
                  <a:cubicBezTo>
                    <a:pt x="294" y="7"/>
                    <a:pt x="294" y="9"/>
                    <a:pt x="293" y="9"/>
                  </a:cubicBezTo>
                  <a:cubicBezTo>
                    <a:pt x="291" y="10"/>
                    <a:pt x="287" y="11"/>
                    <a:pt x="284" y="11"/>
                  </a:cubicBezTo>
                  <a:cubicBezTo>
                    <a:pt x="285" y="10"/>
                    <a:pt x="286" y="8"/>
                    <a:pt x="287" y="8"/>
                  </a:cubicBezTo>
                  <a:cubicBezTo>
                    <a:pt x="288" y="7"/>
                    <a:pt x="290" y="7"/>
                    <a:pt x="290" y="7"/>
                  </a:cubicBezTo>
                  <a:cubicBezTo>
                    <a:pt x="291" y="6"/>
                    <a:pt x="291" y="5"/>
                    <a:pt x="291" y="5"/>
                  </a:cubicBezTo>
                  <a:cubicBezTo>
                    <a:pt x="291" y="5"/>
                    <a:pt x="289" y="4"/>
                    <a:pt x="289" y="4"/>
                  </a:cubicBezTo>
                  <a:cubicBezTo>
                    <a:pt x="286" y="4"/>
                    <a:pt x="282" y="4"/>
                    <a:pt x="278" y="4"/>
                  </a:cubicBezTo>
                  <a:cubicBezTo>
                    <a:pt x="276" y="4"/>
                    <a:pt x="274" y="2"/>
                    <a:pt x="272" y="2"/>
                  </a:cubicBezTo>
                  <a:cubicBezTo>
                    <a:pt x="272" y="2"/>
                    <a:pt x="271" y="3"/>
                    <a:pt x="271" y="3"/>
                  </a:cubicBezTo>
                  <a:cubicBezTo>
                    <a:pt x="269" y="3"/>
                    <a:pt x="269" y="3"/>
                    <a:pt x="268" y="3"/>
                  </a:cubicBezTo>
                  <a:cubicBezTo>
                    <a:pt x="266" y="3"/>
                    <a:pt x="265" y="4"/>
                    <a:pt x="262" y="4"/>
                  </a:cubicBezTo>
                  <a:cubicBezTo>
                    <a:pt x="260" y="4"/>
                    <a:pt x="256" y="1"/>
                    <a:pt x="254" y="1"/>
                  </a:cubicBezTo>
                  <a:cubicBezTo>
                    <a:pt x="253" y="1"/>
                    <a:pt x="252" y="2"/>
                    <a:pt x="251" y="2"/>
                  </a:cubicBezTo>
                  <a:cubicBezTo>
                    <a:pt x="249" y="3"/>
                    <a:pt x="247" y="2"/>
                    <a:pt x="246" y="1"/>
                  </a:cubicBezTo>
                  <a:cubicBezTo>
                    <a:pt x="242" y="1"/>
                    <a:pt x="240" y="3"/>
                    <a:pt x="236" y="2"/>
                  </a:cubicBezTo>
                  <a:cubicBezTo>
                    <a:pt x="233" y="2"/>
                    <a:pt x="224" y="0"/>
                    <a:pt x="223" y="1"/>
                  </a:cubicBezTo>
                  <a:cubicBezTo>
                    <a:pt x="222" y="1"/>
                    <a:pt x="222" y="2"/>
                    <a:pt x="222" y="3"/>
                  </a:cubicBezTo>
                  <a:cubicBezTo>
                    <a:pt x="220" y="3"/>
                    <a:pt x="218" y="2"/>
                    <a:pt x="216" y="1"/>
                  </a:cubicBezTo>
                  <a:cubicBezTo>
                    <a:pt x="216" y="1"/>
                    <a:pt x="216" y="3"/>
                    <a:pt x="216" y="3"/>
                  </a:cubicBezTo>
                  <a:cubicBezTo>
                    <a:pt x="216" y="4"/>
                    <a:pt x="217" y="4"/>
                    <a:pt x="217" y="4"/>
                  </a:cubicBezTo>
                  <a:cubicBezTo>
                    <a:pt x="216" y="4"/>
                    <a:pt x="212" y="5"/>
                    <a:pt x="210" y="4"/>
                  </a:cubicBezTo>
                  <a:cubicBezTo>
                    <a:pt x="209" y="4"/>
                    <a:pt x="211" y="3"/>
                    <a:pt x="210" y="4"/>
                  </a:cubicBezTo>
                  <a:cubicBezTo>
                    <a:pt x="209" y="4"/>
                    <a:pt x="209" y="5"/>
                    <a:pt x="209" y="5"/>
                  </a:cubicBezTo>
                  <a:cubicBezTo>
                    <a:pt x="209" y="5"/>
                    <a:pt x="206" y="7"/>
                    <a:pt x="208" y="7"/>
                  </a:cubicBezTo>
                  <a:cubicBezTo>
                    <a:pt x="208" y="7"/>
                    <a:pt x="209" y="7"/>
                    <a:pt x="210" y="7"/>
                  </a:cubicBezTo>
                  <a:cubicBezTo>
                    <a:pt x="211" y="8"/>
                    <a:pt x="211" y="8"/>
                    <a:pt x="211" y="8"/>
                  </a:cubicBezTo>
                  <a:cubicBezTo>
                    <a:pt x="200" y="8"/>
                    <a:pt x="203" y="10"/>
                    <a:pt x="208" y="14"/>
                  </a:cubicBezTo>
                  <a:cubicBezTo>
                    <a:pt x="207" y="14"/>
                    <a:pt x="206" y="14"/>
                    <a:pt x="206" y="14"/>
                  </a:cubicBezTo>
                  <a:cubicBezTo>
                    <a:pt x="205" y="14"/>
                    <a:pt x="203" y="10"/>
                    <a:pt x="202" y="10"/>
                  </a:cubicBezTo>
                  <a:cubicBezTo>
                    <a:pt x="202" y="10"/>
                    <a:pt x="201" y="10"/>
                    <a:pt x="200" y="10"/>
                  </a:cubicBezTo>
                  <a:cubicBezTo>
                    <a:pt x="201" y="10"/>
                    <a:pt x="200" y="11"/>
                    <a:pt x="201" y="11"/>
                  </a:cubicBezTo>
                  <a:cubicBezTo>
                    <a:pt x="202" y="12"/>
                    <a:pt x="201" y="12"/>
                    <a:pt x="202" y="13"/>
                  </a:cubicBezTo>
                  <a:cubicBezTo>
                    <a:pt x="199" y="12"/>
                    <a:pt x="200" y="10"/>
                    <a:pt x="198" y="14"/>
                  </a:cubicBezTo>
                  <a:cubicBezTo>
                    <a:pt x="197" y="14"/>
                    <a:pt x="193" y="13"/>
                    <a:pt x="193" y="11"/>
                  </a:cubicBezTo>
                  <a:cubicBezTo>
                    <a:pt x="193" y="11"/>
                    <a:pt x="193" y="9"/>
                    <a:pt x="193" y="9"/>
                  </a:cubicBezTo>
                  <a:cubicBezTo>
                    <a:pt x="191" y="8"/>
                    <a:pt x="187" y="7"/>
                    <a:pt x="184" y="8"/>
                  </a:cubicBezTo>
                  <a:cubicBezTo>
                    <a:pt x="183" y="8"/>
                    <a:pt x="186" y="10"/>
                    <a:pt x="184" y="10"/>
                  </a:cubicBezTo>
                  <a:cubicBezTo>
                    <a:pt x="183" y="10"/>
                    <a:pt x="180" y="9"/>
                    <a:pt x="179" y="9"/>
                  </a:cubicBezTo>
                  <a:cubicBezTo>
                    <a:pt x="180" y="9"/>
                    <a:pt x="178" y="9"/>
                    <a:pt x="178" y="9"/>
                  </a:cubicBezTo>
                  <a:cubicBezTo>
                    <a:pt x="178" y="9"/>
                    <a:pt x="178" y="11"/>
                    <a:pt x="179" y="10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79" y="11"/>
                    <a:pt x="180" y="12"/>
                    <a:pt x="180" y="12"/>
                  </a:cubicBezTo>
                  <a:cubicBezTo>
                    <a:pt x="180" y="12"/>
                    <a:pt x="181" y="13"/>
                    <a:pt x="181" y="13"/>
                  </a:cubicBezTo>
                  <a:cubicBezTo>
                    <a:pt x="180" y="13"/>
                    <a:pt x="179" y="13"/>
                    <a:pt x="178" y="13"/>
                  </a:cubicBezTo>
                  <a:cubicBezTo>
                    <a:pt x="179" y="14"/>
                    <a:pt x="178" y="15"/>
                    <a:pt x="178" y="15"/>
                  </a:cubicBezTo>
                  <a:cubicBezTo>
                    <a:pt x="179" y="15"/>
                    <a:pt x="182" y="15"/>
                    <a:pt x="183" y="16"/>
                  </a:cubicBezTo>
                  <a:cubicBezTo>
                    <a:pt x="184" y="17"/>
                    <a:pt x="184" y="17"/>
                    <a:pt x="184" y="17"/>
                  </a:cubicBezTo>
                  <a:cubicBezTo>
                    <a:pt x="186" y="17"/>
                    <a:pt x="188" y="15"/>
                    <a:pt x="190" y="17"/>
                  </a:cubicBezTo>
                  <a:cubicBezTo>
                    <a:pt x="191" y="18"/>
                    <a:pt x="190" y="19"/>
                    <a:pt x="191" y="20"/>
                  </a:cubicBezTo>
                  <a:cubicBezTo>
                    <a:pt x="191" y="21"/>
                    <a:pt x="193" y="22"/>
                    <a:pt x="193" y="23"/>
                  </a:cubicBezTo>
                  <a:cubicBezTo>
                    <a:pt x="192" y="22"/>
                    <a:pt x="191" y="22"/>
                    <a:pt x="190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18"/>
                    <a:pt x="184" y="17"/>
                    <a:pt x="182" y="17"/>
                  </a:cubicBezTo>
                  <a:cubicBezTo>
                    <a:pt x="180" y="16"/>
                    <a:pt x="172" y="15"/>
                    <a:pt x="175" y="20"/>
                  </a:cubicBezTo>
                  <a:cubicBezTo>
                    <a:pt x="175" y="20"/>
                    <a:pt x="176" y="20"/>
                    <a:pt x="176" y="21"/>
                  </a:cubicBezTo>
                  <a:cubicBezTo>
                    <a:pt x="177" y="21"/>
                    <a:pt x="176" y="22"/>
                    <a:pt x="177" y="23"/>
                  </a:cubicBezTo>
                  <a:cubicBezTo>
                    <a:pt x="176" y="22"/>
                    <a:pt x="173" y="18"/>
                    <a:pt x="173" y="18"/>
                  </a:cubicBezTo>
                  <a:cubicBezTo>
                    <a:pt x="169" y="17"/>
                    <a:pt x="166" y="19"/>
                    <a:pt x="164" y="19"/>
                  </a:cubicBezTo>
                  <a:cubicBezTo>
                    <a:pt x="162" y="19"/>
                    <a:pt x="161" y="19"/>
                    <a:pt x="159" y="19"/>
                  </a:cubicBezTo>
                  <a:cubicBezTo>
                    <a:pt x="159" y="19"/>
                    <a:pt x="159" y="20"/>
                    <a:pt x="159" y="21"/>
                  </a:cubicBezTo>
                  <a:cubicBezTo>
                    <a:pt x="159" y="21"/>
                    <a:pt x="160" y="22"/>
                    <a:pt x="161" y="22"/>
                  </a:cubicBezTo>
                  <a:cubicBezTo>
                    <a:pt x="161" y="22"/>
                    <a:pt x="161" y="24"/>
                    <a:pt x="161" y="24"/>
                  </a:cubicBezTo>
                  <a:cubicBezTo>
                    <a:pt x="162" y="24"/>
                    <a:pt x="162" y="24"/>
                    <a:pt x="163" y="24"/>
                  </a:cubicBezTo>
                  <a:cubicBezTo>
                    <a:pt x="164" y="25"/>
                    <a:pt x="164" y="26"/>
                    <a:pt x="164" y="26"/>
                  </a:cubicBezTo>
                  <a:cubicBezTo>
                    <a:pt x="166" y="28"/>
                    <a:pt x="167" y="28"/>
                    <a:pt x="169" y="29"/>
                  </a:cubicBezTo>
                  <a:cubicBezTo>
                    <a:pt x="169" y="30"/>
                    <a:pt x="170" y="31"/>
                    <a:pt x="171" y="32"/>
                  </a:cubicBezTo>
                  <a:cubicBezTo>
                    <a:pt x="173" y="33"/>
                    <a:pt x="177" y="33"/>
                    <a:pt x="179" y="35"/>
                  </a:cubicBezTo>
                  <a:cubicBezTo>
                    <a:pt x="180" y="36"/>
                    <a:pt x="180" y="37"/>
                    <a:pt x="181" y="37"/>
                  </a:cubicBezTo>
                  <a:cubicBezTo>
                    <a:pt x="180" y="37"/>
                    <a:pt x="178" y="35"/>
                    <a:pt x="177" y="35"/>
                  </a:cubicBezTo>
                  <a:cubicBezTo>
                    <a:pt x="176" y="35"/>
                    <a:pt x="176" y="36"/>
                    <a:pt x="175" y="35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1" y="34"/>
                    <a:pt x="170" y="36"/>
                    <a:pt x="168" y="38"/>
                  </a:cubicBezTo>
                  <a:cubicBezTo>
                    <a:pt x="168" y="38"/>
                    <a:pt x="167" y="38"/>
                    <a:pt x="166" y="37"/>
                  </a:cubicBezTo>
                  <a:cubicBezTo>
                    <a:pt x="165" y="37"/>
                    <a:pt x="165" y="36"/>
                    <a:pt x="164" y="35"/>
                  </a:cubicBezTo>
                  <a:cubicBezTo>
                    <a:pt x="163" y="35"/>
                    <a:pt x="163" y="36"/>
                    <a:pt x="162" y="36"/>
                  </a:cubicBezTo>
                  <a:cubicBezTo>
                    <a:pt x="161" y="36"/>
                    <a:pt x="157" y="31"/>
                    <a:pt x="156" y="30"/>
                  </a:cubicBezTo>
                  <a:cubicBezTo>
                    <a:pt x="156" y="29"/>
                    <a:pt x="156" y="28"/>
                    <a:pt x="156" y="26"/>
                  </a:cubicBezTo>
                  <a:cubicBezTo>
                    <a:pt x="155" y="26"/>
                    <a:pt x="155" y="26"/>
                    <a:pt x="155" y="26"/>
                  </a:cubicBezTo>
                  <a:cubicBezTo>
                    <a:pt x="153" y="25"/>
                    <a:pt x="151" y="22"/>
                    <a:pt x="149" y="21"/>
                  </a:cubicBezTo>
                  <a:cubicBezTo>
                    <a:pt x="149" y="20"/>
                    <a:pt x="142" y="19"/>
                    <a:pt x="142" y="19"/>
                  </a:cubicBezTo>
                  <a:cubicBezTo>
                    <a:pt x="142" y="19"/>
                    <a:pt x="141" y="19"/>
                    <a:pt x="140" y="19"/>
                  </a:cubicBezTo>
                  <a:cubicBezTo>
                    <a:pt x="140" y="20"/>
                    <a:pt x="140" y="22"/>
                    <a:pt x="140" y="24"/>
                  </a:cubicBezTo>
                  <a:cubicBezTo>
                    <a:pt x="141" y="25"/>
                    <a:pt x="142" y="26"/>
                    <a:pt x="142" y="26"/>
                  </a:cubicBezTo>
                  <a:cubicBezTo>
                    <a:pt x="142" y="26"/>
                    <a:pt x="141" y="28"/>
                    <a:pt x="141" y="27"/>
                  </a:cubicBezTo>
                  <a:cubicBezTo>
                    <a:pt x="142" y="27"/>
                    <a:pt x="140" y="27"/>
                    <a:pt x="140" y="27"/>
                  </a:cubicBezTo>
                  <a:cubicBezTo>
                    <a:pt x="139" y="28"/>
                    <a:pt x="139" y="29"/>
                    <a:pt x="140" y="29"/>
                  </a:cubicBezTo>
                  <a:cubicBezTo>
                    <a:pt x="140" y="30"/>
                    <a:pt x="140" y="31"/>
                    <a:pt x="140" y="31"/>
                  </a:cubicBezTo>
                  <a:cubicBezTo>
                    <a:pt x="139" y="31"/>
                    <a:pt x="140" y="34"/>
                    <a:pt x="140" y="34"/>
                  </a:cubicBezTo>
                  <a:cubicBezTo>
                    <a:pt x="140" y="35"/>
                    <a:pt x="140" y="34"/>
                    <a:pt x="140" y="35"/>
                  </a:cubicBezTo>
                  <a:cubicBezTo>
                    <a:pt x="139" y="35"/>
                    <a:pt x="138" y="35"/>
                    <a:pt x="138" y="35"/>
                  </a:cubicBezTo>
                  <a:cubicBezTo>
                    <a:pt x="137" y="34"/>
                    <a:pt x="134" y="32"/>
                    <a:pt x="131" y="32"/>
                  </a:cubicBezTo>
                  <a:cubicBezTo>
                    <a:pt x="130" y="32"/>
                    <a:pt x="131" y="32"/>
                    <a:pt x="130" y="32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8" y="30"/>
                    <a:pt x="129" y="31"/>
                    <a:pt x="129" y="32"/>
                  </a:cubicBezTo>
                  <a:cubicBezTo>
                    <a:pt x="127" y="32"/>
                    <a:pt x="124" y="30"/>
                    <a:pt x="123" y="29"/>
                  </a:cubicBezTo>
                  <a:cubicBezTo>
                    <a:pt x="123" y="30"/>
                    <a:pt x="123" y="31"/>
                    <a:pt x="122" y="31"/>
                  </a:cubicBezTo>
                  <a:cubicBezTo>
                    <a:pt x="121" y="32"/>
                    <a:pt x="120" y="33"/>
                    <a:pt x="118" y="34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7" y="31"/>
                    <a:pt x="118" y="22"/>
                    <a:pt x="112" y="22"/>
                  </a:cubicBezTo>
                  <a:cubicBezTo>
                    <a:pt x="112" y="22"/>
                    <a:pt x="109" y="23"/>
                    <a:pt x="108" y="23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6" y="24"/>
                    <a:pt x="105" y="24"/>
                  </a:cubicBezTo>
                  <a:cubicBezTo>
                    <a:pt x="104" y="24"/>
                    <a:pt x="105" y="25"/>
                    <a:pt x="104" y="24"/>
                  </a:cubicBezTo>
                  <a:cubicBezTo>
                    <a:pt x="103" y="25"/>
                    <a:pt x="103" y="26"/>
                    <a:pt x="103" y="26"/>
                  </a:cubicBezTo>
                  <a:cubicBezTo>
                    <a:pt x="103" y="27"/>
                    <a:pt x="102" y="26"/>
                    <a:pt x="102" y="27"/>
                  </a:cubicBezTo>
                  <a:cubicBezTo>
                    <a:pt x="101" y="26"/>
                    <a:pt x="101" y="25"/>
                    <a:pt x="100" y="24"/>
                  </a:cubicBezTo>
                  <a:cubicBezTo>
                    <a:pt x="97" y="24"/>
                    <a:pt x="94" y="26"/>
                    <a:pt x="92" y="26"/>
                  </a:cubicBezTo>
                  <a:cubicBezTo>
                    <a:pt x="89" y="27"/>
                    <a:pt x="86" y="26"/>
                    <a:pt x="82" y="27"/>
                  </a:cubicBezTo>
                  <a:cubicBezTo>
                    <a:pt x="81" y="27"/>
                    <a:pt x="80" y="29"/>
                    <a:pt x="79" y="29"/>
                  </a:cubicBezTo>
                  <a:cubicBezTo>
                    <a:pt x="78" y="29"/>
                    <a:pt x="77" y="29"/>
                    <a:pt x="77" y="29"/>
                  </a:cubicBezTo>
                  <a:cubicBezTo>
                    <a:pt x="77" y="30"/>
                    <a:pt x="78" y="31"/>
                    <a:pt x="78" y="31"/>
                  </a:cubicBezTo>
                  <a:cubicBezTo>
                    <a:pt x="79" y="33"/>
                    <a:pt x="78" y="34"/>
                    <a:pt x="79" y="35"/>
                  </a:cubicBezTo>
                  <a:cubicBezTo>
                    <a:pt x="79" y="36"/>
                    <a:pt x="80" y="36"/>
                    <a:pt x="80" y="37"/>
                  </a:cubicBezTo>
                  <a:cubicBezTo>
                    <a:pt x="79" y="36"/>
                    <a:pt x="78" y="36"/>
                    <a:pt x="77" y="35"/>
                  </a:cubicBezTo>
                  <a:cubicBezTo>
                    <a:pt x="76" y="33"/>
                    <a:pt x="77" y="31"/>
                    <a:pt x="75" y="30"/>
                  </a:cubicBezTo>
                  <a:cubicBezTo>
                    <a:pt x="74" y="29"/>
                    <a:pt x="73" y="30"/>
                    <a:pt x="72" y="29"/>
                  </a:cubicBezTo>
                  <a:cubicBezTo>
                    <a:pt x="73" y="29"/>
                    <a:pt x="70" y="29"/>
                    <a:pt x="69" y="30"/>
                  </a:cubicBezTo>
                  <a:cubicBezTo>
                    <a:pt x="68" y="31"/>
                    <a:pt x="68" y="34"/>
                    <a:pt x="67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36"/>
                    <a:pt x="67" y="38"/>
                    <a:pt x="67" y="37"/>
                  </a:cubicBezTo>
                  <a:cubicBezTo>
                    <a:pt x="68" y="38"/>
                    <a:pt x="68" y="39"/>
                    <a:pt x="69" y="40"/>
                  </a:cubicBezTo>
                  <a:cubicBezTo>
                    <a:pt x="69" y="40"/>
                    <a:pt x="68" y="41"/>
                    <a:pt x="68" y="40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6" y="40"/>
                    <a:pt x="67" y="39"/>
                    <a:pt x="66" y="39"/>
                  </a:cubicBezTo>
                  <a:cubicBezTo>
                    <a:pt x="65" y="38"/>
                    <a:pt x="60" y="37"/>
                    <a:pt x="59" y="37"/>
                  </a:cubicBezTo>
                  <a:cubicBezTo>
                    <a:pt x="53" y="38"/>
                    <a:pt x="49" y="42"/>
                    <a:pt x="44" y="43"/>
                  </a:cubicBezTo>
                  <a:cubicBezTo>
                    <a:pt x="41" y="44"/>
                    <a:pt x="35" y="44"/>
                    <a:pt x="33" y="46"/>
                  </a:cubicBezTo>
                  <a:cubicBezTo>
                    <a:pt x="33" y="46"/>
                    <a:pt x="33" y="49"/>
                    <a:pt x="32" y="49"/>
                  </a:cubicBezTo>
                  <a:cubicBezTo>
                    <a:pt x="31" y="52"/>
                    <a:pt x="32" y="51"/>
                    <a:pt x="33" y="53"/>
                  </a:cubicBezTo>
                  <a:cubicBezTo>
                    <a:pt x="35" y="53"/>
                    <a:pt x="38" y="51"/>
                    <a:pt x="41" y="51"/>
                  </a:cubicBezTo>
                  <a:cubicBezTo>
                    <a:pt x="41" y="51"/>
                    <a:pt x="42" y="53"/>
                    <a:pt x="43" y="54"/>
                  </a:cubicBezTo>
                  <a:cubicBezTo>
                    <a:pt x="43" y="53"/>
                    <a:pt x="45" y="52"/>
                    <a:pt x="46" y="52"/>
                  </a:cubicBezTo>
                  <a:cubicBezTo>
                    <a:pt x="47" y="52"/>
                    <a:pt x="48" y="52"/>
                    <a:pt x="48" y="52"/>
                  </a:cubicBezTo>
                  <a:cubicBezTo>
                    <a:pt x="50" y="52"/>
                    <a:pt x="52" y="52"/>
                    <a:pt x="54" y="51"/>
                  </a:cubicBezTo>
                  <a:cubicBezTo>
                    <a:pt x="52" y="55"/>
                    <a:pt x="52" y="52"/>
                    <a:pt x="54" y="55"/>
                  </a:cubicBezTo>
                  <a:cubicBezTo>
                    <a:pt x="53" y="56"/>
                    <a:pt x="52" y="56"/>
                    <a:pt x="52" y="57"/>
                  </a:cubicBezTo>
                  <a:cubicBezTo>
                    <a:pt x="52" y="57"/>
                    <a:pt x="53" y="59"/>
                    <a:pt x="52" y="61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5" y="65"/>
                    <a:pt x="44" y="66"/>
                  </a:cubicBezTo>
                  <a:cubicBezTo>
                    <a:pt x="44" y="66"/>
                    <a:pt x="43" y="68"/>
                    <a:pt x="43" y="68"/>
                  </a:cubicBezTo>
                  <a:cubicBezTo>
                    <a:pt x="42" y="68"/>
                    <a:pt x="42" y="66"/>
                    <a:pt x="41" y="66"/>
                  </a:cubicBezTo>
                  <a:cubicBezTo>
                    <a:pt x="41" y="66"/>
                    <a:pt x="33" y="66"/>
                    <a:pt x="32" y="66"/>
                  </a:cubicBezTo>
                  <a:cubicBezTo>
                    <a:pt x="30" y="66"/>
                    <a:pt x="26" y="69"/>
                    <a:pt x="25" y="69"/>
                  </a:cubicBezTo>
                  <a:cubicBezTo>
                    <a:pt x="24" y="69"/>
                    <a:pt x="23" y="68"/>
                    <a:pt x="21" y="69"/>
                  </a:cubicBezTo>
                  <a:cubicBezTo>
                    <a:pt x="20" y="69"/>
                    <a:pt x="16" y="70"/>
                    <a:pt x="15" y="70"/>
                  </a:cubicBezTo>
                  <a:cubicBezTo>
                    <a:pt x="14" y="70"/>
                    <a:pt x="12" y="70"/>
                    <a:pt x="11" y="70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8" y="71"/>
                    <a:pt x="6" y="70"/>
                    <a:pt x="4" y="71"/>
                  </a:cubicBezTo>
                  <a:cubicBezTo>
                    <a:pt x="3" y="71"/>
                    <a:pt x="1" y="74"/>
                    <a:pt x="1" y="74"/>
                  </a:cubicBezTo>
                  <a:cubicBezTo>
                    <a:pt x="1" y="75"/>
                    <a:pt x="1" y="75"/>
                    <a:pt x="1" y="76"/>
                  </a:cubicBezTo>
                  <a:cubicBezTo>
                    <a:pt x="1" y="76"/>
                    <a:pt x="2" y="76"/>
                    <a:pt x="2" y="76"/>
                  </a:cubicBezTo>
                  <a:cubicBezTo>
                    <a:pt x="3" y="77"/>
                    <a:pt x="3" y="79"/>
                    <a:pt x="3" y="79"/>
                  </a:cubicBezTo>
                  <a:cubicBezTo>
                    <a:pt x="4" y="80"/>
                    <a:pt x="5" y="79"/>
                    <a:pt x="5" y="80"/>
                  </a:cubicBezTo>
                  <a:cubicBezTo>
                    <a:pt x="5" y="80"/>
                    <a:pt x="5" y="81"/>
                    <a:pt x="6" y="82"/>
                  </a:cubicBezTo>
                  <a:cubicBezTo>
                    <a:pt x="6" y="82"/>
                    <a:pt x="8" y="81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3"/>
                    <a:pt x="10" y="83"/>
                    <a:pt x="10" y="83"/>
                  </a:cubicBezTo>
                  <a:cubicBezTo>
                    <a:pt x="11" y="83"/>
                    <a:pt x="10" y="84"/>
                    <a:pt x="11" y="84"/>
                  </a:cubicBezTo>
                  <a:cubicBezTo>
                    <a:pt x="12" y="85"/>
                    <a:pt x="13" y="84"/>
                    <a:pt x="14" y="84"/>
                  </a:cubicBezTo>
                  <a:cubicBezTo>
                    <a:pt x="19" y="85"/>
                    <a:pt x="19" y="86"/>
                    <a:pt x="21" y="81"/>
                  </a:cubicBezTo>
                  <a:cubicBezTo>
                    <a:pt x="21" y="81"/>
                    <a:pt x="22" y="81"/>
                    <a:pt x="23" y="81"/>
                  </a:cubicBezTo>
                  <a:cubicBezTo>
                    <a:pt x="23" y="81"/>
                    <a:pt x="25" y="85"/>
                    <a:pt x="25" y="85"/>
                  </a:cubicBezTo>
                  <a:cubicBezTo>
                    <a:pt x="30" y="84"/>
                    <a:pt x="35" y="83"/>
                    <a:pt x="42" y="83"/>
                  </a:cubicBezTo>
                  <a:cubicBezTo>
                    <a:pt x="42" y="84"/>
                    <a:pt x="42" y="86"/>
                    <a:pt x="43" y="86"/>
                  </a:cubicBezTo>
                  <a:cubicBezTo>
                    <a:pt x="42" y="86"/>
                    <a:pt x="41" y="86"/>
                    <a:pt x="41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39" y="88"/>
                    <a:pt x="39" y="86"/>
                    <a:pt x="38" y="86"/>
                  </a:cubicBezTo>
                  <a:cubicBezTo>
                    <a:pt x="38" y="86"/>
                    <a:pt x="32" y="86"/>
                    <a:pt x="31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8" y="87"/>
                    <a:pt x="27" y="87"/>
                    <a:pt x="25" y="87"/>
                  </a:cubicBezTo>
                  <a:cubicBezTo>
                    <a:pt x="23" y="87"/>
                    <a:pt x="19" y="89"/>
                    <a:pt x="16" y="90"/>
                  </a:cubicBezTo>
                  <a:cubicBezTo>
                    <a:pt x="16" y="90"/>
                    <a:pt x="16" y="91"/>
                    <a:pt x="16" y="91"/>
                  </a:cubicBezTo>
                  <a:cubicBezTo>
                    <a:pt x="17" y="92"/>
                    <a:pt x="17" y="92"/>
                    <a:pt x="18" y="92"/>
                  </a:cubicBezTo>
                  <a:cubicBezTo>
                    <a:pt x="16" y="92"/>
                    <a:pt x="14" y="93"/>
                    <a:pt x="12" y="92"/>
                  </a:cubicBezTo>
                  <a:cubicBezTo>
                    <a:pt x="9" y="91"/>
                    <a:pt x="11" y="88"/>
                    <a:pt x="6" y="91"/>
                  </a:cubicBezTo>
                  <a:cubicBezTo>
                    <a:pt x="6" y="93"/>
                    <a:pt x="7" y="94"/>
                    <a:pt x="8" y="95"/>
                  </a:cubicBezTo>
                  <a:cubicBezTo>
                    <a:pt x="9" y="96"/>
                    <a:pt x="9" y="95"/>
                    <a:pt x="10" y="95"/>
                  </a:cubicBezTo>
                  <a:cubicBezTo>
                    <a:pt x="11" y="95"/>
                    <a:pt x="11" y="96"/>
                    <a:pt x="11" y="96"/>
                  </a:cubicBezTo>
                  <a:cubicBezTo>
                    <a:pt x="13" y="97"/>
                    <a:pt x="14" y="97"/>
                    <a:pt x="17" y="97"/>
                  </a:cubicBezTo>
                  <a:cubicBezTo>
                    <a:pt x="16" y="98"/>
                    <a:pt x="15" y="98"/>
                    <a:pt x="14" y="99"/>
                  </a:cubicBezTo>
                  <a:cubicBezTo>
                    <a:pt x="16" y="100"/>
                    <a:pt x="17" y="104"/>
                    <a:pt x="19" y="105"/>
                  </a:cubicBezTo>
                  <a:cubicBezTo>
                    <a:pt x="21" y="105"/>
                    <a:pt x="22" y="104"/>
                    <a:pt x="23" y="104"/>
                  </a:cubicBezTo>
                  <a:cubicBezTo>
                    <a:pt x="25" y="104"/>
                    <a:pt x="28" y="105"/>
                    <a:pt x="30" y="106"/>
                  </a:cubicBezTo>
                  <a:cubicBezTo>
                    <a:pt x="29" y="102"/>
                    <a:pt x="28" y="102"/>
                    <a:pt x="31" y="99"/>
                  </a:cubicBezTo>
                  <a:cubicBezTo>
                    <a:pt x="32" y="100"/>
                    <a:pt x="33" y="101"/>
                    <a:pt x="35" y="102"/>
                  </a:cubicBezTo>
                  <a:cubicBezTo>
                    <a:pt x="35" y="101"/>
                    <a:pt x="35" y="101"/>
                    <a:pt x="35" y="100"/>
                  </a:cubicBezTo>
                  <a:cubicBezTo>
                    <a:pt x="36" y="99"/>
                    <a:pt x="39" y="99"/>
                    <a:pt x="42" y="99"/>
                  </a:cubicBezTo>
                  <a:cubicBezTo>
                    <a:pt x="42" y="100"/>
                    <a:pt x="41" y="101"/>
                    <a:pt x="42" y="101"/>
                  </a:cubicBezTo>
                  <a:cubicBezTo>
                    <a:pt x="42" y="102"/>
                    <a:pt x="44" y="103"/>
                    <a:pt x="45" y="103"/>
                  </a:cubicBezTo>
                  <a:cubicBezTo>
                    <a:pt x="45" y="102"/>
                    <a:pt x="46" y="101"/>
                    <a:pt x="46" y="100"/>
                  </a:cubicBezTo>
                  <a:cubicBezTo>
                    <a:pt x="47" y="100"/>
                    <a:pt x="48" y="101"/>
                    <a:pt x="48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51" y="100"/>
                    <a:pt x="54" y="101"/>
                    <a:pt x="55" y="100"/>
                  </a:cubicBezTo>
                  <a:cubicBezTo>
                    <a:pt x="55" y="100"/>
                    <a:pt x="55" y="99"/>
                    <a:pt x="55" y="99"/>
                  </a:cubicBezTo>
                  <a:cubicBezTo>
                    <a:pt x="56" y="98"/>
                    <a:pt x="57" y="98"/>
                    <a:pt x="58" y="97"/>
                  </a:cubicBezTo>
                  <a:cubicBezTo>
                    <a:pt x="58" y="98"/>
                    <a:pt x="59" y="99"/>
                    <a:pt x="59" y="99"/>
                  </a:cubicBezTo>
                  <a:cubicBezTo>
                    <a:pt x="60" y="100"/>
                    <a:pt x="59" y="101"/>
                    <a:pt x="59" y="102"/>
                  </a:cubicBezTo>
                  <a:cubicBezTo>
                    <a:pt x="61" y="101"/>
                    <a:pt x="62" y="100"/>
                    <a:pt x="63" y="98"/>
                  </a:cubicBezTo>
                  <a:cubicBezTo>
                    <a:pt x="64" y="99"/>
                    <a:pt x="65" y="98"/>
                    <a:pt x="66" y="98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69" y="101"/>
                    <a:pt x="74" y="100"/>
                    <a:pt x="76" y="102"/>
                  </a:cubicBezTo>
                  <a:cubicBezTo>
                    <a:pt x="77" y="102"/>
                    <a:pt x="76" y="103"/>
                    <a:pt x="77" y="103"/>
                  </a:cubicBezTo>
                  <a:cubicBezTo>
                    <a:pt x="78" y="104"/>
                    <a:pt x="79" y="104"/>
                    <a:pt x="80" y="106"/>
                  </a:cubicBezTo>
                  <a:cubicBezTo>
                    <a:pt x="81" y="106"/>
                    <a:pt x="81" y="107"/>
                    <a:pt x="81" y="107"/>
                  </a:cubicBezTo>
                  <a:cubicBezTo>
                    <a:pt x="82" y="107"/>
                    <a:pt x="85" y="106"/>
                    <a:pt x="87" y="107"/>
                  </a:cubicBezTo>
                  <a:cubicBezTo>
                    <a:pt x="87" y="107"/>
                    <a:pt x="90" y="110"/>
                    <a:pt x="90" y="110"/>
                  </a:cubicBezTo>
                  <a:cubicBezTo>
                    <a:pt x="91" y="111"/>
                    <a:pt x="90" y="112"/>
                    <a:pt x="91" y="113"/>
                  </a:cubicBezTo>
                  <a:cubicBezTo>
                    <a:pt x="91" y="113"/>
                    <a:pt x="92" y="113"/>
                    <a:pt x="92" y="113"/>
                  </a:cubicBezTo>
                  <a:cubicBezTo>
                    <a:pt x="92" y="113"/>
                    <a:pt x="96" y="115"/>
                    <a:pt x="96" y="116"/>
                  </a:cubicBezTo>
                  <a:cubicBezTo>
                    <a:pt x="97" y="116"/>
                    <a:pt x="98" y="119"/>
                    <a:pt x="98" y="119"/>
                  </a:cubicBezTo>
                  <a:cubicBezTo>
                    <a:pt x="99" y="120"/>
                    <a:pt x="101" y="119"/>
                    <a:pt x="102" y="119"/>
                  </a:cubicBezTo>
                  <a:cubicBezTo>
                    <a:pt x="102" y="119"/>
                    <a:pt x="102" y="120"/>
                    <a:pt x="102" y="120"/>
                  </a:cubicBezTo>
                  <a:cubicBezTo>
                    <a:pt x="103" y="119"/>
                    <a:pt x="102" y="120"/>
                    <a:pt x="103" y="120"/>
                  </a:cubicBezTo>
                  <a:cubicBezTo>
                    <a:pt x="103" y="120"/>
                    <a:pt x="103" y="121"/>
                    <a:pt x="103" y="121"/>
                  </a:cubicBezTo>
                  <a:cubicBezTo>
                    <a:pt x="103" y="121"/>
                    <a:pt x="102" y="122"/>
                    <a:pt x="102" y="122"/>
                  </a:cubicBezTo>
                  <a:cubicBezTo>
                    <a:pt x="101" y="122"/>
                    <a:pt x="102" y="123"/>
                    <a:pt x="102" y="124"/>
                  </a:cubicBezTo>
                  <a:cubicBezTo>
                    <a:pt x="102" y="124"/>
                    <a:pt x="101" y="125"/>
                    <a:pt x="101" y="125"/>
                  </a:cubicBezTo>
                  <a:cubicBezTo>
                    <a:pt x="100" y="125"/>
                    <a:pt x="99" y="125"/>
                    <a:pt x="99" y="126"/>
                  </a:cubicBezTo>
                  <a:cubicBezTo>
                    <a:pt x="99" y="126"/>
                    <a:pt x="98" y="127"/>
                    <a:pt x="98" y="127"/>
                  </a:cubicBezTo>
                  <a:cubicBezTo>
                    <a:pt x="100" y="127"/>
                    <a:pt x="101" y="126"/>
                    <a:pt x="103" y="126"/>
                  </a:cubicBezTo>
                  <a:cubicBezTo>
                    <a:pt x="103" y="126"/>
                    <a:pt x="103" y="127"/>
                    <a:pt x="103" y="127"/>
                  </a:cubicBezTo>
                  <a:cubicBezTo>
                    <a:pt x="103" y="127"/>
                    <a:pt x="107" y="132"/>
                    <a:pt x="108" y="132"/>
                  </a:cubicBezTo>
                  <a:cubicBezTo>
                    <a:pt x="108" y="132"/>
                    <a:pt x="107" y="133"/>
                    <a:pt x="107" y="133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8" y="135"/>
                    <a:pt x="110" y="136"/>
                    <a:pt x="110" y="137"/>
                  </a:cubicBezTo>
                  <a:cubicBezTo>
                    <a:pt x="110" y="139"/>
                    <a:pt x="109" y="138"/>
                    <a:pt x="109" y="139"/>
                  </a:cubicBezTo>
                  <a:cubicBezTo>
                    <a:pt x="110" y="139"/>
                    <a:pt x="111" y="139"/>
                    <a:pt x="112" y="139"/>
                  </a:cubicBezTo>
                  <a:cubicBezTo>
                    <a:pt x="112" y="140"/>
                    <a:pt x="113" y="141"/>
                    <a:pt x="111" y="141"/>
                  </a:cubicBezTo>
                  <a:cubicBezTo>
                    <a:pt x="111" y="141"/>
                    <a:pt x="112" y="142"/>
                    <a:pt x="112" y="143"/>
                  </a:cubicBezTo>
                  <a:cubicBezTo>
                    <a:pt x="111" y="143"/>
                    <a:pt x="111" y="143"/>
                    <a:pt x="111" y="144"/>
                  </a:cubicBezTo>
                  <a:cubicBezTo>
                    <a:pt x="111" y="145"/>
                    <a:pt x="111" y="145"/>
                    <a:pt x="111" y="145"/>
                  </a:cubicBezTo>
                  <a:cubicBezTo>
                    <a:pt x="110" y="146"/>
                    <a:pt x="106" y="146"/>
                    <a:pt x="106" y="146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7" y="147"/>
                    <a:pt x="108" y="147"/>
                  </a:cubicBezTo>
                  <a:cubicBezTo>
                    <a:pt x="107" y="148"/>
                    <a:pt x="107" y="150"/>
                    <a:pt x="106" y="151"/>
                  </a:cubicBezTo>
                  <a:cubicBezTo>
                    <a:pt x="106" y="151"/>
                    <a:pt x="105" y="151"/>
                    <a:pt x="105" y="151"/>
                  </a:cubicBezTo>
                  <a:cubicBezTo>
                    <a:pt x="105" y="151"/>
                    <a:pt x="105" y="153"/>
                    <a:pt x="105" y="153"/>
                  </a:cubicBezTo>
                  <a:cubicBezTo>
                    <a:pt x="106" y="153"/>
                    <a:pt x="107" y="153"/>
                    <a:pt x="107" y="153"/>
                  </a:cubicBezTo>
                  <a:cubicBezTo>
                    <a:pt x="107" y="153"/>
                    <a:pt x="107" y="154"/>
                    <a:pt x="106" y="155"/>
                  </a:cubicBezTo>
                  <a:cubicBezTo>
                    <a:pt x="106" y="155"/>
                    <a:pt x="105" y="156"/>
                    <a:pt x="104" y="156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6" y="158"/>
                    <a:pt x="111" y="161"/>
                    <a:pt x="113" y="158"/>
                  </a:cubicBezTo>
                  <a:cubicBezTo>
                    <a:pt x="113" y="158"/>
                    <a:pt x="114" y="154"/>
                    <a:pt x="115" y="154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6" y="155"/>
                    <a:pt x="115" y="155"/>
                    <a:pt x="116" y="156"/>
                  </a:cubicBezTo>
                  <a:cubicBezTo>
                    <a:pt x="120" y="155"/>
                    <a:pt x="122" y="157"/>
                    <a:pt x="127" y="157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26" y="160"/>
                    <a:pt x="126" y="160"/>
                    <a:pt x="126" y="160"/>
                  </a:cubicBezTo>
                  <a:cubicBezTo>
                    <a:pt x="127" y="160"/>
                    <a:pt x="129" y="160"/>
                    <a:pt x="131" y="159"/>
                  </a:cubicBezTo>
                  <a:cubicBezTo>
                    <a:pt x="131" y="159"/>
                    <a:pt x="132" y="158"/>
                    <a:pt x="133" y="158"/>
                  </a:cubicBezTo>
                  <a:cubicBezTo>
                    <a:pt x="134" y="158"/>
                    <a:pt x="134" y="158"/>
                    <a:pt x="134" y="158"/>
                  </a:cubicBezTo>
                  <a:cubicBezTo>
                    <a:pt x="134" y="159"/>
                    <a:pt x="132" y="160"/>
                    <a:pt x="131" y="160"/>
                  </a:cubicBezTo>
                  <a:cubicBezTo>
                    <a:pt x="128" y="162"/>
                    <a:pt x="135" y="161"/>
                    <a:pt x="137" y="161"/>
                  </a:cubicBezTo>
                  <a:cubicBezTo>
                    <a:pt x="136" y="161"/>
                    <a:pt x="137" y="163"/>
                    <a:pt x="137" y="163"/>
                  </a:cubicBezTo>
                  <a:cubicBezTo>
                    <a:pt x="136" y="163"/>
                    <a:pt x="134" y="163"/>
                    <a:pt x="133" y="163"/>
                  </a:cubicBezTo>
                  <a:cubicBezTo>
                    <a:pt x="133" y="163"/>
                    <a:pt x="135" y="164"/>
                    <a:pt x="135" y="165"/>
                  </a:cubicBezTo>
                  <a:cubicBezTo>
                    <a:pt x="137" y="166"/>
                    <a:pt x="135" y="165"/>
                    <a:pt x="133" y="166"/>
                  </a:cubicBezTo>
                  <a:cubicBezTo>
                    <a:pt x="133" y="167"/>
                    <a:pt x="133" y="167"/>
                    <a:pt x="133" y="167"/>
                  </a:cubicBezTo>
                  <a:cubicBezTo>
                    <a:pt x="131" y="168"/>
                    <a:pt x="134" y="167"/>
                    <a:pt x="135" y="167"/>
                  </a:cubicBezTo>
                  <a:cubicBezTo>
                    <a:pt x="135" y="167"/>
                    <a:pt x="136" y="168"/>
                    <a:pt x="136" y="168"/>
                  </a:cubicBezTo>
                  <a:cubicBezTo>
                    <a:pt x="136" y="169"/>
                    <a:pt x="136" y="169"/>
                    <a:pt x="136" y="169"/>
                  </a:cubicBezTo>
                  <a:cubicBezTo>
                    <a:pt x="131" y="169"/>
                    <a:pt x="133" y="170"/>
                    <a:pt x="137" y="172"/>
                  </a:cubicBezTo>
                  <a:cubicBezTo>
                    <a:pt x="137" y="172"/>
                    <a:pt x="137" y="173"/>
                    <a:pt x="137" y="173"/>
                  </a:cubicBezTo>
                  <a:cubicBezTo>
                    <a:pt x="134" y="173"/>
                    <a:pt x="129" y="171"/>
                    <a:pt x="127" y="170"/>
                  </a:cubicBezTo>
                  <a:cubicBezTo>
                    <a:pt x="126" y="169"/>
                    <a:pt x="126" y="168"/>
                    <a:pt x="125" y="168"/>
                  </a:cubicBezTo>
                  <a:cubicBezTo>
                    <a:pt x="122" y="166"/>
                    <a:pt x="115" y="167"/>
                    <a:pt x="111" y="167"/>
                  </a:cubicBezTo>
                  <a:cubicBezTo>
                    <a:pt x="111" y="167"/>
                    <a:pt x="110" y="168"/>
                    <a:pt x="110" y="168"/>
                  </a:cubicBezTo>
                  <a:cubicBezTo>
                    <a:pt x="110" y="169"/>
                    <a:pt x="111" y="171"/>
                    <a:pt x="112" y="171"/>
                  </a:cubicBezTo>
                  <a:cubicBezTo>
                    <a:pt x="112" y="171"/>
                    <a:pt x="113" y="171"/>
                    <a:pt x="114" y="171"/>
                  </a:cubicBezTo>
                  <a:cubicBezTo>
                    <a:pt x="114" y="171"/>
                    <a:pt x="114" y="171"/>
                    <a:pt x="114" y="171"/>
                  </a:cubicBezTo>
                  <a:cubicBezTo>
                    <a:pt x="115" y="172"/>
                    <a:pt x="116" y="172"/>
                    <a:pt x="117" y="172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16" y="174"/>
                    <a:pt x="117" y="174"/>
                    <a:pt x="116" y="174"/>
                  </a:cubicBezTo>
                  <a:cubicBezTo>
                    <a:pt x="113" y="173"/>
                    <a:pt x="113" y="173"/>
                    <a:pt x="113" y="173"/>
                  </a:cubicBezTo>
                  <a:cubicBezTo>
                    <a:pt x="112" y="173"/>
                    <a:pt x="111" y="174"/>
                    <a:pt x="110" y="174"/>
                  </a:cubicBezTo>
                  <a:cubicBezTo>
                    <a:pt x="110" y="174"/>
                    <a:pt x="109" y="175"/>
                    <a:pt x="109" y="175"/>
                  </a:cubicBezTo>
                  <a:cubicBezTo>
                    <a:pt x="109" y="176"/>
                    <a:pt x="110" y="178"/>
                    <a:pt x="110" y="179"/>
                  </a:cubicBezTo>
                  <a:cubicBezTo>
                    <a:pt x="108" y="180"/>
                    <a:pt x="108" y="180"/>
                    <a:pt x="108" y="180"/>
                  </a:cubicBezTo>
                  <a:cubicBezTo>
                    <a:pt x="108" y="181"/>
                    <a:pt x="108" y="182"/>
                    <a:pt x="108" y="182"/>
                  </a:cubicBezTo>
                  <a:cubicBezTo>
                    <a:pt x="106" y="183"/>
                    <a:pt x="107" y="183"/>
                    <a:pt x="106" y="184"/>
                  </a:cubicBezTo>
                  <a:cubicBezTo>
                    <a:pt x="107" y="184"/>
                    <a:pt x="107" y="185"/>
                    <a:pt x="107" y="185"/>
                  </a:cubicBezTo>
                  <a:cubicBezTo>
                    <a:pt x="109" y="186"/>
                    <a:pt x="111" y="185"/>
                    <a:pt x="112" y="185"/>
                  </a:cubicBezTo>
                  <a:cubicBezTo>
                    <a:pt x="113" y="185"/>
                    <a:pt x="113" y="186"/>
                    <a:pt x="115" y="186"/>
                  </a:cubicBezTo>
                  <a:cubicBezTo>
                    <a:pt x="115" y="186"/>
                    <a:pt x="114" y="185"/>
                    <a:pt x="116" y="185"/>
                  </a:cubicBezTo>
                  <a:cubicBezTo>
                    <a:pt x="115" y="185"/>
                    <a:pt x="116" y="187"/>
                    <a:pt x="116" y="187"/>
                  </a:cubicBezTo>
                  <a:cubicBezTo>
                    <a:pt x="110" y="187"/>
                    <a:pt x="110" y="187"/>
                    <a:pt x="110" y="187"/>
                  </a:cubicBezTo>
                  <a:cubicBezTo>
                    <a:pt x="110" y="188"/>
                    <a:pt x="110" y="188"/>
                    <a:pt x="110" y="188"/>
                  </a:cubicBezTo>
                  <a:cubicBezTo>
                    <a:pt x="111" y="189"/>
                    <a:pt x="112" y="190"/>
                    <a:pt x="113" y="190"/>
                  </a:cubicBezTo>
                  <a:cubicBezTo>
                    <a:pt x="117" y="191"/>
                    <a:pt x="117" y="189"/>
                    <a:pt x="119" y="189"/>
                  </a:cubicBezTo>
                  <a:cubicBezTo>
                    <a:pt x="120" y="188"/>
                    <a:pt x="122" y="189"/>
                    <a:pt x="123" y="188"/>
                  </a:cubicBezTo>
                  <a:cubicBezTo>
                    <a:pt x="128" y="185"/>
                    <a:pt x="128" y="185"/>
                    <a:pt x="128" y="185"/>
                  </a:cubicBezTo>
                  <a:cubicBezTo>
                    <a:pt x="128" y="184"/>
                    <a:pt x="128" y="184"/>
                    <a:pt x="128" y="183"/>
                  </a:cubicBezTo>
                  <a:cubicBezTo>
                    <a:pt x="126" y="182"/>
                    <a:pt x="125" y="181"/>
                    <a:pt x="124" y="179"/>
                  </a:cubicBezTo>
                  <a:cubicBezTo>
                    <a:pt x="123" y="179"/>
                    <a:pt x="123" y="177"/>
                    <a:pt x="122" y="177"/>
                  </a:cubicBezTo>
                  <a:cubicBezTo>
                    <a:pt x="121" y="176"/>
                    <a:pt x="119" y="175"/>
                    <a:pt x="118" y="175"/>
                  </a:cubicBezTo>
                  <a:cubicBezTo>
                    <a:pt x="118" y="174"/>
                    <a:pt x="117" y="173"/>
                    <a:pt x="117" y="173"/>
                  </a:cubicBezTo>
                  <a:cubicBezTo>
                    <a:pt x="120" y="173"/>
                    <a:pt x="121" y="173"/>
                    <a:pt x="123" y="175"/>
                  </a:cubicBezTo>
                  <a:cubicBezTo>
                    <a:pt x="125" y="176"/>
                    <a:pt x="126" y="178"/>
                    <a:pt x="130" y="178"/>
                  </a:cubicBezTo>
                  <a:cubicBezTo>
                    <a:pt x="130" y="177"/>
                    <a:pt x="131" y="177"/>
                    <a:pt x="132" y="177"/>
                  </a:cubicBezTo>
                  <a:cubicBezTo>
                    <a:pt x="132" y="178"/>
                    <a:pt x="132" y="178"/>
                    <a:pt x="132" y="178"/>
                  </a:cubicBezTo>
                  <a:cubicBezTo>
                    <a:pt x="134" y="177"/>
                    <a:pt x="135" y="178"/>
                    <a:pt x="137" y="177"/>
                  </a:cubicBezTo>
                  <a:cubicBezTo>
                    <a:pt x="137" y="178"/>
                    <a:pt x="137" y="178"/>
                    <a:pt x="137" y="178"/>
                  </a:cubicBezTo>
                  <a:cubicBezTo>
                    <a:pt x="137" y="178"/>
                    <a:pt x="136" y="179"/>
                    <a:pt x="136" y="179"/>
                  </a:cubicBezTo>
                  <a:cubicBezTo>
                    <a:pt x="136" y="179"/>
                    <a:pt x="137" y="180"/>
                    <a:pt x="137" y="181"/>
                  </a:cubicBezTo>
                  <a:cubicBezTo>
                    <a:pt x="137" y="181"/>
                    <a:pt x="136" y="181"/>
                    <a:pt x="136" y="181"/>
                  </a:cubicBezTo>
                  <a:cubicBezTo>
                    <a:pt x="135" y="182"/>
                    <a:pt x="135" y="182"/>
                    <a:pt x="135" y="183"/>
                  </a:cubicBezTo>
                  <a:cubicBezTo>
                    <a:pt x="135" y="183"/>
                    <a:pt x="136" y="184"/>
                    <a:pt x="137" y="184"/>
                  </a:cubicBezTo>
                  <a:cubicBezTo>
                    <a:pt x="136" y="185"/>
                    <a:pt x="135" y="185"/>
                    <a:pt x="135" y="185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38" y="186"/>
                    <a:pt x="138" y="185"/>
                    <a:pt x="138" y="189"/>
                  </a:cubicBezTo>
                  <a:cubicBezTo>
                    <a:pt x="138" y="189"/>
                    <a:pt x="139" y="189"/>
                    <a:pt x="139" y="189"/>
                  </a:cubicBezTo>
                  <a:cubicBezTo>
                    <a:pt x="139" y="189"/>
                    <a:pt x="139" y="190"/>
                    <a:pt x="139" y="191"/>
                  </a:cubicBezTo>
                  <a:cubicBezTo>
                    <a:pt x="138" y="191"/>
                    <a:pt x="139" y="191"/>
                    <a:pt x="138" y="192"/>
                  </a:cubicBezTo>
                  <a:cubicBezTo>
                    <a:pt x="137" y="192"/>
                    <a:pt x="137" y="192"/>
                    <a:pt x="137" y="192"/>
                  </a:cubicBezTo>
                  <a:cubicBezTo>
                    <a:pt x="136" y="191"/>
                    <a:pt x="136" y="191"/>
                    <a:pt x="136" y="190"/>
                  </a:cubicBezTo>
                  <a:cubicBezTo>
                    <a:pt x="136" y="190"/>
                    <a:pt x="135" y="190"/>
                    <a:pt x="134" y="190"/>
                  </a:cubicBezTo>
                  <a:cubicBezTo>
                    <a:pt x="134" y="192"/>
                    <a:pt x="134" y="194"/>
                    <a:pt x="134" y="194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5" y="195"/>
                    <a:pt x="136" y="195"/>
                    <a:pt x="136" y="195"/>
                  </a:cubicBezTo>
                  <a:cubicBezTo>
                    <a:pt x="136" y="196"/>
                    <a:pt x="135" y="197"/>
                    <a:pt x="135" y="198"/>
                  </a:cubicBezTo>
                  <a:cubicBezTo>
                    <a:pt x="133" y="198"/>
                    <a:pt x="131" y="199"/>
                    <a:pt x="129" y="199"/>
                  </a:cubicBezTo>
                  <a:cubicBezTo>
                    <a:pt x="129" y="199"/>
                    <a:pt x="128" y="198"/>
                    <a:pt x="128" y="198"/>
                  </a:cubicBezTo>
                  <a:cubicBezTo>
                    <a:pt x="127" y="198"/>
                    <a:pt x="128" y="199"/>
                    <a:pt x="127" y="200"/>
                  </a:cubicBezTo>
                  <a:cubicBezTo>
                    <a:pt x="126" y="200"/>
                    <a:pt x="125" y="200"/>
                    <a:pt x="125" y="201"/>
                  </a:cubicBezTo>
                  <a:cubicBezTo>
                    <a:pt x="125" y="200"/>
                    <a:pt x="123" y="201"/>
                    <a:pt x="123" y="201"/>
                  </a:cubicBezTo>
                  <a:cubicBezTo>
                    <a:pt x="123" y="202"/>
                    <a:pt x="123" y="202"/>
                    <a:pt x="123" y="202"/>
                  </a:cubicBezTo>
                  <a:cubicBezTo>
                    <a:pt x="129" y="202"/>
                    <a:pt x="132" y="203"/>
                    <a:pt x="136" y="200"/>
                  </a:cubicBezTo>
                  <a:cubicBezTo>
                    <a:pt x="137" y="204"/>
                    <a:pt x="137" y="203"/>
                    <a:pt x="133" y="203"/>
                  </a:cubicBezTo>
                  <a:cubicBezTo>
                    <a:pt x="132" y="203"/>
                    <a:pt x="129" y="204"/>
                    <a:pt x="128" y="204"/>
                  </a:cubicBezTo>
                  <a:cubicBezTo>
                    <a:pt x="127" y="204"/>
                    <a:pt x="127" y="203"/>
                    <a:pt x="127" y="203"/>
                  </a:cubicBezTo>
                  <a:cubicBezTo>
                    <a:pt x="126" y="202"/>
                    <a:pt x="125" y="202"/>
                    <a:pt x="124" y="202"/>
                  </a:cubicBezTo>
                  <a:cubicBezTo>
                    <a:pt x="124" y="204"/>
                    <a:pt x="124" y="204"/>
                    <a:pt x="124" y="204"/>
                  </a:cubicBezTo>
                  <a:cubicBezTo>
                    <a:pt x="124" y="204"/>
                    <a:pt x="130" y="206"/>
                    <a:pt x="128" y="206"/>
                  </a:cubicBezTo>
                  <a:cubicBezTo>
                    <a:pt x="127" y="206"/>
                    <a:pt x="127" y="206"/>
                    <a:pt x="126" y="206"/>
                  </a:cubicBezTo>
                  <a:cubicBezTo>
                    <a:pt x="125" y="206"/>
                    <a:pt x="124" y="204"/>
                    <a:pt x="124" y="204"/>
                  </a:cubicBezTo>
                  <a:cubicBezTo>
                    <a:pt x="122" y="204"/>
                    <a:pt x="121" y="206"/>
                    <a:pt x="120" y="207"/>
                  </a:cubicBezTo>
                  <a:cubicBezTo>
                    <a:pt x="119" y="207"/>
                    <a:pt x="118" y="208"/>
                    <a:pt x="118" y="209"/>
                  </a:cubicBezTo>
                  <a:cubicBezTo>
                    <a:pt x="118" y="210"/>
                    <a:pt x="118" y="210"/>
                    <a:pt x="118" y="211"/>
                  </a:cubicBezTo>
                  <a:cubicBezTo>
                    <a:pt x="119" y="210"/>
                    <a:pt x="121" y="209"/>
                    <a:pt x="122" y="208"/>
                  </a:cubicBezTo>
                  <a:cubicBezTo>
                    <a:pt x="122" y="208"/>
                    <a:pt x="122" y="208"/>
                    <a:pt x="122" y="208"/>
                  </a:cubicBezTo>
                  <a:cubicBezTo>
                    <a:pt x="123" y="207"/>
                    <a:pt x="123" y="208"/>
                    <a:pt x="125" y="208"/>
                  </a:cubicBezTo>
                  <a:cubicBezTo>
                    <a:pt x="126" y="208"/>
                    <a:pt x="129" y="207"/>
                    <a:pt x="130" y="206"/>
                  </a:cubicBezTo>
                  <a:cubicBezTo>
                    <a:pt x="128" y="208"/>
                    <a:pt x="129" y="208"/>
                    <a:pt x="131" y="209"/>
                  </a:cubicBezTo>
                  <a:cubicBezTo>
                    <a:pt x="131" y="210"/>
                    <a:pt x="131" y="210"/>
                    <a:pt x="131" y="210"/>
                  </a:cubicBezTo>
                  <a:cubicBezTo>
                    <a:pt x="132" y="210"/>
                    <a:pt x="134" y="209"/>
                    <a:pt x="135" y="209"/>
                  </a:cubicBezTo>
                  <a:cubicBezTo>
                    <a:pt x="135" y="208"/>
                    <a:pt x="134" y="207"/>
                    <a:pt x="134" y="206"/>
                  </a:cubicBezTo>
                  <a:cubicBezTo>
                    <a:pt x="135" y="206"/>
                    <a:pt x="137" y="206"/>
                    <a:pt x="138" y="206"/>
                  </a:cubicBezTo>
                  <a:cubicBezTo>
                    <a:pt x="137" y="206"/>
                    <a:pt x="135" y="209"/>
                    <a:pt x="137" y="208"/>
                  </a:cubicBezTo>
                  <a:cubicBezTo>
                    <a:pt x="137" y="208"/>
                    <a:pt x="137" y="210"/>
                    <a:pt x="136" y="209"/>
                  </a:cubicBezTo>
                  <a:cubicBezTo>
                    <a:pt x="136" y="210"/>
                    <a:pt x="136" y="211"/>
                    <a:pt x="136" y="211"/>
                  </a:cubicBezTo>
                  <a:cubicBezTo>
                    <a:pt x="134" y="211"/>
                    <a:pt x="132" y="211"/>
                    <a:pt x="131" y="211"/>
                  </a:cubicBezTo>
                  <a:cubicBezTo>
                    <a:pt x="129" y="211"/>
                    <a:pt x="126" y="208"/>
                    <a:pt x="123" y="209"/>
                  </a:cubicBezTo>
                  <a:cubicBezTo>
                    <a:pt x="123" y="209"/>
                    <a:pt x="123" y="209"/>
                    <a:pt x="123" y="209"/>
                  </a:cubicBezTo>
                  <a:cubicBezTo>
                    <a:pt x="121" y="210"/>
                    <a:pt x="121" y="212"/>
                    <a:pt x="121" y="212"/>
                  </a:cubicBezTo>
                  <a:cubicBezTo>
                    <a:pt x="120" y="212"/>
                    <a:pt x="119" y="212"/>
                    <a:pt x="119" y="212"/>
                  </a:cubicBezTo>
                  <a:cubicBezTo>
                    <a:pt x="119" y="212"/>
                    <a:pt x="118" y="213"/>
                    <a:pt x="117" y="214"/>
                  </a:cubicBezTo>
                  <a:cubicBezTo>
                    <a:pt x="118" y="214"/>
                    <a:pt x="119" y="215"/>
                    <a:pt x="119" y="215"/>
                  </a:cubicBezTo>
                  <a:cubicBezTo>
                    <a:pt x="119" y="216"/>
                    <a:pt x="118" y="217"/>
                    <a:pt x="118" y="217"/>
                  </a:cubicBezTo>
                  <a:cubicBezTo>
                    <a:pt x="119" y="218"/>
                    <a:pt x="120" y="217"/>
                    <a:pt x="121" y="217"/>
                  </a:cubicBezTo>
                  <a:cubicBezTo>
                    <a:pt x="122" y="218"/>
                    <a:pt x="122" y="219"/>
                    <a:pt x="121" y="219"/>
                  </a:cubicBezTo>
                  <a:cubicBezTo>
                    <a:pt x="122" y="219"/>
                    <a:pt x="122" y="219"/>
                    <a:pt x="122" y="219"/>
                  </a:cubicBezTo>
                  <a:cubicBezTo>
                    <a:pt x="122" y="220"/>
                    <a:pt x="122" y="221"/>
                    <a:pt x="121" y="221"/>
                  </a:cubicBezTo>
                  <a:cubicBezTo>
                    <a:pt x="121" y="221"/>
                    <a:pt x="120" y="221"/>
                    <a:pt x="119" y="221"/>
                  </a:cubicBezTo>
                  <a:cubicBezTo>
                    <a:pt x="120" y="222"/>
                    <a:pt x="119" y="223"/>
                    <a:pt x="119" y="223"/>
                  </a:cubicBezTo>
                  <a:cubicBezTo>
                    <a:pt x="119" y="224"/>
                    <a:pt x="119" y="224"/>
                    <a:pt x="119" y="224"/>
                  </a:cubicBezTo>
                  <a:cubicBezTo>
                    <a:pt x="119" y="224"/>
                    <a:pt x="122" y="224"/>
                    <a:pt x="121" y="223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120" y="224"/>
                    <a:pt x="117" y="225"/>
                    <a:pt x="119" y="226"/>
                  </a:cubicBezTo>
                  <a:cubicBezTo>
                    <a:pt x="119" y="227"/>
                    <a:pt x="119" y="227"/>
                    <a:pt x="119" y="227"/>
                  </a:cubicBezTo>
                  <a:cubicBezTo>
                    <a:pt x="121" y="227"/>
                    <a:pt x="122" y="227"/>
                    <a:pt x="123" y="227"/>
                  </a:cubicBezTo>
                  <a:cubicBezTo>
                    <a:pt x="123" y="227"/>
                    <a:pt x="121" y="228"/>
                    <a:pt x="121" y="228"/>
                  </a:cubicBezTo>
                  <a:cubicBezTo>
                    <a:pt x="121" y="229"/>
                    <a:pt x="122" y="230"/>
                    <a:pt x="121" y="230"/>
                  </a:cubicBezTo>
                  <a:cubicBezTo>
                    <a:pt x="122" y="230"/>
                    <a:pt x="123" y="230"/>
                    <a:pt x="124" y="230"/>
                  </a:cubicBezTo>
                  <a:cubicBezTo>
                    <a:pt x="124" y="230"/>
                    <a:pt x="125" y="231"/>
                    <a:pt x="126" y="230"/>
                  </a:cubicBezTo>
                  <a:cubicBezTo>
                    <a:pt x="126" y="230"/>
                    <a:pt x="126" y="229"/>
                    <a:pt x="127" y="229"/>
                  </a:cubicBezTo>
                  <a:cubicBezTo>
                    <a:pt x="127" y="228"/>
                    <a:pt x="128" y="229"/>
                    <a:pt x="129" y="228"/>
                  </a:cubicBezTo>
                  <a:cubicBezTo>
                    <a:pt x="128" y="229"/>
                    <a:pt x="126" y="231"/>
                    <a:pt x="125" y="232"/>
                  </a:cubicBezTo>
                  <a:cubicBezTo>
                    <a:pt x="126" y="233"/>
                    <a:pt x="127" y="233"/>
                    <a:pt x="128" y="234"/>
                  </a:cubicBezTo>
                  <a:cubicBezTo>
                    <a:pt x="128" y="235"/>
                    <a:pt x="128" y="235"/>
                    <a:pt x="128" y="235"/>
                  </a:cubicBezTo>
                  <a:cubicBezTo>
                    <a:pt x="127" y="235"/>
                    <a:pt x="127" y="235"/>
                    <a:pt x="126" y="235"/>
                  </a:cubicBezTo>
                  <a:cubicBezTo>
                    <a:pt x="126" y="235"/>
                    <a:pt x="126" y="237"/>
                    <a:pt x="126" y="237"/>
                  </a:cubicBezTo>
                  <a:cubicBezTo>
                    <a:pt x="127" y="237"/>
                    <a:pt x="128" y="237"/>
                    <a:pt x="128" y="237"/>
                  </a:cubicBezTo>
                  <a:cubicBezTo>
                    <a:pt x="129" y="237"/>
                    <a:pt x="128" y="238"/>
                    <a:pt x="128" y="239"/>
                  </a:cubicBezTo>
                  <a:cubicBezTo>
                    <a:pt x="129" y="239"/>
                    <a:pt x="130" y="239"/>
                    <a:pt x="130" y="239"/>
                  </a:cubicBezTo>
                  <a:cubicBezTo>
                    <a:pt x="129" y="241"/>
                    <a:pt x="129" y="241"/>
                    <a:pt x="129" y="243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4" y="241"/>
                    <a:pt x="135" y="240"/>
                  </a:cubicBezTo>
                  <a:cubicBezTo>
                    <a:pt x="135" y="240"/>
                    <a:pt x="136" y="239"/>
                    <a:pt x="136" y="239"/>
                  </a:cubicBezTo>
                  <a:cubicBezTo>
                    <a:pt x="137" y="238"/>
                    <a:pt x="137" y="239"/>
                    <a:pt x="138" y="239"/>
                  </a:cubicBezTo>
                  <a:cubicBezTo>
                    <a:pt x="137" y="240"/>
                    <a:pt x="138" y="242"/>
                    <a:pt x="138" y="242"/>
                  </a:cubicBezTo>
                  <a:cubicBezTo>
                    <a:pt x="137" y="243"/>
                    <a:pt x="137" y="241"/>
                    <a:pt x="136" y="241"/>
                  </a:cubicBezTo>
                  <a:cubicBezTo>
                    <a:pt x="136" y="241"/>
                    <a:pt x="136" y="243"/>
                    <a:pt x="136" y="243"/>
                  </a:cubicBezTo>
                  <a:cubicBezTo>
                    <a:pt x="137" y="243"/>
                    <a:pt x="136" y="244"/>
                    <a:pt x="136" y="244"/>
                  </a:cubicBezTo>
                  <a:cubicBezTo>
                    <a:pt x="134" y="245"/>
                    <a:pt x="133" y="245"/>
                    <a:pt x="130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2" y="246"/>
                    <a:pt x="133" y="246"/>
                    <a:pt x="134" y="246"/>
                  </a:cubicBezTo>
                  <a:cubicBezTo>
                    <a:pt x="134" y="247"/>
                    <a:pt x="134" y="247"/>
                    <a:pt x="134" y="247"/>
                  </a:cubicBezTo>
                  <a:cubicBezTo>
                    <a:pt x="133" y="247"/>
                    <a:pt x="132" y="247"/>
                    <a:pt x="131" y="247"/>
                  </a:cubicBezTo>
                  <a:cubicBezTo>
                    <a:pt x="131" y="247"/>
                    <a:pt x="129" y="249"/>
                    <a:pt x="130" y="248"/>
                  </a:cubicBezTo>
                  <a:cubicBezTo>
                    <a:pt x="130" y="248"/>
                    <a:pt x="132" y="251"/>
                    <a:pt x="132" y="250"/>
                  </a:cubicBezTo>
                  <a:cubicBezTo>
                    <a:pt x="132" y="250"/>
                    <a:pt x="133" y="246"/>
                    <a:pt x="132" y="251"/>
                  </a:cubicBezTo>
                  <a:cubicBezTo>
                    <a:pt x="131" y="253"/>
                    <a:pt x="133" y="252"/>
                    <a:pt x="135" y="252"/>
                  </a:cubicBezTo>
                  <a:cubicBezTo>
                    <a:pt x="135" y="252"/>
                    <a:pt x="135" y="254"/>
                    <a:pt x="135" y="254"/>
                  </a:cubicBezTo>
                  <a:cubicBezTo>
                    <a:pt x="133" y="254"/>
                    <a:pt x="134" y="256"/>
                    <a:pt x="134" y="256"/>
                  </a:cubicBezTo>
                  <a:cubicBezTo>
                    <a:pt x="135" y="256"/>
                    <a:pt x="136" y="256"/>
                    <a:pt x="136" y="256"/>
                  </a:cubicBezTo>
                  <a:cubicBezTo>
                    <a:pt x="134" y="256"/>
                    <a:pt x="136" y="258"/>
                    <a:pt x="136" y="259"/>
                  </a:cubicBezTo>
                  <a:cubicBezTo>
                    <a:pt x="136" y="259"/>
                    <a:pt x="137" y="259"/>
                    <a:pt x="136" y="258"/>
                  </a:cubicBezTo>
                  <a:cubicBezTo>
                    <a:pt x="136" y="258"/>
                    <a:pt x="137" y="257"/>
                    <a:pt x="137" y="257"/>
                  </a:cubicBezTo>
                  <a:cubicBezTo>
                    <a:pt x="137" y="257"/>
                    <a:pt x="139" y="257"/>
                    <a:pt x="140" y="257"/>
                  </a:cubicBezTo>
                  <a:cubicBezTo>
                    <a:pt x="138" y="260"/>
                    <a:pt x="138" y="263"/>
                    <a:pt x="142" y="261"/>
                  </a:cubicBezTo>
                  <a:cubicBezTo>
                    <a:pt x="142" y="261"/>
                    <a:pt x="141" y="265"/>
                    <a:pt x="142" y="265"/>
                  </a:cubicBezTo>
                  <a:cubicBezTo>
                    <a:pt x="143" y="266"/>
                    <a:pt x="144" y="263"/>
                    <a:pt x="146" y="263"/>
                  </a:cubicBezTo>
                  <a:cubicBezTo>
                    <a:pt x="146" y="263"/>
                    <a:pt x="147" y="263"/>
                    <a:pt x="148" y="263"/>
                  </a:cubicBezTo>
                  <a:cubicBezTo>
                    <a:pt x="148" y="263"/>
                    <a:pt x="147" y="266"/>
                    <a:pt x="147" y="266"/>
                  </a:cubicBezTo>
                  <a:cubicBezTo>
                    <a:pt x="146" y="266"/>
                    <a:pt x="148" y="267"/>
                    <a:pt x="148" y="267"/>
                  </a:cubicBezTo>
                  <a:cubicBezTo>
                    <a:pt x="148" y="266"/>
                    <a:pt x="149" y="266"/>
                    <a:pt x="150" y="265"/>
                  </a:cubicBezTo>
                  <a:cubicBezTo>
                    <a:pt x="150" y="266"/>
                    <a:pt x="150" y="266"/>
                    <a:pt x="150" y="267"/>
                  </a:cubicBezTo>
                  <a:cubicBezTo>
                    <a:pt x="150" y="267"/>
                    <a:pt x="149" y="268"/>
                    <a:pt x="149" y="268"/>
                  </a:cubicBezTo>
                  <a:cubicBezTo>
                    <a:pt x="148" y="271"/>
                    <a:pt x="152" y="266"/>
                    <a:pt x="151" y="271"/>
                  </a:cubicBezTo>
                  <a:cubicBezTo>
                    <a:pt x="151" y="271"/>
                    <a:pt x="150" y="273"/>
                    <a:pt x="150" y="273"/>
                  </a:cubicBezTo>
                  <a:cubicBezTo>
                    <a:pt x="149" y="273"/>
                    <a:pt x="151" y="273"/>
                    <a:pt x="152" y="273"/>
                  </a:cubicBezTo>
                  <a:cubicBezTo>
                    <a:pt x="152" y="273"/>
                    <a:pt x="152" y="272"/>
                    <a:pt x="152" y="272"/>
                  </a:cubicBezTo>
                  <a:cubicBezTo>
                    <a:pt x="152" y="272"/>
                    <a:pt x="154" y="272"/>
                    <a:pt x="153" y="272"/>
                  </a:cubicBezTo>
                  <a:cubicBezTo>
                    <a:pt x="153" y="272"/>
                    <a:pt x="155" y="272"/>
                    <a:pt x="154" y="273"/>
                  </a:cubicBezTo>
                  <a:cubicBezTo>
                    <a:pt x="154" y="273"/>
                    <a:pt x="152" y="273"/>
                    <a:pt x="153" y="273"/>
                  </a:cubicBezTo>
                  <a:cubicBezTo>
                    <a:pt x="152" y="274"/>
                    <a:pt x="152" y="273"/>
                    <a:pt x="151" y="274"/>
                  </a:cubicBezTo>
                  <a:cubicBezTo>
                    <a:pt x="151" y="275"/>
                    <a:pt x="151" y="275"/>
                    <a:pt x="151" y="275"/>
                  </a:cubicBezTo>
                  <a:cubicBezTo>
                    <a:pt x="152" y="275"/>
                    <a:pt x="153" y="275"/>
                    <a:pt x="153" y="275"/>
                  </a:cubicBezTo>
                  <a:cubicBezTo>
                    <a:pt x="153" y="275"/>
                    <a:pt x="154" y="276"/>
                    <a:pt x="153" y="276"/>
                  </a:cubicBezTo>
                  <a:cubicBezTo>
                    <a:pt x="153" y="276"/>
                    <a:pt x="153" y="278"/>
                    <a:pt x="153" y="278"/>
                  </a:cubicBezTo>
                  <a:cubicBezTo>
                    <a:pt x="156" y="278"/>
                    <a:pt x="156" y="277"/>
                    <a:pt x="155" y="280"/>
                  </a:cubicBezTo>
                  <a:cubicBezTo>
                    <a:pt x="155" y="280"/>
                    <a:pt x="156" y="281"/>
                    <a:pt x="157" y="280"/>
                  </a:cubicBezTo>
                  <a:cubicBezTo>
                    <a:pt x="157" y="280"/>
                    <a:pt x="157" y="279"/>
                    <a:pt x="158" y="278"/>
                  </a:cubicBezTo>
                  <a:cubicBezTo>
                    <a:pt x="158" y="278"/>
                    <a:pt x="158" y="278"/>
                    <a:pt x="158" y="278"/>
                  </a:cubicBezTo>
                  <a:cubicBezTo>
                    <a:pt x="159" y="277"/>
                    <a:pt x="159" y="279"/>
                    <a:pt x="160" y="279"/>
                  </a:cubicBezTo>
                  <a:cubicBezTo>
                    <a:pt x="160" y="279"/>
                    <a:pt x="163" y="278"/>
                    <a:pt x="163" y="277"/>
                  </a:cubicBezTo>
                  <a:cubicBezTo>
                    <a:pt x="164" y="277"/>
                    <a:pt x="165" y="274"/>
                    <a:pt x="166" y="273"/>
                  </a:cubicBezTo>
                  <a:cubicBezTo>
                    <a:pt x="166" y="273"/>
                    <a:pt x="167" y="274"/>
                    <a:pt x="167" y="274"/>
                  </a:cubicBezTo>
                  <a:cubicBezTo>
                    <a:pt x="166" y="275"/>
                    <a:pt x="166" y="276"/>
                    <a:pt x="166" y="277"/>
                  </a:cubicBezTo>
                  <a:cubicBezTo>
                    <a:pt x="168" y="277"/>
                    <a:pt x="168" y="278"/>
                    <a:pt x="166" y="278"/>
                  </a:cubicBezTo>
                  <a:cubicBezTo>
                    <a:pt x="164" y="280"/>
                    <a:pt x="166" y="279"/>
                    <a:pt x="169" y="279"/>
                  </a:cubicBezTo>
                  <a:cubicBezTo>
                    <a:pt x="168" y="279"/>
                    <a:pt x="169" y="279"/>
                    <a:pt x="169" y="279"/>
                  </a:cubicBezTo>
                  <a:cubicBezTo>
                    <a:pt x="170" y="279"/>
                    <a:pt x="169" y="281"/>
                    <a:pt x="169" y="281"/>
                  </a:cubicBezTo>
                  <a:cubicBezTo>
                    <a:pt x="170" y="281"/>
                    <a:pt x="169" y="281"/>
                    <a:pt x="170" y="282"/>
                  </a:cubicBezTo>
                  <a:cubicBezTo>
                    <a:pt x="170" y="282"/>
                    <a:pt x="171" y="281"/>
                    <a:pt x="171" y="281"/>
                  </a:cubicBezTo>
                  <a:cubicBezTo>
                    <a:pt x="172" y="281"/>
                    <a:pt x="171" y="280"/>
                    <a:pt x="172" y="279"/>
                  </a:cubicBezTo>
                  <a:cubicBezTo>
                    <a:pt x="173" y="279"/>
                    <a:pt x="173" y="279"/>
                    <a:pt x="173" y="279"/>
                  </a:cubicBezTo>
                  <a:cubicBezTo>
                    <a:pt x="173" y="280"/>
                    <a:pt x="173" y="280"/>
                    <a:pt x="174" y="281"/>
                  </a:cubicBezTo>
                  <a:cubicBezTo>
                    <a:pt x="174" y="280"/>
                    <a:pt x="175" y="279"/>
                    <a:pt x="176" y="279"/>
                  </a:cubicBezTo>
                  <a:cubicBezTo>
                    <a:pt x="175" y="280"/>
                    <a:pt x="176" y="281"/>
                    <a:pt x="176" y="282"/>
                  </a:cubicBezTo>
                  <a:cubicBezTo>
                    <a:pt x="176" y="282"/>
                    <a:pt x="174" y="282"/>
                    <a:pt x="174" y="283"/>
                  </a:cubicBezTo>
                  <a:cubicBezTo>
                    <a:pt x="173" y="283"/>
                    <a:pt x="174" y="284"/>
                    <a:pt x="173" y="285"/>
                  </a:cubicBezTo>
                  <a:cubicBezTo>
                    <a:pt x="172" y="285"/>
                    <a:pt x="176" y="283"/>
                    <a:pt x="176" y="282"/>
                  </a:cubicBezTo>
                  <a:cubicBezTo>
                    <a:pt x="176" y="282"/>
                    <a:pt x="175" y="286"/>
                    <a:pt x="176" y="286"/>
                  </a:cubicBezTo>
                  <a:cubicBezTo>
                    <a:pt x="176" y="286"/>
                    <a:pt x="177" y="286"/>
                    <a:pt x="178" y="286"/>
                  </a:cubicBezTo>
                  <a:cubicBezTo>
                    <a:pt x="178" y="285"/>
                    <a:pt x="178" y="284"/>
                    <a:pt x="178" y="283"/>
                  </a:cubicBezTo>
                  <a:cubicBezTo>
                    <a:pt x="179" y="282"/>
                    <a:pt x="179" y="282"/>
                    <a:pt x="179" y="282"/>
                  </a:cubicBezTo>
                  <a:cubicBezTo>
                    <a:pt x="179" y="283"/>
                    <a:pt x="180" y="283"/>
                    <a:pt x="180" y="284"/>
                  </a:cubicBezTo>
                  <a:cubicBezTo>
                    <a:pt x="179" y="284"/>
                    <a:pt x="179" y="284"/>
                    <a:pt x="179" y="285"/>
                  </a:cubicBezTo>
                  <a:cubicBezTo>
                    <a:pt x="179" y="285"/>
                    <a:pt x="179" y="286"/>
                    <a:pt x="179" y="286"/>
                  </a:cubicBezTo>
                  <a:cubicBezTo>
                    <a:pt x="179" y="286"/>
                    <a:pt x="182" y="288"/>
                    <a:pt x="183" y="288"/>
                  </a:cubicBezTo>
                  <a:cubicBezTo>
                    <a:pt x="183" y="288"/>
                    <a:pt x="183" y="287"/>
                    <a:pt x="184" y="287"/>
                  </a:cubicBezTo>
                  <a:cubicBezTo>
                    <a:pt x="184" y="287"/>
                    <a:pt x="185" y="287"/>
                    <a:pt x="185" y="287"/>
                  </a:cubicBezTo>
                  <a:cubicBezTo>
                    <a:pt x="185" y="287"/>
                    <a:pt x="184" y="286"/>
                    <a:pt x="185" y="286"/>
                  </a:cubicBezTo>
                  <a:cubicBezTo>
                    <a:pt x="184" y="286"/>
                    <a:pt x="186" y="286"/>
                    <a:pt x="187" y="286"/>
                  </a:cubicBezTo>
                  <a:cubicBezTo>
                    <a:pt x="186" y="285"/>
                    <a:pt x="186" y="284"/>
                    <a:pt x="186" y="284"/>
                  </a:cubicBezTo>
                  <a:cubicBezTo>
                    <a:pt x="185" y="284"/>
                    <a:pt x="183" y="284"/>
                    <a:pt x="185" y="283"/>
                  </a:cubicBezTo>
                  <a:cubicBezTo>
                    <a:pt x="186" y="282"/>
                    <a:pt x="186" y="282"/>
                    <a:pt x="185" y="281"/>
                  </a:cubicBezTo>
                  <a:cubicBezTo>
                    <a:pt x="184" y="280"/>
                    <a:pt x="184" y="280"/>
                    <a:pt x="184" y="280"/>
                  </a:cubicBezTo>
                  <a:cubicBezTo>
                    <a:pt x="183" y="280"/>
                    <a:pt x="182" y="280"/>
                    <a:pt x="182" y="280"/>
                  </a:cubicBezTo>
                  <a:cubicBezTo>
                    <a:pt x="182" y="278"/>
                    <a:pt x="182" y="278"/>
                    <a:pt x="182" y="278"/>
                  </a:cubicBezTo>
                  <a:cubicBezTo>
                    <a:pt x="183" y="278"/>
                    <a:pt x="183" y="279"/>
                    <a:pt x="185" y="279"/>
                  </a:cubicBezTo>
                  <a:cubicBezTo>
                    <a:pt x="185" y="279"/>
                    <a:pt x="185" y="277"/>
                    <a:pt x="185" y="27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186" y="275"/>
                    <a:pt x="185" y="275"/>
                    <a:pt x="186" y="274"/>
                  </a:cubicBezTo>
                  <a:cubicBezTo>
                    <a:pt x="188" y="272"/>
                    <a:pt x="188" y="272"/>
                    <a:pt x="188" y="272"/>
                  </a:cubicBezTo>
                  <a:cubicBezTo>
                    <a:pt x="188" y="271"/>
                    <a:pt x="187" y="270"/>
                    <a:pt x="187" y="269"/>
                  </a:cubicBezTo>
                  <a:cubicBezTo>
                    <a:pt x="187" y="269"/>
                    <a:pt x="189" y="269"/>
                    <a:pt x="189" y="269"/>
                  </a:cubicBezTo>
                  <a:cubicBezTo>
                    <a:pt x="189" y="268"/>
                    <a:pt x="190" y="267"/>
                    <a:pt x="190" y="266"/>
                  </a:cubicBezTo>
                  <a:cubicBezTo>
                    <a:pt x="191" y="266"/>
                    <a:pt x="189" y="264"/>
                    <a:pt x="189" y="264"/>
                  </a:cubicBezTo>
                  <a:cubicBezTo>
                    <a:pt x="189" y="264"/>
                    <a:pt x="189" y="262"/>
                    <a:pt x="189" y="261"/>
                  </a:cubicBezTo>
                  <a:cubicBezTo>
                    <a:pt x="190" y="261"/>
                    <a:pt x="191" y="261"/>
                    <a:pt x="191" y="261"/>
                  </a:cubicBezTo>
                  <a:cubicBezTo>
                    <a:pt x="191" y="262"/>
                    <a:pt x="191" y="261"/>
                    <a:pt x="192" y="262"/>
                  </a:cubicBezTo>
                  <a:cubicBezTo>
                    <a:pt x="192" y="261"/>
                    <a:pt x="192" y="260"/>
                    <a:pt x="192" y="260"/>
                  </a:cubicBezTo>
                  <a:cubicBezTo>
                    <a:pt x="192" y="260"/>
                    <a:pt x="192" y="258"/>
                    <a:pt x="192" y="258"/>
                  </a:cubicBezTo>
                  <a:cubicBezTo>
                    <a:pt x="192" y="258"/>
                    <a:pt x="191" y="258"/>
                    <a:pt x="191" y="258"/>
                  </a:cubicBezTo>
                  <a:cubicBezTo>
                    <a:pt x="191" y="258"/>
                    <a:pt x="191" y="257"/>
                    <a:pt x="191" y="257"/>
                  </a:cubicBezTo>
                  <a:cubicBezTo>
                    <a:pt x="192" y="256"/>
                    <a:pt x="191" y="256"/>
                    <a:pt x="192" y="255"/>
                  </a:cubicBezTo>
                  <a:cubicBezTo>
                    <a:pt x="193" y="256"/>
                    <a:pt x="194" y="256"/>
                    <a:pt x="196" y="257"/>
                  </a:cubicBezTo>
                  <a:cubicBezTo>
                    <a:pt x="196" y="256"/>
                    <a:pt x="195" y="256"/>
                    <a:pt x="195" y="254"/>
                  </a:cubicBezTo>
                  <a:cubicBezTo>
                    <a:pt x="196" y="254"/>
                    <a:pt x="196" y="254"/>
                    <a:pt x="196" y="254"/>
                  </a:cubicBezTo>
                  <a:cubicBezTo>
                    <a:pt x="196" y="251"/>
                    <a:pt x="196" y="251"/>
                    <a:pt x="194" y="250"/>
                  </a:cubicBezTo>
                  <a:cubicBezTo>
                    <a:pt x="195" y="250"/>
                    <a:pt x="195" y="249"/>
                    <a:pt x="196" y="250"/>
                  </a:cubicBezTo>
                  <a:cubicBezTo>
                    <a:pt x="196" y="250"/>
                    <a:pt x="197" y="251"/>
                    <a:pt x="197" y="251"/>
                  </a:cubicBezTo>
                  <a:cubicBezTo>
                    <a:pt x="200" y="251"/>
                    <a:pt x="199" y="249"/>
                    <a:pt x="199" y="250"/>
                  </a:cubicBezTo>
                  <a:cubicBezTo>
                    <a:pt x="199" y="246"/>
                    <a:pt x="199" y="246"/>
                    <a:pt x="200" y="243"/>
                  </a:cubicBezTo>
                  <a:cubicBezTo>
                    <a:pt x="198" y="243"/>
                    <a:pt x="197" y="243"/>
                    <a:pt x="195" y="242"/>
                  </a:cubicBezTo>
                  <a:cubicBezTo>
                    <a:pt x="195" y="241"/>
                    <a:pt x="195" y="241"/>
                    <a:pt x="195" y="241"/>
                  </a:cubicBezTo>
                  <a:cubicBezTo>
                    <a:pt x="195" y="241"/>
                    <a:pt x="198" y="242"/>
                    <a:pt x="197" y="242"/>
                  </a:cubicBezTo>
                  <a:cubicBezTo>
                    <a:pt x="198" y="242"/>
                    <a:pt x="200" y="242"/>
                    <a:pt x="201" y="242"/>
                  </a:cubicBezTo>
                  <a:cubicBezTo>
                    <a:pt x="202" y="237"/>
                    <a:pt x="202" y="238"/>
                    <a:pt x="200" y="234"/>
                  </a:cubicBezTo>
                  <a:cubicBezTo>
                    <a:pt x="199" y="233"/>
                    <a:pt x="199" y="233"/>
                    <a:pt x="199" y="233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200" y="232"/>
                    <a:pt x="200" y="232"/>
                    <a:pt x="200" y="232"/>
                  </a:cubicBezTo>
                  <a:cubicBezTo>
                    <a:pt x="199" y="232"/>
                    <a:pt x="201" y="232"/>
                    <a:pt x="201" y="232"/>
                  </a:cubicBezTo>
                  <a:cubicBezTo>
                    <a:pt x="201" y="232"/>
                    <a:pt x="203" y="232"/>
                    <a:pt x="203" y="232"/>
                  </a:cubicBezTo>
                  <a:cubicBezTo>
                    <a:pt x="203" y="232"/>
                    <a:pt x="204" y="231"/>
                    <a:pt x="204" y="230"/>
                  </a:cubicBezTo>
                  <a:cubicBezTo>
                    <a:pt x="204" y="230"/>
                    <a:pt x="204" y="228"/>
                    <a:pt x="204" y="228"/>
                  </a:cubicBezTo>
                  <a:cubicBezTo>
                    <a:pt x="204" y="227"/>
                    <a:pt x="204" y="227"/>
                    <a:pt x="204" y="227"/>
                  </a:cubicBezTo>
                  <a:cubicBezTo>
                    <a:pt x="205" y="227"/>
                    <a:pt x="207" y="228"/>
                    <a:pt x="208" y="228"/>
                  </a:cubicBezTo>
                  <a:cubicBezTo>
                    <a:pt x="209" y="228"/>
                    <a:pt x="209" y="228"/>
                    <a:pt x="209" y="228"/>
                  </a:cubicBezTo>
                  <a:cubicBezTo>
                    <a:pt x="209" y="228"/>
                    <a:pt x="206" y="228"/>
                    <a:pt x="209" y="227"/>
                  </a:cubicBezTo>
                  <a:cubicBezTo>
                    <a:pt x="211" y="227"/>
                    <a:pt x="212" y="228"/>
                    <a:pt x="214" y="227"/>
                  </a:cubicBezTo>
                  <a:cubicBezTo>
                    <a:pt x="216" y="227"/>
                    <a:pt x="216" y="226"/>
                    <a:pt x="217" y="225"/>
                  </a:cubicBezTo>
                  <a:cubicBezTo>
                    <a:pt x="218" y="225"/>
                    <a:pt x="218" y="225"/>
                    <a:pt x="219" y="225"/>
                  </a:cubicBezTo>
                  <a:cubicBezTo>
                    <a:pt x="220" y="226"/>
                    <a:pt x="220" y="227"/>
                    <a:pt x="221" y="228"/>
                  </a:cubicBezTo>
                  <a:cubicBezTo>
                    <a:pt x="221" y="229"/>
                    <a:pt x="221" y="229"/>
                    <a:pt x="221" y="229"/>
                  </a:cubicBezTo>
                  <a:cubicBezTo>
                    <a:pt x="221" y="229"/>
                    <a:pt x="223" y="229"/>
                    <a:pt x="222" y="228"/>
                  </a:cubicBezTo>
                  <a:cubicBezTo>
                    <a:pt x="222" y="228"/>
                    <a:pt x="223" y="228"/>
                    <a:pt x="222" y="228"/>
                  </a:cubicBezTo>
                  <a:cubicBezTo>
                    <a:pt x="222" y="227"/>
                    <a:pt x="224" y="227"/>
                    <a:pt x="224" y="227"/>
                  </a:cubicBezTo>
                  <a:cubicBezTo>
                    <a:pt x="225" y="226"/>
                    <a:pt x="224" y="225"/>
                    <a:pt x="224" y="224"/>
                  </a:cubicBezTo>
                  <a:cubicBezTo>
                    <a:pt x="225" y="224"/>
                    <a:pt x="227" y="224"/>
                    <a:pt x="228" y="224"/>
                  </a:cubicBezTo>
                  <a:cubicBezTo>
                    <a:pt x="228" y="225"/>
                    <a:pt x="227" y="225"/>
                    <a:pt x="228" y="225"/>
                  </a:cubicBezTo>
                  <a:cubicBezTo>
                    <a:pt x="228" y="226"/>
                    <a:pt x="228" y="226"/>
                    <a:pt x="228" y="226"/>
                  </a:cubicBezTo>
                  <a:cubicBezTo>
                    <a:pt x="229" y="226"/>
                    <a:pt x="229" y="226"/>
                    <a:pt x="229" y="226"/>
                  </a:cubicBezTo>
                  <a:cubicBezTo>
                    <a:pt x="229" y="226"/>
                    <a:pt x="231" y="224"/>
                    <a:pt x="231" y="224"/>
                  </a:cubicBezTo>
                  <a:cubicBezTo>
                    <a:pt x="231" y="223"/>
                    <a:pt x="230" y="222"/>
                    <a:pt x="230" y="222"/>
                  </a:cubicBezTo>
                  <a:cubicBezTo>
                    <a:pt x="231" y="221"/>
                    <a:pt x="233" y="221"/>
                    <a:pt x="233" y="221"/>
                  </a:cubicBezTo>
                  <a:cubicBezTo>
                    <a:pt x="234" y="219"/>
                    <a:pt x="233" y="217"/>
                    <a:pt x="235" y="216"/>
                  </a:cubicBezTo>
                  <a:cubicBezTo>
                    <a:pt x="235" y="216"/>
                    <a:pt x="236" y="217"/>
                    <a:pt x="236" y="216"/>
                  </a:cubicBezTo>
                  <a:cubicBezTo>
                    <a:pt x="237" y="216"/>
                    <a:pt x="238" y="214"/>
                    <a:pt x="239" y="214"/>
                  </a:cubicBezTo>
                  <a:cubicBezTo>
                    <a:pt x="240" y="213"/>
                    <a:pt x="242" y="214"/>
                    <a:pt x="243" y="213"/>
                  </a:cubicBezTo>
                  <a:cubicBezTo>
                    <a:pt x="245" y="212"/>
                    <a:pt x="246" y="207"/>
                    <a:pt x="248" y="206"/>
                  </a:cubicBezTo>
                  <a:cubicBezTo>
                    <a:pt x="249" y="206"/>
                    <a:pt x="249" y="207"/>
                    <a:pt x="250" y="207"/>
                  </a:cubicBezTo>
                  <a:cubicBezTo>
                    <a:pt x="251" y="206"/>
                    <a:pt x="251" y="206"/>
                    <a:pt x="251" y="206"/>
                  </a:cubicBezTo>
                  <a:cubicBezTo>
                    <a:pt x="252" y="204"/>
                    <a:pt x="252" y="204"/>
                    <a:pt x="252" y="204"/>
                  </a:cubicBezTo>
                  <a:cubicBezTo>
                    <a:pt x="252" y="200"/>
                    <a:pt x="250" y="202"/>
                    <a:pt x="249" y="201"/>
                  </a:cubicBezTo>
                  <a:cubicBezTo>
                    <a:pt x="249" y="199"/>
                    <a:pt x="249" y="197"/>
                    <a:pt x="248" y="195"/>
                  </a:cubicBezTo>
                  <a:cubicBezTo>
                    <a:pt x="250" y="199"/>
                    <a:pt x="255" y="201"/>
                    <a:pt x="260" y="201"/>
                  </a:cubicBezTo>
                  <a:cubicBezTo>
                    <a:pt x="260" y="200"/>
                    <a:pt x="260" y="200"/>
                    <a:pt x="260" y="200"/>
                  </a:cubicBezTo>
                  <a:cubicBezTo>
                    <a:pt x="261" y="200"/>
                    <a:pt x="262" y="200"/>
                    <a:pt x="263" y="200"/>
                  </a:cubicBezTo>
                  <a:cubicBezTo>
                    <a:pt x="264" y="199"/>
                    <a:pt x="263" y="197"/>
                    <a:pt x="263" y="197"/>
                  </a:cubicBezTo>
                  <a:cubicBezTo>
                    <a:pt x="263" y="197"/>
                    <a:pt x="264" y="197"/>
                    <a:pt x="264" y="197"/>
                  </a:cubicBezTo>
                  <a:cubicBezTo>
                    <a:pt x="265" y="197"/>
                    <a:pt x="265" y="198"/>
                    <a:pt x="265" y="199"/>
                  </a:cubicBezTo>
                  <a:cubicBezTo>
                    <a:pt x="265" y="199"/>
                    <a:pt x="268" y="198"/>
                    <a:pt x="267" y="198"/>
                  </a:cubicBezTo>
                  <a:cubicBezTo>
                    <a:pt x="267" y="198"/>
                    <a:pt x="268" y="198"/>
                    <a:pt x="269" y="198"/>
                  </a:cubicBezTo>
                  <a:cubicBezTo>
                    <a:pt x="269" y="198"/>
                    <a:pt x="269" y="197"/>
                    <a:pt x="269" y="196"/>
                  </a:cubicBezTo>
                  <a:cubicBezTo>
                    <a:pt x="270" y="197"/>
                    <a:pt x="270" y="196"/>
                    <a:pt x="271" y="196"/>
                  </a:cubicBezTo>
                  <a:cubicBezTo>
                    <a:pt x="271" y="196"/>
                    <a:pt x="271" y="197"/>
                    <a:pt x="272" y="198"/>
                  </a:cubicBezTo>
                  <a:cubicBezTo>
                    <a:pt x="274" y="197"/>
                    <a:pt x="274" y="197"/>
                    <a:pt x="276" y="197"/>
                  </a:cubicBezTo>
                  <a:cubicBezTo>
                    <a:pt x="277" y="196"/>
                    <a:pt x="277" y="196"/>
                    <a:pt x="277" y="196"/>
                  </a:cubicBezTo>
                  <a:cubicBezTo>
                    <a:pt x="278" y="195"/>
                    <a:pt x="278" y="197"/>
                    <a:pt x="279" y="196"/>
                  </a:cubicBezTo>
                  <a:cubicBezTo>
                    <a:pt x="279" y="196"/>
                    <a:pt x="280" y="195"/>
                    <a:pt x="281" y="194"/>
                  </a:cubicBezTo>
                  <a:cubicBezTo>
                    <a:pt x="282" y="194"/>
                    <a:pt x="283" y="194"/>
                    <a:pt x="284" y="194"/>
                  </a:cubicBezTo>
                  <a:cubicBezTo>
                    <a:pt x="285" y="194"/>
                    <a:pt x="287" y="193"/>
                    <a:pt x="288" y="192"/>
                  </a:cubicBezTo>
                  <a:cubicBezTo>
                    <a:pt x="288" y="189"/>
                    <a:pt x="288" y="189"/>
                    <a:pt x="288" y="189"/>
                  </a:cubicBezTo>
                  <a:cubicBezTo>
                    <a:pt x="289" y="189"/>
                    <a:pt x="290" y="190"/>
                    <a:pt x="290" y="191"/>
                  </a:cubicBezTo>
                  <a:cubicBezTo>
                    <a:pt x="291" y="191"/>
                    <a:pt x="292" y="190"/>
                    <a:pt x="292" y="191"/>
                  </a:cubicBezTo>
                  <a:cubicBezTo>
                    <a:pt x="293" y="189"/>
                    <a:pt x="294" y="188"/>
                    <a:pt x="295" y="186"/>
                  </a:cubicBezTo>
                  <a:cubicBezTo>
                    <a:pt x="296" y="187"/>
                    <a:pt x="296" y="186"/>
                    <a:pt x="297" y="187"/>
                  </a:cubicBezTo>
                  <a:cubicBezTo>
                    <a:pt x="297" y="187"/>
                    <a:pt x="297" y="188"/>
                    <a:pt x="297" y="188"/>
                  </a:cubicBezTo>
                  <a:cubicBezTo>
                    <a:pt x="298" y="187"/>
                    <a:pt x="299" y="186"/>
                    <a:pt x="299" y="186"/>
                  </a:cubicBezTo>
                  <a:cubicBezTo>
                    <a:pt x="299" y="186"/>
                    <a:pt x="300" y="186"/>
                    <a:pt x="300" y="186"/>
                  </a:cubicBezTo>
                  <a:cubicBezTo>
                    <a:pt x="300" y="186"/>
                    <a:pt x="301" y="185"/>
                    <a:pt x="301" y="185"/>
                  </a:cubicBezTo>
                  <a:cubicBezTo>
                    <a:pt x="302" y="184"/>
                    <a:pt x="303" y="185"/>
                    <a:pt x="304" y="185"/>
                  </a:cubicBezTo>
                  <a:cubicBezTo>
                    <a:pt x="304" y="185"/>
                    <a:pt x="306" y="184"/>
                    <a:pt x="306" y="184"/>
                  </a:cubicBezTo>
                  <a:cubicBezTo>
                    <a:pt x="306" y="184"/>
                    <a:pt x="308" y="184"/>
                    <a:pt x="309" y="184"/>
                  </a:cubicBezTo>
                  <a:cubicBezTo>
                    <a:pt x="308" y="181"/>
                    <a:pt x="309" y="180"/>
                    <a:pt x="312" y="181"/>
                  </a:cubicBezTo>
                  <a:cubicBezTo>
                    <a:pt x="312" y="180"/>
                    <a:pt x="312" y="180"/>
                    <a:pt x="311" y="179"/>
                  </a:cubicBezTo>
                  <a:cubicBezTo>
                    <a:pt x="312" y="178"/>
                    <a:pt x="313" y="177"/>
                    <a:pt x="313" y="177"/>
                  </a:cubicBezTo>
                  <a:cubicBezTo>
                    <a:pt x="314" y="176"/>
                    <a:pt x="315" y="177"/>
                    <a:pt x="316" y="176"/>
                  </a:cubicBezTo>
                  <a:cubicBezTo>
                    <a:pt x="317" y="176"/>
                    <a:pt x="317" y="174"/>
                    <a:pt x="317" y="174"/>
                  </a:cubicBezTo>
                  <a:cubicBezTo>
                    <a:pt x="313" y="175"/>
                    <a:pt x="310" y="175"/>
                    <a:pt x="307" y="174"/>
                  </a:cubicBezTo>
                  <a:cubicBezTo>
                    <a:pt x="306" y="174"/>
                    <a:pt x="305" y="172"/>
                    <a:pt x="304" y="172"/>
                  </a:cubicBezTo>
                  <a:cubicBezTo>
                    <a:pt x="303" y="172"/>
                    <a:pt x="303" y="173"/>
                    <a:pt x="302" y="172"/>
                  </a:cubicBezTo>
                  <a:cubicBezTo>
                    <a:pt x="301" y="171"/>
                    <a:pt x="301" y="171"/>
                    <a:pt x="301" y="171"/>
                  </a:cubicBezTo>
                  <a:cubicBezTo>
                    <a:pt x="299" y="171"/>
                    <a:pt x="297" y="173"/>
                    <a:pt x="296" y="174"/>
                  </a:cubicBezTo>
                  <a:cubicBezTo>
                    <a:pt x="292" y="174"/>
                    <a:pt x="291" y="173"/>
                    <a:pt x="288" y="174"/>
                  </a:cubicBezTo>
                  <a:cubicBezTo>
                    <a:pt x="296" y="168"/>
                    <a:pt x="280" y="171"/>
                    <a:pt x="277" y="171"/>
                  </a:cubicBezTo>
                  <a:cubicBezTo>
                    <a:pt x="277" y="170"/>
                    <a:pt x="276" y="169"/>
                    <a:pt x="276" y="168"/>
                  </a:cubicBezTo>
                  <a:cubicBezTo>
                    <a:pt x="277" y="168"/>
                    <a:pt x="276" y="168"/>
                    <a:pt x="276" y="167"/>
                  </a:cubicBezTo>
                  <a:cubicBezTo>
                    <a:pt x="277" y="167"/>
                    <a:pt x="277" y="167"/>
                    <a:pt x="278" y="167"/>
                  </a:cubicBezTo>
                  <a:cubicBezTo>
                    <a:pt x="278" y="168"/>
                    <a:pt x="278" y="170"/>
                    <a:pt x="278" y="170"/>
                  </a:cubicBezTo>
                  <a:cubicBezTo>
                    <a:pt x="282" y="169"/>
                    <a:pt x="286" y="168"/>
                    <a:pt x="291" y="169"/>
                  </a:cubicBezTo>
                  <a:cubicBezTo>
                    <a:pt x="291" y="169"/>
                    <a:pt x="293" y="171"/>
                    <a:pt x="295" y="170"/>
                  </a:cubicBezTo>
                  <a:cubicBezTo>
                    <a:pt x="295" y="170"/>
                    <a:pt x="295" y="169"/>
                    <a:pt x="296" y="169"/>
                  </a:cubicBezTo>
                  <a:cubicBezTo>
                    <a:pt x="295" y="167"/>
                    <a:pt x="295" y="166"/>
                    <a:pt x="295" y="165"/>
                  </a:cubicBezTo>
                  <a:cubicBezTo>
                    <a:pt x="290" y="166"/>
                    <a:pt x="288" y="165"/>
                    <a:pt x="283" y="166"/>
                  </a:cubicBezTo>
                  <a:cubicBezTo>
                    <a:pt x="282" y="166"/>
                    <a:pt x="276" y="168"/>
                    <a:pt x="279" y="166"/>
                  </a:cubicBezTo>
                  <a:cubicBezTo>
                    <a:pt x="279" y="165"/>
                    <a:pt x="280" y="164"/>
                    <a:pt x="280" y="164"/>
                  </a:cubicBezTo>
                  <a:cubicBezTo>
                    <a:pt x="280" y="164"/>
                    <a:pt x="280" y="164"/>
                    <a:pt x="280" y="164"/>
                  </a:cubicBezTo>
                  <a:cubicBezTo>
                    <a:pt x="282" y="163"/>
                    <a:pt x="281" y="164"/>
                    <a:pt x="282" y="165"/>
                  </a:cubicBezTo>
                  <a:cubicBezTo>
                    <a:pt x="284" y="165"/>
                    <a:pt x="289" y="165"/>
                    <a:pt x="290" y="165"/>
                  </a:cubicBezTo>
                  <a:cubicBezTo>
                    <a:pt x="290" y="165"/>
                    <a:pt x="292" y="164"/>
                    <a:pt x="292" y="164"/>
                  </a:cubicBezTo>
                  <a:cubicBezTo>
                    <a:pt x="293" y="163"/>
                    <a:pt x="295" y="164"/>
                    <a:pt x="296" y="164"/>
                  </a:cubicBezTo>
                  <a:cubicBezTo>
                    <a:pt x="296" y="163"/>
                    <a:pt x="296" y="163"/>
                    <a:pt x="296" y="163"/>
                  </a:cubicBezTo>
                  <a:cubicBezTo>
                    <a:pt x="296" y="162"/>
                    <a:pt x="296" y="162"/>
                    <a:pt x="296" y="161"/>
                  </a:cubicBezTo>
                  <a:cubicBezTo>
                    <a:pt x="294" y="160"/>
                    <a:pt x="293" y="160"/>
                    <a:pt x="291" y="160"/>
                  </a:cubicBezTo>
                  <a:cubicBezTo>
                    <a:pt x="291" y="158"/>
                    <a:pt x="291" y="158"/>
                    <a:pt x="291" y="158"/>
                  </a:cubicBezTo>
                  <a:cubicBezTo>
                    <a:pt x="286" y="159"/>
                    <a:pt x="281" y="159"/>
                    <a:pt x="277" y="160"/>
                  </a:cubicBezTo>
                  <a:cubicBezTo>
                    <a:pt x="277" y="159"/>
                    <a:pt x="277" y="159"/>
                    <a:pt x="277" y="159"/>
                  </a:cubicBezTo>
                  <a:cubicBezTo>
                    <a:pt x="278" y="159"/>
                    <a:pt x="278" y="159"/>
                    <a:pt x="280" y="158"/>
                  </a:cubicBezTo>
                  <a:cubicBezTo>
                    <a:pt x="279" y="158"/>
                    <a:pt x="281" y="157"/>
                    <a:pt x="280" y="156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155"/>
                    <a:pt x="279" y="154"/>
                    <a:pt x="279" y="154"/>
                  </a:cubicBezTo>
                  <a:cubicBezTo>
                    <a:pt x="280" y="155"/>
                    <a:pt x="281" y="156"/>
                    <a:pt x="282" y="157"/>
                  </a:cubicBezTo>
                  <a:cubicBezTo>
                    <a:pt x="285" y="156"/>
                    <a:pt x="287" y="156"/>
                    <a:pt x="290" y="156"/>
                  </a:cubicBezTo>
                  <a:cubicBezTo>
                    <a:pt x="291" y="157"/>
                    <a:pt x="291" y="157"/>
                    <a:pt x="291" y="157"/>
                  </a:cubicBezTo>
                  <a:cubicBezTo>
                    <a:pt x="292" y="158"/>
                    <a:pt x="293" y="157"/>
                    <a:pt x="294" y="157"/>
                  </a:cubicBezTo>
                  <a:cubicBezTo>
                    <a:pt x="295" y="158"/>
                    <a:pt x="295" y="159"/>
                    <a:pt x="296" y="160"/>
                  </a:cubicBezTo>
                  <a:cubicBezTo>
                    <a:pt x="297" y="161"/>
                    <a:pt x="299" y="159"/>
                    <a:pt x="301" y="160"/>
                  </a:cubicBezTo>
                  <a:cubicBezTo>
                    <a:pt x="301" y="161"/>
                    <a:pt x="301" y="162"/>
                    <a:pt x="302" y="163"/>
                  </a:cubicBezTo>
                  <a:cubicBezTo>
                    <a:pt x="303" y="165"/>
                    <a:pt x="306" y="169"/>
                    <a:pt x="308" y="170"/>
                  </a:cubicBezTo>
                  <a:cubicBezTo>
                    <a:pt x="309" y="171"/>
                    <a:pt x="311" y="172"/>
                    <a:pt x="312" y="172"/>
                  </a:cubicBezTo>
                  <a:cubicBezTo>
                    <a:pt x="312" y="173"/>
                    <a:pt x="312" y="173"/>
                    <a:pt x="312" y="173"/>
                  </a:cubicBezTo>
                  <a:cubicBezTo>
                    <a:pt x="313" y="173"/>
                    <a:pt x="313" y="171"/>
                    <a:pt x="313" y="171"/>
                  </a:cubicBezTo>
                  <a:cubicBezTo>
                    <a:pt x="315" y="171"/>
                    <a:pt x="317" y="172"/>
                    <a:pt x="319" y="173"/>
                  </a:cubicBezTo>
                  <a:cubicBezTo>
                    <a:pt x="319" y="173"/>
                    <a:pt x="319" y="173"/>
                    <a:pt x="319" y="173"/>
                  </a:cubicBezTo>
                  <a:cubicBezTo>
                    <a:pt x="322" y="171"/>
                    <a:pt x="320" y="171"/>
                    <a:pt x="319" y="170"/>
                  </a:cubicBezTo>
                  <a:cubicBezTo>
                    <a:pt x="319" y="169"/>
                    <a:pt x="320" y="169"/>
                    <a:pt x="320" y="169"/>
                  </a:cubicBezTo>
                  <a:cubicBezTo>
                    <a:pt x="320" y="168"/>
                    <a:pt x="319" y="168"/>
                    <a:pt x="319" y="168"/>
                  </a:cubicBezTo>
                  <a:cubicBezTo>
                    <a:pt x="321" y="167"/>
                    <a:pt x="319" y="163"/>
                    <a:pt x="319" y="162"/>
                  </a:cubicBezTo>
                  <a:cubicBezTo>
                    <a:pt x="318" y="162"/>
                    <a:pt x="318" y="162"/>
                    <a:pt x="318" y="162"/>
                  </a:cubicBezTo>
                  <a:cubicBezTo>
                    <a:pt x="317" y="161"/>
                    <a:pt x="317" y="160"/>
                    <a:pt x="317" y="159"/>
                  </a:cubicBezTo>
                  <a:cubicBezTo>
                    <a:pt x="317" y="159"/>
                    <a:pt x="316" y="159"/>
                    <a:pt x="316" y="159"/>
                  </a:cubicBezTo>
                  <a:cubicBezTo>
                    <a:pt x="315" y="160"/>
                    <a:pt x="316" y="160"/>
                    <a:pt x="315" y="161"/>
                  </a:cubicBezTo>
                  <a:cubicBezTo>
                    <a:pt x="315" y="161"/>
                    <a:pt x="315" y="159"/>
                    <a:pt x="315" y="158"/>
                  </a:cubicBezTo>
                  <a:cubicBezTo>
                    <a:pt x="316" y="158"/>
                    <a:pt x="315" y="158"/>
                    <a:pt x="315" y="157"/>
                  </a:cubicBezTo>
                  <a:cubicBezTo>
                    <a:pt x="314" y="158"/>
                    <a:pt x="314" y="158"/>
                    <a:pt x="313" y="158"/>
                  </a:cubicBezTo>
                  <a:cubicBezTo>
                    <a:pt x="313" y="157"/>
                    <a:pt x="313" y="157"/>
                    <a:pt x="313" y="156"/>
                  </a:cubicBezTo>
                  <a:cubicBezTo>
                    <a:pt x="312" y="155"/>
                    <a:pt x="311" y="154"/>
                    <a:pt x="310" y="154"/>
                  </a:cubicBezTo>
                  <a:cubicBezTo>
                    <a:pt x="309" y="153"/>
                    <a:pt x="309" y="154"/>
                    <a:pt x="307" y="153"/>
                  </a:cubicBezTo>
                  <a:cubicBezTo>
                    <a:pt x="306" y="152"/>
                    <a:pt x="306" y="151"/>
                    <a:pt x="304" y="150"/>
                  </a:cubicBezTo>
                  <a:cubicBezTo>
                    <a:pt x="302" y="150"/>
                    <a:pt x="300" y="150"/>
                    <a:pt x="297" y="151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9" y="149"/>
                    <a:pt x="300" y="149"/>
                    <a:pt x="301" y="149"/>
                  </a:cubicBezTo>
                  <a:cubicBezTo>
                    <a:pt x="300" y="147"/>
                    <a:pt x="300" y="146"/>
                    <a:pt x="298" y="145"/>
                  </a:cubicBezTo>
                  <a:cubicBezTo>
                    <a:pt x="297" y="145"/>
                    <a:pt x="297" y="146"/>
                    <a:pt x="297" y="146"/>
                  </a:cubicBezTo>
                  <a:cubicBezTo>
                    <a:pt x="297" y="146"/>
                    <a:pt x="296" y="147"/>
                    <a:pt x="296" y="147"/>
                  </a:cubicBezTo>
                  <a:cubicBezTo>
                    <a:pt x="295" y="148"/>
                    <a:pt x="293" y="148"/>
                    <a:pt x="293" y="148"/>
                  </a:cubicBezTo>
                  <a:cubicBezTo>
                    <a:pt x="293" y="148"/>
                    <a:pt x="292" y="149"/>
                    <a:pt x="292" y="149"/>
                  </a:cubicBezTo>
                  <a:cubicBezTo>
                    <a:pt x="292" y="149"/>
                    <a:pt x="290" y="149"/>
                    <a:pt x="290" y="148"/>
                  </a:cubicBezTo>
                  <a:cubicBezTo>
                    <a:pt x="290" y="148"/>
                    <a:pt x="290" y="147"/>
                    <a:pt x="290" y="147"/>
                  </a:cubicBezTo>
                  <a:cubicBezTo>
                    <a:pt x="290" y="147"/>
                    <a:pt x="289" y="146"/>
                    <a:pt x="288" y="146"/>
                  </a:cubicBezTo>
                  <a:cubicBezTo>
                    <a:pt x="289" y="146"/>
                    <a:pt x="287" y="146"/>
                    <a:pt x="287" y="146"/>
                  </a:cubicBezTo>
                  <a:cubicBezTo>
                    <a:pt x="287" y="146"/>
                    <a:pt x="287" y="145"/>
                    <a:pt x="287" y="144"/>
                  </a:cubicBezTo>
                  <a:cubicBezTo>
                    <a:pt x="287" y="144"/>
                    <a:pt x="287" y="144"/>
                    <a:pt x="285" y="144"/>
                  </a:cubicBezTo>
                  <a:cubicBezTo>
                    <a:pt x="285" y="143"/>
                    <a:pt x="286" y="143"/>
                    <a:pt x="285" y="143"/>
                  </a:cubicBezTo>
                  <a:cubicBezTo>
                    <a:pt x="285" y="142"/>
                    <a:pt x="285" y="142"/>
                    <a:pt x="285" y="142"/>
                  </a:cubicBezTo>
                  <a:cubicBezTo>
                    <a:pt x="286" y="142"/>
                    <a:pt x="287" y="142"/>
                    <a:pt x="287" y="142"/>
                  </a:cubicBezTo>
                  <a:cubicBezTo>
                    <a:pt x="290" y="141"/>
                    <a:pt x="288" y="141"/>
                    <a:pt x="288" y="140"/>
                  </a:cubicBezTo>
                  <a:cubicBezTo>
                    <a:pt x="287" y="140"/>
                    <a:pt x="287" y="140"/>
                    <a:pt x="287" y="140"/>
                  </a:cubicBezTo>
                  <a:cubicBezTo>
                    <a:pt x="289" y="140"/>
                    <a:pt x="291" y="140"/>
                    <a:pt x="293" y="140"/>
                  </a:cubicBezTo>
                  <a:cubicBezTo>
                    <a:pt x="294" y="139"/>
                    <a:pt x="295" y="137"/>
                    <a:pt x="296" y="137"/>
                  </a:cubicBezTo>
                  <a:cubicBezTo>
                    <a:pt x="297" y="137"/>
                    <a:pt x="298" y="137"/>
                    <a:pt x="298" y="137"/>
                  </a:cubicBezTo>
                  <a:cubicBezTo>
                    <a:pt x="298" y="137"/>
                    <a:pt x="298" y="136"/>
                    <a:pt x="298" y="136"/>
                  </a:cubicBezTo>
                  <a:cubicBezTo>
                    <a:pt x="299" y="135"/>
                    <a:pt x="301" y="135"/>
                    <a:pt x="302" y="135"/>
                  </a:cubicBezTo>
                  <a:cubicBezTo>
                    <a:pt x="302" y="134"/>
                    <a:pt x="302" y="133"/>
                    <a:pt x="302" y="132"/>
                  </a:cubicBezTo>
                  <a:cubicBezTo>
                    <a:pt x="302" y="133"/>
                    <a:pt x="303" y="132"/>
                    <a:pt x="304" y="132"/>
                  </a:cubicBezTo>
                  <a:cubicBezTo>
                    <a:pt x="303" y="134"/>
                    <a:pt x="302" y="136"/>
                    <a:pt x="304" y="136"/>
                  </a:cubicBezTo>
                  <a:cubicBezTo>
                    <a:pt x="305" y="137"/>
                    <a:pt x="307" y="136"/>
                    <a:pt x="308" y="137"/>
                  </a:cubicBezTo>
                  <a:cubicBezTo>
                    <a:pt x="309" y="138"/>
                    <a:pt x="309" y="138"/>
                    <a:pt x="309" y="138"/>
                  </a:cubicBezTo>
                  <a:cubicBezTo>
                    <a:pt x="310" y="138"/>
                    <a:pt x="312" y="137"/>
                    <a:pt x="313" y="138"/>
                  </a:cubicBezTo>
                  <a:cubicBezTo>
                    <a:pt x="313" y="138"/>
                    <a:pt x="315" y="139"/>
                    <a:pt x="315" y="139"/>
                  </a:cubicBezTo>
                  <a:cubicBezTo>
                    <a:pt x="316" y="139"/>
                    <a:pt x="320" y="137"/>
                    <a:pt x="321" y="137"/>
                  </a:cubicBezTo>
                  <a:cubicBezTo>
                    <a:pt x="321" y="137"/>
                    <a:pt x="321" y="135"/>
                    <a:pt x="321" y="135"/>
                  </a:cubicBezTo>
                  <a:cubicBezTo>
                    <a:pt x="323" y="135"/>
                    <a:pt x="325" y="135"/>
                    <a:pt x="326" y="134"/>
                  </a:cubicBezTo>
                  <a:cubicBezTo>
                    <a:pt x="326" y="134"/>
                    <a:pt x="326" y="131"/>
                    <a:pt x="326" y="131"/>
                  </a:cubicBezTo>
                  <a:cubicBezTo>
                    <a:pt x="326" y="130"/>
                    <a:pt x="324" y="131"/>
                    <a:pt x="324" y="131"/>
                  </a:cubicBezTo>
                  <a:cubicBezTo>
                    <a:pt x="320" y="130"/>
                    <a:pt x="320" y="128"/>
                    <a:pt x="318" y="132"/>
                  </a:cubicBezTo>
                  <a:cubicBezTo>
                    <a:pt x="318" y="132"/>
                    <a:pt x="317" y="130"/>
                    <a:pt x="317" y="130"/>
                  </a:cubicBezTo>
                  <a:cubicBezTo>
                    <a:pt x="317" y="129"/>
                    <a:pt x="316" y="130"/>
                    <a:pt x="316" y="130"/>
                  </a:cubicBezTo>
                  <a:cubicBezTo>
                    <a:pt x="313" y="129"/>
                    <a:pt x="316" y="127"/>
                    <a:pt x="316" y="126"/>
                  </a:cubicBezTo>
                  <a:cubicBezTo>
                    <a:pt x="316" y="125"/>
                    <a:pt x="316" y="123"/>
                    <a:pt x="316" y="122"/>
                  </a:cubicBezTo>
                  <a:cubicBezTo>
                    <a:pt x="317" y="123"/>
                    <a:pt x="319" y="124"/>
                    <a:pt x="319" y="124"/>
                  </a:cubicBezTo>
                  <a:cubicBezTo>
                    <a:pt x="323" y="125"/>
                    <a:pt x="325" y="124"/>
                    <a:pt x="328" y="125"/>
                  </a:cubicBezTo>
                  <a:cubicBezTo>
                    <a:pt x="330" y="126"/>
                    <a:pt x="330" y="128"/>
                    <a:pt x="333" y="127"/>
                  </a:cubicBezTo>
                  <a:cubicBezTo>
                    <a:pt x="334" y="127"/>
                    <a:pt x="335" y="126"/>
                    <a:pt x="335" y="126"/>
                  </a:cubicBezTo>
                  <a:cubicBezTo>
                    <a:pt x="336" y="126"/>
                    <a:pt x="335" y="124"/>
                    <a:pt x="335" y="124"/>
                  </a:cubicBezTo>
                  <a:cubicBezTo>
                    <a:pt x="334" y="124"/>
                    <a:pt x="333" y="123"/>
                    <a:pt x="331" y="123"/>
                  </a:cubicBezTo>
                  <a:cubicBezTo>
                    <a:pt x="330" y="124"/>
                    <a:pt x="330" y="124"/>
                    <a:pt x="330" y="124"/>
                  </a:cubicBezTo>
                  <a:cubicBezTo>
                    <a:pt x="328" y="124"/>
                    <a:pt x="326" y="124"/>
                    <a:pt x="324" y="124"/>
                  </a:cubicBezTo>
                  <a:cubicBezTo>
                    <a:pt x="325" y="122"/>
                    <a:pt x="325" y="122"/>
                    <a:pt x="325" y="122"/>
                  </a:cubicBezTo>
                  <a:cubicBezTo>
                    <a:pt x="326" y="122"/>
                    <a:pt x="327" y="119"/>
                    <a:pt x="323" y="120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2" y="121"/>
                    <a:pt x="320" y="121"/>
                    <a:pt x="319" y="121"/>
                  </a:cubicBezTo>
                  <a:cubicBezTo>
                    <a:pt x="321" y="121"/>
                    <a:pt x="322" y="120"/>
                    <a:pt x="323" y="119"/>
                  </a:cubicBezTo>
                  <a:cubicBezTo>
                    <a:pt x="323" y="118"/>
                    <a:pt x="324" y="118"/>
                    <a:pt x="324" y="118"/>
                  </a:cubicBezTo>
                  <a:cubicBezTo>
                    <a:pt x="322" y="115"/>
                    <a:pt x="322" y="115"/>
                    <a:pt x="318" y="114"/>
                  </a:cubicBezTo>
                  <a:cubicBezTo>
                    <a:pt x="318" y="112"/>
                    <a:pt x="318" y="112"/>
                    <a:pt x="318" y="112"/>
                  </a:cubicBezTo>
                  <a:cubicBezTo>
                    <a:pt x="318" y="112"/>
                    <a:pt x="320" y="112"/>
                    <a:pt x="319" y="113"/>
                  </a:cubicBezTo>
                  <a:cubicBezTo>
                    <a:pt x="320" y="113"/>
                    <a:pt x="320" y="113"/>
                    <a:pt x="320" y="113"/>
                  </a:cubicBezTo>
                  <a:cubicBezTo>
                    <a:pt x="322" y="113"/>
                    <a:pt x="323" y="114"/>
                    <a:pt x="325" y="114"/>
                  </a:cubicBezTo>
                  <a:cubicBezTo>
                    <a:pt x="325" y="114"/>
                    <a:pt x="326" y="112"/>
                    <a:pt x="327" y="113"/>
                  </a:cubicBezTo>
                  <a:cubicBezTo>
                    <a:pt x="327" y="113"/>
                    <a:pt x="327" y="114"/>
                    <a:pt x="327" y="114"/>
                  </a:cubicBezTo>
                  <a:cubicBezTo>
                    <a:pt x="328" y="115"/>
                    <a:pt x="328" y="115"/>
                    <a:pt x="328" y="115"/>
                  </a:cubicBezTo>
                  <a:cubicBezTo>
                    <a:pt x="328" y="115"/>
                    <a:pt x="328" y="115"/>
                    <a:pt x="328" y="115"/>
                  </a:cubicBezTo>
                  <a:cubicBezTo>
                    <a:pt x="328" y="115"/>
                    <a:pt x="330" y="115"/>
                    <a:pt x="330" y="115"/>
                  </a:cubicBezTo>
                  <a:cubicBezTo>
                    <a:pt x="331" y="111"/>
                    <a:pt x="331" y="109"/>
                    <a:pt x="330" y="105"/>
                  </a:cubicBezTo>
                  <a:cubicBezTo>
                    <a:pt x="328" y="105"/>
                    <a:pt x="328" y="105"/>
                    <a:pt x="328" y="105"/>
                  </a:cubicBezTo>
                  <a:cubicBezTo>
                    <a:pt x="327" y="104"/>
                    <a:pt x="329" y="104"/>
                    <a:pt x="329" y="104"/>
                  </a:cubicBezTo>
                  <a:cubicBezTo>
                    <a:pt x="329" y="102"/>
                    <a:pt x="328" y="101"/>
                    <a:pt x="328" y="101"/>
                  </a:cubicBezTo>
                  <a:cubicBezTo>
                    <a:pt x="324" y="100"/>
                    <a:pt x="324" y="100"/>
                    <a:pt x="322" y="103"/>
                  </a:cubicBezTo>
                  <a:cubicBezTo>
                    <a:pt x="321" y="103"/>
                    <a:pt x="322" y="103"/>
                    <a:pt x="321" y="102"/>
                  </a:cubicBezTo>
                  <a:cubicBezTo>
                    <a:pt x="320" y="102"/>
                    <a:pt x="319" y="102"/>
                    <a:pt x="319" y="102"/>
                  </a:cubicBezTo>
                  <a:cubicBezTo>
                    <a:pt x="319" y="102"/>
                    <a:pt x="319" y="100"/>
                    <a:pt x="319" y="100"/>
                  </a:cubicBezTo>
                  <a:cubicBezTo>
                    <a:pt x="320" y="100"/>
                    <a:pt x="320" y="101"/>
                    <a:pt x="321" y="100"/>
                  </a:cubicBezTo>
                  <a:cubicBezTo>
                    <a:pt x="321" y="100"/>
                    <a:pt x="322" y="99"/>
                    <a:pt x="322" y="99"/>
                  </a:cubicBezTo>
                  <a:cubicBezTo>
                    <a:pt x="324" y="97"/>
                    <a:pt x="324" y="98"/>
                    <a:pt x="322" y="96"/>
                  </a:cubicBezTo>
                  <a:cubicBezTo>
                    <a:pt x="323" y="96"/>
                    <a:pt x="324" y="95"/>
                    <a:pt x="322" y="95"/>
                  </a:cubicBezTo>
                  <a:cubicBezTo>
                    <a:pt x="322" y="95"/>
                    <a:pt x="322" y="94"/>
                    <a:pt x="322" y="94"/>
                  </a:cubicBezTo>
                  <a:cubicBezTo>
                    <a:pt x="325" y="94"/>
                    <a:pt x="329" y="94"/>
                    <a:pt x="332" y="95"/>
                  </a:cubicBezTo>
                  <a:cubicBezTo>
                    <a:pt x="333" y="95"/>
                    <a:pt x="334" y="96"/>
                    <a:pt x="335" y="96"/>
                  </a:cubicBezTo>
                  <a:cubicBezTo>
                    <a:pt x="337" y="97"/>
                    <a:pt x="338" y="96"/>
                    <a:pt x="339" y="96"/>
                  </a:cubicBezTo>
                  <a:cubicBezTo>
                    <a:pt x="339" y="95"/>
                    <a:pt x="339" y="95"/>
                    <a:pt x="339" y="95"/>
                  </a:cubicBezTo>
                  <a:cubicBezTo>
                    <a:pt x="339" y="92"/>
                    <a:pt x="339" y="93"/>
                    <a:pt x="338" y="91"/>
                  </a:cubicBezTo>
                  <a:cubicBezTo>
                    <a:pt x="337" y="91"/>
                    <a:pt x="338" y="90"/>
                    <a:pt x="337" y="89"/>
                  </a:cubicBezTo>
                  <a:cubicBezTo>
                    <a:pt x="337" y="88"/>
                    <a:pt x="336" y="88"/>
                    <a:pt x="336" y="88"/>
                  </a:cubicBezTo>
                  <a:cubicBezTo>
                    <a:pt x="336" y="88"/>
                    <a:pt x="335" y="87"/>
                    <a:pt x="335" y="87"/>
                  </a:cubicBezTo>
                  <a:cubicBezTo>
                    <a:pt x="335" y="87"/>
                    <a:pt x="334" y="87"/>
                    <a:pt x="333" y="87"/>
                  </a:cubicBezTo>
                  <a:cubicBezTo>
                    <a:pt x="333" y="87"/>
                    <a:pt x="333" y="89"/>
                    <a:pt x="333" y="89"/>
                  </a:cubicBezTo>
                  <a:cubicBezTo>
                    <a:pt x="331" y="89"/>
                    <a:pt x="331" y="88"/>
                    <a:pt x="330" y="88"/>
                  </a:cubicBezTo>
                  <a:cubicBezTo>
                    <a:pt x="329" y="88"/>
                    <a:pt x="328" y="89"/>
                    <a:pt x="327" y="89"/>
                  </a:cubicBezTo>
                  <a:cubicBezTo>
                    <a:pt x="327" y="87"/>
                    <a:pt x="327" y="84"/>
                    <a:pt x="327" y="83"/>
                  </a:cubicBezTo>
                  <a:cubicBezTo>
                    <a:pt x="329" y="84"/>
                    <a:pt x="330" y="85"/>
                    <a:pt x="331" y="84"/>
                  </a:cubicBezTo>
                  <a:cubicBezTo>
                    <a:pt x="335" y="84"/>
                    <a:pt x="330" y="83"/>
                    <a:pt x="329" y="82"/>
                  </a:cubicBezTo>
                  <a:cubicBezTo>
                    <a:pt x="329" y="81"/>
                    <a:pt x="328" y="80"/>
                    <a:pt x="328" y="80"/>
                  </a:cubicBezTo>
                  <a:cubicBezTo>
                    <a:pt x="327" y="80"/>
                    <a:pt x="326" y="81"/>
                    <a:pt x="325" y="81"/>
                  </a:cubicBezTo>
                  <a:cubicBezTo>
                    <a:pt x="323" y="81"/>
                    <a:pt x="321" y="80"/>
                    <a:pt x="319" y="79"/>
                  </a:cubicBezTo>
                  <a:cubicBezTo>
                    <a:pt x="320" y="79"/>
                    <a:pt x="318" y="80"/>
                    <a:pt x="318" y="80"/>
                  </a:cubicBezTo>
                  <a:cubicBezTo>
                    <a:pt x="318" y="80"/>
                    <a:pt x="317" y="78"/>
                    <a:pt x="318" y="79"/>
                  </a:cubicBezTo>
                  <a:cubicBezTo>
                    <a:pt x="318" y="77"/>
                    <a:pt x="318" y="77"/>
                    <a:pt x="319" y="76"/>
                  </a:cubicBezTo>
                  <a:cubicBezTo>
                    <a:pt x="323" y="76"/>
                    <a:pt x="325" y="77"/>
                    <a:pt x="328" y="79"/>
                  </a:cubicBezTo>
                  <a:cubicBezTo>
                    <a:pt x="328" y="78"/>
                    <a:pt x="328" y="75"/>
                    <a:pt x="329" y="74"/>
                  </a:cubicBezTo>
                  <a:cubicBezTo>
                    <a:pt x="329" y="73"/>
                    <a:pt x="332" y="72"/>
                    <a:pt x="333" y="71"/>
                  </a:cubicBezTo>
                  <a:cubicBezTo>
                    <a:pt x="333" y="71"/>
                    <a:pt x="332" y="71"/>
                    <a:pt x="332" y="70"/>
                  </a:cubicBezTo>
                  <a:cubicBezTo>
                    <a:pt x="332" y="70"/>
                    <a:pt x="333" y="68"/>
                    <a:pt x="332" y="68"/>
                  </a:cubicBezTo>
                  <a:cubicBezTo>
                    <a:pt x="335" y="65"/>
                    <a:pt x="336" y="65"/>
                    <a:pt x="332" y="62"/>
                  </a:cubicBezTo>
                  <a:cubicBezTo>
                    <a:pt x="335" y="62"/>
                    <a:pt x="338" y="61"/>
                    <a:pt x="342" y="61"/>
                  </a:cubicBezTo>
                  <a:cubicBezTo>
                    <a:pt x="342" y="61"/>
                    <a:pt x="342" y="59"/>
                    <a:pt x="342" y="59"/>
                  </a:cubicBezTo>
                  <a:cubicBezTo>
                    <a:pt x="346" y="56"/>
                    <a:pt x="348" y="54"/>
                    <a:pt x="341" y="53"/>
                  </a:cubicBezTo>
                  <a:cubicBezTo>
                    <a:pt x="340" y="53"/>
                    <a:pt x="337" y="52"/>
                    <a:pt x="335" y="53"/>
                  </a:cubicBezTo>
                  <a:cubicBezTo>
                    <a:pt x="334" y="53"/>
                    <a:pt x="334" y="54"/>
                    <a:pt x="333" y="54"/>
                  </a:cubicBezTo>
                  <a:cubicBezTo>
                    <a:pt x="331" y="55"/>
                    <a:pt x="330" y="56"/>
                    <a:pt x="328" y="57"/>
                  </a:cubicBezTo>
                  <a:cubicBezTo>
                    <a:pt x="328" y="55"/>
                    <a:pt x="328" y="55"/>
                    <a:pt x="328" y="54"/>
                  </a:cubicBezTo>
                  <a:cubicBezTo>
                    <a:pt x="327" y="53"/>
                    <a:pt x="325" y="52"/>
                    <a:pt x="327" y="50"/>
                  </a:cubicBezTo>
                  <a:cubicBezTo>
                    <a:pt x="331" y="48"/>
                    <a:pt x="338" y="51"/>
                    <a:pt x="342" y="51"/>
                  </a:cubicBezTo>
                  <a:cubicBezTo>
                    <a:pt x="343" y="52"/>
                    <a:pt x="345" y="51"/>
                    <a:pt x="347" y="51"/>
                  </a:cubicBezTo>
                  <a:cubicBezTo>
                    <a:pt x="347" y="51"/>
                    <a:pt x="348" y="52"/>
                    <a:pt x="349" y="52"/>
                  </a:cubicBezTo>
                  <a:cubicBezTo>
                    <a:pt x="350" y="52"/>
                    <a:pt x="354" y="47"/>
                    <a:pt x="355" y="46"/>
                  </a:cubicBezTo>
                  <a:cubicBezTo>
                    <a:pt x="356" y="46"/>
                    <a:pt x="355" y="45"/>
                    <a:pt x="355" y="44"/>
                  </a:cubicBezTo>
                  <a:cubicBezTo>
                    <a:pt x="354" y="44"/>
                    <a:pt x="351" y="43"/>
                    <a:pt x="350" y="44"/>
                  </a:cubicBezTo>
                  <a:cubicBezTo>
                    <a:pt x="350" y="44"/>
                    <a:pt x="349" y="45"/>
                    <a:pt x="349" y="46"/>
                  </a:cubicBezTo>
                  <a:cubicBezTo>
                    <a:pt x="347" y="46"/>
                    <a:pt x="347" y="45"/>
                    <a:pt x="345" y="45"/>
                  </a:cubicBezTo>
                  <a:cubicBezTo>
                    <a:pt x="343" y="45"/>
                    <a:pt x="341" y="47"/>
                    <a:pt x="339" y="47"/>
                  </a:cubicBezTo>
                  <a:cubicBezTo>
                    <a:pt x="338" y="46"/>
                    <a:pt x="336" y="45"/>
                    <a:pt x="335" y="44"/>
                  </a:cubicBezTo>
                  <a:cubicBezTo>
                    <a:pt x="337" y="44"/>
                    <a:pt x="339" y="44"/>
                    <a:pt x="341" y="44"/>
                  </a:cubicBezTo>
                  <a:cubicBezTo>
                    <a:pt x="341" y="44"/>
                    <a:pt x="341" y="42"/>
                    <a:pt x="342" y="42"/>
                  </a:cubicBezTo>
                  <a:cubicBezTo>
                    <a:pt x="344" y="42"/>
                    <a:pt x="347" y="43"/>
                    <a:pt x="350" y="43"/>
                  </a:cubicBezTo>
                  <a:cubicBezTo>
                    <a:pt x="351" y="43"/>
                    <a:pt x="352" y="42"/>
                    <a:pt x="353" y="42"/>
                  </a:cubicBezTo>
                  <a:cubicBezTo>
                    <a:pt x="354" y="42"/>
                    <a:pt x="356" y="43"/>
                    <a:pt x="357" y="43"/>
                  </a:cubicBezTo>
                  <a:cubicBezTo>
                    <a:pt x="357" y="43"/>
                    <a:pt x="358" y="41"/>
                    <a:pt x="358" y="41"/>
                  </a:cubicBezTo>
                  <a:cubicBezTo>
                    <a:pt x="360" y="41"/>
                    <a:pt x="362" y="41"/>
                    <a:pt x="364" y="40"/>
                  </a:cubicBezTo>
                  <a:cubicBezTo>
                    <a:pt x="364" y="39"/>
                    <a:pt x="364" y="38"/>
                    <a:pt x="365" y="38"/>
                  </a:cubicBezTo>
                  <a:cubicBezTo>
                    <a:pt x="365" y="38"/>
                    <a:pt x="367" y="38"/>
                    <a:pt x="367" y="38"/>
                  </a:cubicBezTo>
                  <a:cubicBezTo>
                    <a:pt x="368" y="38"/>
                    <a:pt x="369" y="36"/>
                    <a:pt x="370" y="35"/>
                  </a:cubicBezTo>
                  <a:cubicBezTo>
                    <a:pt x="372" y="35"/>
                    <a:pt x="372" y="37"/>
                    <a:pt x="374" y="36"/>
                  </a:cubicBezTo>
                  <a:cubicBezTo>
                    <a:pt x="375" y="36"/>
                    <a:pt x="375" y="35"/>
                    <a:pt x="376" y="35"/>
                  </a:cubicBezTo>
                  <a:cubicBezTo>
                    <a:pt x="375" y="33"/>
                    <a:pt x="374" y="32"/>
                    <a:pt x="372" y="31"/>
                  </a:cubicBezTo>
                  <a:cubicBezTo>
                    <a:pt x="370" y="31"/>
                    <a:pt x="366" y="32"/>
                    <a:pt x="365" y="32"/>
                  </a:cubicBezTo>
                  <a:cubicBezTo>
                    <a:pt x="362" y="31"/>
                    <a:pt x="357" y="30"/>
                    <a:pt x="355" y="30"/>
                  </a:cubicBezTo>
                  <a:cubicBezTo>
                    <a:pt x="352" y="29"/>
                    <a:pt x="350" y="30"/>
                    <a:pt x="347" y="30"/>
                  </a:cubicBezTo>
                  <a:cubicBezTo>
                    <a:pt x="347" y="30"/>
                    <a:pt x="344" y="29"/>
                    <a:pt x="343" y="30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39" y="32"/>
                    <a:pt x="338" y="33"/>
                    <a:pt x="335" y="33"/>
                  </a:cubicBezTo>
                  <a:cubicBezTo>
                    <a:pt x="335" y="33"/>
                    <a:pt x="335" y="35"/>
                    <a:pt x="335" y="35"/>
                  </a:cubicBezTo>
                  <a:cubicBezTo>
                    <a:pt x="334" y="35"/>
                    <a:pt x="334" y="34"/>
                    <a:pt x="333" y="34"/>
                  </a:cubicBezTo>
                  <a:cubicBezTo>
                    <a:pt x="330" y="33"/>
                    <a:pt x="330" y="32"/>
                    <a:pt x="329" y="35"/>
                  </a:cubicBezTo>
                  <a:cubicBezTo>
                    <a:pt x="328" y="33"/>
                    <a:pt x="327" y="32"/>
                    <a:pt x="327" y="31"/>
                  </a:cubicBezTo>
                  <a:cubicBezTo>
                    <a:pt x="325" y="32"/>
                    <a:pt x="322" y="36"/>
                    <a:pt x="320" y="36"/>
                  </a:cubicBezTo>
                  <a:cubicBezTo>
                    <a:pt x="320" y="36"/>
                    <a:pt x="319" y="36"/>
                    <a:pt x="318" y="36"/>
                  </a:cubicBezTo>
                  <a:cubicBezTo>
                    <a:pt x="317" y="36"/>
                    <a:pt x="317" y="38"/>
                    <a:pt x="316" y="39"/>
                  </a:cubicBezTo>
                  <a:cubicBezTo>
                    <a:pt x="314" y="40"/>
                    <a:pt x="309" y="41"/>
                    <a:pt x="307" y="40"/>
                  </a:cubicBezTo>
                  <a:cubicBezTo>
                    <a:pt x="306" y="40"/>
                    <a:pt x="305" y="40"/>
                    <a:pt x="304" y="40"/>
                  </a:cubicBezTo>
                  <a:cubicBezTo>
                    <a:pt x="304" y="40"/>
                    <a:pt x="303" y="41"/>
                    <a:pt x="302" y="41"/>
                  </a:cubicBezTo>
                  <a:cubicBezTo>
                    <a:pt x="302" y="41"/>
                    <a:pt x="300" y="39"/>
                    <a:pt x="300" y="39"/>
                  </a:cubicBezTo>
                  <a:cubicBezTo>
                    <a:pt x="301" y="38"/>
                    <a:pt x="303" y="37"/>
                    <a:pt x="305" y="37"/>
                  </a:cubicBezTo>
                  <a:cubicBezTo>
                    <a:pt x="305" y="37"/>
                    <a:pt x="307" y="38"/>
                    <a:pt x="307" y="37"/>
                  </a:cubicBezTo>
                  <a:cubicBezTo>
                    <a:pt x="308" y="37"/>
                    <a:pt x="308" y="36"/>
                    <a:pt x="308" y="36"/>
                  </a:cubicBezTo>
                  <a:cubicBezTo>
                    <a:pt x="309" y="35"/>
                    <a:pt x="311" y="36"/>
                    <a:pt x="312" y="35"/>
                  </a:cubicBezTo>
                  <a:cubicBezTo>
                    <a:pt x="312" y="35"/>
                    <a:pt x="316" y="30"/>
                    <a:pt x="316" y="29"/>
                  </a:cubicBezTo>
                  <a:cubicBezTo>
                    <a:pt x="316" y="28"/>
                    <a:pt x="315" y="28"/>
                    <a:pt x="315" y="27"/>
                  </a:cubicBezTo>
                  <a:cubicBezTo>
                    <a:pt x="313" y="27"/>
                    <a:pt x="310" y="27"/>
                    <a:pt x="307" y="27"/>
                  </a:cubicBezTo>
                  <a:cubicBezTo>
                    <a:pt x="307" y="27"/>
                    <a:pt x="305" y="26"/>
                    <a:pt x="304" y="27"/>
                  </a:cubicBezTo>
                  <a:cubicBezTo>
                    <a:pt x="304" y="27"/>
                    <a:pt x="304" y="28"/>
                    <a:pt x="303" y="28"/>
                  </a:cubicBezTo>
                  <a:cubicBezTo>
                    <a:pt x="303" y="29"/>
                    <a:pt x="303" y="30"/>
                    <a:pt x="303" y="32"/>
                  </a:cubicBezTo>
                  <a:cubicBezTo>
                    <a:pt x="299" y="32"/>
                    <a:pt x="294" y="32"/>
                    <a:pt x="289" y="32"/>
                  </a:cubicBezTo>
                  <a:cubicBezTo>
                    <a:pt x="289" y="32"/>
                    <a:pt x="290" y="31"/>
                    <a:pt x="290" y="31"/>
                  </a:cubicBezTo>
                  <a:cubicBezTo>
                    <a:pt x="290" y="30"/>
                    <a:pt x="290" y="28"/>
                    <a:pt x="290" y="27"/>
                  </a:cubicBezTo>
                  <a:cubicBezTo>
                    <a:pt x="289" y="27"/>
                    <a:pt x="289" y="28"/>
                    <a:pt x="289" y="27"/>
                  </a:cubicBezTo>
                  <a:cubicBezTo>
                    <a:pt x="283" y="27"/>
                    <a:pt x="278" y="27"/>
                    <a:pt x="273" y="27"/>
                  </a:cubicBezTo>
                  <a:cubicBezTo>
                    <a:pt x="273" y="27"/>
                    <a:pt x="270" y="28"/>
                    <a:pt x="270" y="28"/>
                  </a:cubicBezTo>
                  <a:cubicBezTo>
                    <a:pt x="268" y="28"/>
                    <a:pt x="266" y="27"/>
                    <a:pt x="265" y="27"/>
                  </a:cubicBezTo>
                  <a:cubicBezTo>
                    <a:pt x="264" y="27"/>
                    <a:pt x="263" y="28"/>
                    <a:pt x="262" y="28"/>
                  </a:cubicBezTo>
                  <a:cubicBezTo>
                    <a:pt x="261" y="28"/>
                    <a:pt x="261" y="28"/>
                    <a:pt x="260" y="28"/>
                  </a:cubicBezTo>
                  <a:cubicBezTo>
                    <a:pt x="257" y="28"/>
                    <a:pt x="255" y="31"/>
                    <a:pt x="253" y="31"/>
                  </a:cubicBezTo>
                  <a:cubicBezTo>
                    <a:pt x="251" y="32"/>
                    <a:pt x="249" y="31"/>
                    <a:pt x="247" y="31"/>
                  </a:cubicBezTo>
                  <a:cubicBezTo>
                    <a:pt x="246" y="31"/>
                    <a:pt x="246" y="33"/>
                    <a:pt x="246" y="34"/>
                  </a:cubicBezTo>
                  <a:cubicBezTo>
                    <a:pt x="245" y="33"/>
                    <a:pt x="244" y="33"/>
                    <a:pt x="243" y="33"/>
                  </a:cubicBezTo>
                  <a:cubicBezTo>
                    <a:pt x="244" y="33"/>
                    <a:pt x="244" y="32"/>
                    <a:pt x="244" y="31"/>
                  </a:cubicBezTo>
                  <a:cubicBezTo>
                    <a:pt x="246" y="30"/>
                    <a:pt x="250" y="31"/>
                    <a:pt x="253" y="30"/>
                  </a:cubicBezTo>
                  <a:cubicBezTo>
                    <a:pt x="253" y="30"/>
                    <a:pt x="254" y="29"/>
                    <a:pt x="254" y="28"/>
                  </a:cubicBezTo>
                  <a:cubicBezTo>
                    <a:pt x="254" y="28"/>
                    <a:pt x="254" y="28"/>
                    <a:pt x="254" y="28"/>
                  </a:cubicBezTo>
                  <a:cubicBezTo>
                    <a:pt x="256" y="27"/>
                    <a:pt x="258" y="28"/>
                    <a:pt x="259" y="27"/>
                  </a:cubicBezTo>
                  <a:cubicBezTo>
                    <a:pt x="260" y="27"/>
                    <a:pt x="259" y="26"/>
                    <a:pt x="260" y="25"/>
                  </a:cubicBezTo>
                  <a:cubicBezTo>
                    <a:pt x="261" y="25"/>
                    <a:pt x="263" y="24"/>
                    <a:pt x="263" y="24"/>
                  </a:cubicBezTo>
                  <a:cubicBezTo>
                    <a:pt x="265" y="24"/>
                    <a:pt x="267" y="24"/>
                    <a:pt x="268" y="24"/>
                  </a:cubicBezTo>
                  <a:cubicBezTo>
                    <a:pt x="272" y="25"/>
                    <a:pt x="276" y="24"/>
                    <a:pt x="279" y="24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7" y="25"/>
                    <a:pt x="292" y="24"/>
                    <a:pt x="298" y="24"/>
                  </a:cubicBezTo>
                  <a:cubicBezTo>
                    <a:pt x="300" y="25"/>
                    <a:pt x="303" y="26"/>
                    <a:pt x="306" y="25"/>
                  </a:cubicBezTo>
                  <a:cubicBezTo>
                    <a:pt x="306" y="25"/>
                    <a:pt x="309" y="24"/>
                    <a:pt x="310" y="24"/>
                  </a:cubicBezTo>
                  <a:cubicBezTo>
                    <a:pt x="313" y="24"/>
                    <a:pt x="315" y="25"/>
                    <a:pt x="318" y="24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9" name="Freeform 119"/>
            <p:cNvSpPr>
              <a:spLocks noEditPoints="1"/>
            </p:cNvSpPr>
            <p:nvPr/>
          </p:nvSpPr>
          <p:spPr bwMode="auto">
            <a:xfrm>
              <a:off x="4791075" y="3105151"/>
              <a:ext cx="179387" cy="225425"/>
            </a:xfrm>
            <a:custGeom>
              <a:avLst/>
              <a:gdLst>
                <a:gd name="T0" fmla="*/ 4 w 48"/>
                <a:gd name="T1" fmla="*/ 22 h 60"/>
                <a:gd name="T2" fmla="*/ 8 w 48"/>
                <a:gd name="T3" fmla="*/ 25 h 60"/>
                <a:gd name="T4" fmla="*/ 18 w 48"/>
                <a:gd name="T5" fmla="*/ 33 h 60"/>
                <a:gd name="T6" fmla="*/ 8 w 48"/>
                <a:gd name="T7" fmla="*/ 34 h 60"/>
                <a:gd name="T8" fmla="*/ 11 w 48"/>
                <a:gd name="T9" fmla="*/ 41 h 60"/>
                <a:gd name="T10" fmla="*/ 18 w 48"/>
                <a:gd name="T11" fmla="*/ 42 h 60"/>
                <a:gd name="T12" fmla="*/ 21 w 48"/>
                <a:gd name="T13" fmla="*/ 39 h 60"/>
                <a:gd name="T14" fmla="*/ 20 w 48"/>
                <a:gd name="T15" fmla="*/ 35 h 60"/>
                <a:gd name="T16" fmla="*/ 25 w 48"/>
                <a:gd name="T17" fmla="*/ 32 h 60"/>
                <a:gd name="T18" fmla="*/ 20 w 48"/>
                <a:gd name="T19" fmla="*/ 27 h 60"/>
                <a:gd name="T20" fmla="*/ 24 w 48"/>
                <a:gd name="T21" fmla="*/ 31 h 60"/>
                <a:gd name="T22" fmla="*/ 30 w 48"/>
                <a:gd name="T23" fmla="*/ 34 h 60"/>
                <a:gd name="T24" fmla="*/ 23 w 48"/>
                <a:gd name="T25" fmla="*/ 26 h 60"/>
                <a:gd name="T26" fmla="*/ 18 w 48"/>
                <a:gd name="T27" fmla="*/ 21 h 60"/>
                <a:gd name="T28" fmla="*/ 18 w 48"/>
                <a:gd name="T29" fmla="*/ 16 h 60"/>
                <a:gd name="T30" fmla="*/ 21 w 48"/>
                <a:gd name="T31" fmla="*/ 15 h 60"/>
                <a:gd name="T32" fmla="*/ 23 w 48"/>
                <a:gd name="T33" fmla="*/ 13 h 60"/>
                <a:gd name="T34" fmla="*/ 26 w 48"/>
                <a:gd name="T35" fmla="*/ 11 h 60"/>
                <a:gd name="T36" fmla="*/ 38 w 48"/>
                <a:gd name="T37" fmla="*/ 7 h 60"/>
                <a:gd name="T38" fmla="*/ 41 w 48"/>
                <a:gd name="T39" fmla="*/ 6 h 60"/>
                <a:gd name="T40" fmla="*/ 43 w 48"/>
                <a:gd name="T41" fmla="*/ 1 h 60"/>
                <a:gd name="T42" fmla="*/ 35 w 48"/>
                <a:gd name="T43" fmla="*/ 4 h 60"/>
                <a:gd name="T44" fmla="*/ 26 w 48"/>
                <a:gd name="T45" fmla="*/ 4 h 60"/>
                <a:gd name="T46" fmla="*/ 19 w 48"/>
                <a:gd name="T47" fmla="*/ 6 h 60"/>
                <a:gd name="T48" fmla="*/ 12 w 48"/>
                <a:gd name="T49" fmla="*/ 10 h 60"/>
                <a:gd name="T50" fmla="*/ 5 w 48"/>
                <a:gd name="T51" fmla="*/ 16 h 60"/>
                <a:gd name="T52" fmla="*/ 1 w 48"/>
                <a:gd name="T53" fmla="*/ 18 h 60"/>
                <a:gd name="T54" fmla="*/ 45 w 48"/>
                <a:gd name="T55" fmla="*/ 54 h 60"/>
                <a:gd name="T56" fmla="*/ 22 w 48"/>
                <a:gd name="T57" fmla="*/ 57 h 60"/>
                <a:gd name="T58" fmla="*/ 33 w 48"/>
                <a:gd name="T59" fmla="*/ 60 h 60"/>
                <a:gd name="T60" fmla="*/ 40 w 48"/>
                <a:gd name="T61" fmla="*/ 59 h 60"/>
                <a:gd name="T62" fmla="*/ 38 w 48"/>
                <a:gd name="T63" fmla="*/ 56 h 60"/>
                <a:gd name="T64" fmla="*/ 23 w 48"/>
                <a:gd name="T65" fmla="*/ 54 h 60"/>
                <a:gd name="T66" fmla="*/ 19 w 48"/>
                <a:gd name="T67" fmla="*/ 26 h 60"/>
                <a:gd name="T68" fmla="*/ 15 w 48"/>
                <a:gd name="T69" fmla="*/ 45 h 60"/>
                <a:gd name="T70" fmla="*/ 47 w 48"/>
                <a:gd name="T71" fmla="*/ 43 h 60"/>
                <a:gd name="T72" fmla="*/ 39 w 48"/>
                <a:gd name="T73" fmla="*/ 36 h 60"/>
                <a:gd name="T74" fmla="*/ 5 w 48"/>
                <a:gd name="T75" fmla="*/ 32 h 60"/>
                <a:gd name="T76" fmla="*/ 38 w 48"/>
                <a:gd name="T77" fmla="*/ 31 h 60"/>
                <a:gd name="T78" fmla="*/ 38 w 48"/>
                <a:gd name="T79" fmla="*/ 23 h 60"/>
                <a:gd name="T80" fmla="*/ 41 w 48"/>
                <a:gd name="T81" fmla="*/ 24 h 60"/>
                <a:gd name="T82" fmla="*/ 0 w 48"/>
                <a:gd name="T8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60">
                  <a:moveTo>
                    <a:pt x="1" y="18"/>
                  </a:moveTo>
                  <a:cubicBezTo>
                    <a:pt x="2" y="19"/>
                    <a:pt x="2" y="20"/>
                    <a:pt x="2" y="21"/>
                  </a:cubicBezTo>
                  <a:cubicBezTo>
                    <a:pt x="2" y="21"/>
                    <a:pt x="4" y="21"/>
                    <a:pt x="4" y="22"/>
                  </a:cubicBezTo>
                  <a:cubicBezTo>
                    <a:pt x="4" y="22"/>
                    <a:pt x="4" y="23"/>
                    <a:pt x="4" y="23"/>
                  </a:cubicBezTo>
                  <a:cubicBezTo>
                    <a:pt x="4" y="24"/>
                    <a:pt x="6" y="25"/>
                    <a:pt x="6" y="25"/>
                  </a:cubicBezTo>
                  <a:cubicBezTo>
                    <a:pt x="7" y="25"/>
                    <a:pt x="7" y="24"/>
                    <a:pt x="8" y="25"/>
                  </a:cubicBezTo>
                  <a:cubicBezTo>
                    <a:pt x="8" y="25"/>
                    <a:pt x="7" y="26"/>
                    <a:pt x="7" y="26"/>
                  </a:cubicBezTo>
                  <a:cubicBezTo>
                    <a:pt x="6" y="28"/>
                    <a:pt x="7" y="30"/>
                    <a:pt x="7" y="31"/>
                  </a:cubicBezTo>
                  <a:cubicBezTo>
                    <a:pt x="12" y="30"/>
                    <a:pt x="15" y="31"/>
                    <a:pt x="18" y="33"/>
                  </a:cubicBezTo>
                  <a:cubicBezTo>
                    <a:pt x="18" y="33"/>
                    <a:pt x="17" y="34"/>
                    <a:pt x="16" y="34"/>
                  </a:cubicBezTo>
                  <a:cubicBezTo>
                    <a:pt x="15" y="34"/>
                    <a:pt x="14" y="33"/>
                    <a:pt x="14" y="32"/>
                  </a:cubicBezTo>
                  <a:cubicBezTo>
                    <a:pt x="10" y="31"/>
                    <a:pt x="9" y="32"/>
                    <a:pt x="8" y="34"/>
                  </a:cubicBezTo>
                  <a:cubicBezTo>
                    <a:pt x="10" y="37"/>
                    <a:pt x="10" y="37"/>
                    <a:pt x="9" y="41"/>
                  </a:cubicBezTo>
                  <a:cubicBezTo>
                    <a:pt x="10" y="41"/>
                    <a:pt x="10" y="41"/>
                    <a:pt x="10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5" y="42"/>
                    <a:pt x="17" y="42"/>
                    <a:pt x="18" y="42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6" y="39"/>
                    <a:pt x="17" y="39"/>
                  </a:cubicBezTo>
                  <a:cubicBezTo>
                    <a:pt x="18" y="38"/>
                    <a:pt x="21" y="40"/>
                    <a:pt x="21" y="39"/>
                  </a:cubicBezTo>
                  <a:cubicBezTo>
                    <a:pt x="22" y="39"/>
                    <a:pt x="22" y="38"/>
                    <a:pt x="22" y="38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5"/>
                    <a:pt x="20" y="35"/>
                  </a:cubicBezTo>
                  <a:cubicBezTo>
                    <a:pt x="22" y="35"/>
                    <a:pt x="22" y="35"/>
                    <a:pt x="23" y="35"/>
                  </a:cubicBezTo>
                  <a:cubicBezTo>
                    <a:pt x="23" y="35"/>
                    <a:pt x="24" y="36"/>
                    <a:pt x="25" y="37"/>
                  </a:cubicBezTo>
                  <a:cubicBezTo>
                    <a:pt x="25" y="34"/>
                    <a:pt x="25" y="34"/>
                    <a:pt x="25" y="32"/>
                  </a:cubicBezTo>
                  <a:cubicBezTo>
                    <a:pt x="24" y="31"/>
                    <a:pt x="21" y="31"/>
                    <a:pt x="20" y="29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0" y="28"/>
                    <a:pt x="19" y="27"/>
                    <a:pt x="20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2" y="29"/>
                    <a:pt x="23" y="30"/>
                    <a:pt x="24" y="30"/>
                  </a:cubicBezTo>
                  <a:cubicBezTo>
                    <a:pt x="24" y="30"/>
                    <a:pt x="24" y="31"/>
                    <a:pt x="24" y="31"/>
                  </a:cubicBezTo>
                  <a:cubicBezTo>
                    <a:pt x="25" y="31"/>
                    <a:pt x="26" y="31"/>
                    <a:pt x="27" y="31"/>
                  </a:cubicBezTo>
                  <a:cubicBezTo>
                    <a:pt x="27" y="31"/>
                    <a:pt x="28" y="33"/>
                    <a:pt x="29" y="33"/>
                  </a:cubicBezTo>
                  <a:cubicBezTo>
                    <a:pt x="29" y="33"/>
                    <a:pt x="29" y="34"/>
                    <a:pt x="30" y="34"/>
                  </a:cubicBezTo>
                  <a:cubicBezTo>
                    <a:pt x="32" y="35"/>
                    <a:pt x="28" y="29"/>
                    <a:pt x="27" y="29"/>
                  </a:cubicBezTo>
                  <a:cubicBezTo>
                    <a:pt x="26" y="28"/>
                    <a:pt x="25" y="28"/>
                    <a:pt x="24" y="27"/>
                  </a:cubicBezTo>
                  <a:cubicBezTo>
                    <a:pt x="23" y="27"/>
                    <a:pt x="24" y="26"/>
                    <a:pt x="23" y="26"/>
                  </a:cubicBezTo>
                  <a:cubicBezTo>
                    <a:pt x="21" y="24"/>
                    <a:pt x="21" y="25"/>
                    <a:pt x="19" y="26"/>
                  </a:cubicBezTo>
                  <a:cubicBezTo>
                    <a:pt x="19" y="25"/>
                    <a:pt x="20" y="25"/>
                    <a:pt x="19" y="25"/>
                  </a:cubicBezTo>
                  <a:cubicBezTo>
                    <a:pt x="18" y="24"/>
                    <a:pt x="19" y="23"/>
                    <a:pt x="18" y="21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24" y="24"/>
                    <a:pt x="18" y="19"/>
                    <a:pt x="18" y="19"/>
                  </a:cubicBezTo>
                  <a:cubicBezTo>
                    <a:pt x="18" y="18"/>
                    <a:pt x="19" y="17"/>
                    <a:pt x="18" y="16"/>
                  </a:cubicBezTo>
                  <a:cubicBezTo>
                    <a:pt x="18" y="16"/>
                    <a:pt x="16" y="15"/>
                    <a:pt x="16" y="15"/>
                  </a:cubicBezTo>
                  <a:cubicBezTo>
                    <a:pt x="16" y="14"/>
                    <a:pt x="18" y="11"/>
                    <a:pt x="18" y="10"/>
                  </a:cubicBezTo>
                  <a:cubicBezTo>
                    <a:pt x="19" y="11"/>
                    <a:pt x="21" y="15"/>
                    <a:pt x="21" y="15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3" y="15"/>
                    <a:pt x="22" y="15"/>
                    <a:pt x="22" y="14"/>
                  </a:cubicBezTo>
                  <a:cubicBezTo>
                    <a:pt x="23" y="14"/>
                    <a:pt x="22" y="13"/>
                    <a:pt x="23" y="13"/>
                  </a:cubicBezTo>
                  <a:cubicBezTo>
                    <a:pt x="23" y="13"/>
                    <a:pt x="24" y="14"/>
                    <a:pt x="25" y="14"/>
                  </a:cubicBezTo>
                  <a:cubicBezTo>
                    <a:pt x="25" y="14"/>
                    <a:pt x="25" y="12"/>
                    <a:pt x="25" y="12"/>
                  </a:cubicBezTo>
                  <a:cubicBezTo>
                    <a:pt x="27" y="12"/>
                    <a:pt x="28" y="13"/>
                    <a:pt x="26" y="11"/>
                  </a:cubicBezTo>
                  <a:cubicBezTo>
                    <a:pt x="21" y="7"/>
                    <a:pt x="25" y="7"/>
                    <a:pt x="29" y="7"/>
                  </a:cubicBezTo>
                  <a:cubicBezTo>
                    <a:pt x="29" y="7"/>
                    <a:pt x="31" y="8"/>
                    <a:pt x="32" y="8"/>
                  </a:cubicBezTo>
                  <a:cubicBezTo>
                    <a:pt x="33" y="8"/>
                    <a:pt x="36" y="7"/>
                    <a:pt x="38" y="7"/>
                  </a:cubicBezTo>
                  <a:cubicBezTo>
                    <a:pt x="38" y="7"/>
                    <a:pt x="38" y="8"/>
                    <a:pt x="38" y="8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41" y="7"/>
                    <a:pt x="41" y="6"/>
                  </a:cubicBezTo>
                  <a:cubicBezTo>
                    <a:pt x="41" y="4"/>
                    <a:pt x="43" y="6"/>
                    <a:pt x="45" y="5"/>
                  </a:cubicBezTo>
                  <a:cubicBezTo>
                    <a:pt x="46" y="4"/>
                    <a:pt x="45" y="2"/>
                    <a:pt x="45" y="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39" y="0"/>
                    <a:pt x="40" y="2"/>
                  </a:cubicBezTo>
                  <a:cubicBezTo>
                    <a:pt x="41" y="5"/>
                    <a:pt x="40" y="4"/>
                    <a:pt x="38" y="4"/>
                  </a:cubicBezTo>
                  <a:cubicBezTo>
                    <a:pt x="37" y="4"/>
                    <a:pt x="35" y="4"/>
                    <a:pt x="35" y="4"/>
                  </a:cubicBezTo>
                  <a:cubicBezTo>
                    <a:pt x="35" y="4"/>
                    <a:pt x="36" y="1"/>
                    <a:pt x="33" y="1"/>
                  </a:cubicBezTo>
                  <a:cubicBezTo>
                    <a:pt x="31" y="1"/>
                    <a:pt x="31" y="0"/>
                    <a:pt x="29" y="2"/>
                  </a:cubicBezTo>
                  <a:cubicBezTo>
                    <a:pt x="28" y="4"/>
                    <a:pt x="28" y="4"/>
                    <a:pt x="26" y="4"/>
                  </a:cubicBezTo>
                  <a:cubicBezTo>
                    <a:pt x="24" y="4"/>
                    <a:pt x="22" y="3"/>
                    <a:pt x="22" y="3"/>
                  </a:cubicBezTo>
                  <a:cubicBezTo>
                    <a:pt x="22" y="3"/>
                    <a:pt x="20" y="4"/>
                    <a:pt x="21" y="5"/>
                  </a:cubicBezTo>
                  <a:cubicBezTo>
                    <a:pt x="21" y="6"/>
                    <a:pt x="19" y="6"/>
                    <a:pt x="19" y="6"/>
                  </a:cubicBezTo>
                  <a:cubicBezTo>
                    <a:pt x="19" y="6"/>
                    <a:pt x="16" y="6"/>
                    <a:pt x="16" y="7"/>
                  </a:cubicBezTo>
                  <a:cubicBezTo>
                    <a:pt x="16" y="9"/>
                    <a:pt x="15" y="7"/>
                    <a:pt x="14" y="9"/>
                  </a:cubicBezTo>
                  <a:cubicBezTo>
                    <a:pt x="13" y="10"/>
                    <a:pt x="13" y="10"/>
                    <a:pt x="12" y="10"/>
                  </a:cubicBezTo>
                  <a:cubicBezTo>
                    <a:pt x="10" y="10"/>
                    <a:pt x="6" y="10"/>
                    <a:pt x="6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5"/>
                    <a:pt x="5" y="16"/>
                  </a:cubicBezTo>
                  <a:cubicBezTo>
                    <a:pt x="5" y="17"/>
                    <a:pt x="3" y="16"/>
                    <a:pt x="3" y="16"/>
                  </a:cubicBezTo>
                  <a:cubicBezTo>
                    <a:pt x="3" y="16"/>
                    <a:pt x="4" y="18"/>
                    <a:pt x="3" y="18"/>
                  </a:cubicBezTo>
                  <a:lnTo>
                    <a:pt x="1" y="18"/>
                  </a:lnTo>
                  <a:close/>
                  <a:moveTo>
                    <a:pt x="45" y="54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6" y="54"/>
                    <a:pt x="45" y="54"/>
                  </a:cubicBezTo>
                  <a:close/>
                  <a:moveTo>
                    <a:pt x="23" y="54"/>
                  </a:moveTo>
                  <a:cubicBezTo>
                    <a:pt x="23" y="55"/>
                    <a:pt x="23" y="55"/>
                    <a:pt x="22" y="55"/>
                  </a:cubicBezTo>
                  <a:cubicBezTo>
                    <a:pt x="22" y="56"/>
                    <a:pt x="22" y="57"/>
                    <a:pt x="22" y="57"/>
                  </a:cubicBezTo>
                  <a:cubicBezTo>
                    <a:pt x="23" y="57"/>
                    <a:pt x="25" y="58"/>
                    <a:pt x="26" y="58"/>
                  </a:cubicBezTo>
                  <a:cubicBezTo>
                    <a:pt x="27" y="58"/>
                    <a:pt x="28" y="58"/>
                    <a:pt x="29" y="58"/>
                  </a:cubicBezTo>
                  <a:cubicBezTo>
                    <a:pt x="30" y="59"/>
                    <a:pt x="30" y="60"/>
                    <a:pt x="33" y="60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6" y="59"/>
                    <a:pt x="36" y="60"/>
                    <a:pt x="38" y="60"/>
                  </a:cubicBezTo>
                  <a:cubicBezTo>
                    <a:pt x="38" y="60"/>
                    <a:pt x="39" y="59"/>
                    <a:pt x="40" y="59"/>
                  </a:cubicBezTo>
                  <a:cubicBezTo>
                    <a:pt x="40" y="59"/>
                    <a:pt x="40" y="58"/>
                    <a:pt x="40" y="58"/>
                  </a:cubicBezTo>
                  <a:cubicBezTo>
                    <a:pt x="39" y="58"/>
                    <a:pt x="38" y="58"/>
                    <a:pt x="38" y="58"/>
                  </a:cubicBezTo>
                  <a:cubicBezTo>
                    <a:pt x="38" y="58"/>
                    <a:pt x="38" y="56"/>
                    <a:pt x="38" y="56"/>
                  </a:cubicBezTo>
                  <a:cubicBezTo>
                    <a:pt x="38" y="56"/>
                    <a:pt x="35" y="56"/>
                    <a:pt x="36" y="56"/>
                  </a:cubicBezTo>
                  <a:cubicBezTo>
                    <a:pt x="35" y="56"/>
                    <a:pt x="30" y="56"/>
                    <a:pt x="32" y="56"/>
                  </a:cubicBezTo>
                  <a:cubicBezTo>
                    <a:pt x="28" y="56"/>
                    <a:pt x="26" y="56"/>
                    <a:pt x="23" y="54"/>
                  </a:cubicBezTo>
                  <a:close/>
                  <a:moveTo>
                    <a:pt x="19" y="26"/>
                  </a:moveTo>
                  <a:cubicBezTo>
                    <a:pt x="19" y="26"/>
                    <a:pt x="19" y="27"/>
                    <a:pt x="19" y="27"/>
                  </a:cubicBezTo>
                  <a:cubicBezTo>
                    <a:pt x="17" y="26"/>
                    <a:pt x="16" y="26"/>
                    <a:pt x="19" y="26"/>
                  </a:cubicBezTo>
                  <a:close/>
                  <a:moveTo>
                    <a:pt x="15" y="45"/>
                  </a:moveTo>
                  <a:cubicBezTo>
                    <a:pt x="15" y="45"/>
                    <a:pt x="15" y="47"/>
                    <a:pt x="15" y="47"/>
                  </a:cubicBezTo>
                  <a:cubicBezTo>
                    <a:pt x="16" y="48"/>
                    <a:pt x="16" y="45"/>
                    <a:pt x="15" y="45"/>
                  </a:cubicBezTo>
                  <a:close/>
                  <a:moveTo>
                    <a:pt x="47" y="43"/>
                  </a:moveTo>
                  <a:cubicBezTo>
                    <a:pt x="47" y="43"/>
                    <a:pt x="45" y="45"/>
                    <a:pt x="46" y="44"/>
                  </a:cubicBezTo>
                  <a:cubicBezTo>
                    <a:pt x="46" y="44"/>
                    <a:pt x="48" y="42"/>
                    <a:pt x="47" y="43"/>
                  </a:cubicBezTo>
                  <a:close/>
                  <a:moveTo>
                    <a:pt x="39" y="36"/>
                  </a:moveTo>
                  <a:cubicBezTo>
                    <a:pt x="39" y="37"/>
                    <a:pt x="39" y="37"/>
                    <a:pt x="39" y="37"/>
                  </a:cubicBezTo>
                  <a:cubicBezTo>
                    <a:pt x="41" y="37"/>
                    <a:pt x="41" y="36"/>
                    <a:pt x="39" y="36"/>
                  </a:cubicBezTo>
                  <a:close/>
                  <a:moveTo>
                    <a:pt x="3" y="31"/>
                  </a:moveTo>
                  <a:cubicBezTo>
                    <a:pt x="3" y="31"/>
                    <a:pt x="3" y="32"/>
                    <a:pt x="3" y="32"/>
                  </a:cubicBezTo>
                  <a:cubicBezTo>
                    <a:pt x="3" y="32"/>
                    <a:pt x="7" y="33"/>
                    <a:pt x="5" y="32"/>
                  </a:cubicBezTo>
                  <a:cubicBezTo>
                    <a:pt x="5" y="32"/>
                    <a:pt x="4" y="31"/>
                    <a:pt x="3" y="31"/>
                  </a:cubicBezTo>
                  <a:close/>
                  <a:moveTo>
                    <a:pt x="38" y="29"/>
                  </a:moveTo>
                  <a:cubicBezTo>
                    <a:pt x="38" y="29"/>
                    <a:pt x="38" y="31"/>
                    <a:pt x="38" y="31"/>
                  </a:cubicBezTo>
                  <a:cubicBezTo>
                    <a:pt x="39" y="32"/>
                    <a:pt x="38" y="30"/>
                    <a:pt x="38" y="29"/>
                  </a:cubicBezTo>
                  <a:close/>
                  <a:moveTo>
                    <a:pt x="39" y="22"/>
                  </a:moveTo>
                  <a:cubicBezTo>
                    <a:pt x="39" y="22"/>
                    <a:pt x="38" y="23"/>
                    <a:pt x="38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5"/>
                    <a:pt x="40" y="25"/>
                  </a:cubicBezTo>
                  <a:cubicBezTo>
                    <a:pt x="40" y="25"/>
                    <a:pt x="42" y="25"/>
                    <a:pt x="41" y="24"/>
                  </a:cubicBezTo>
                  <a:cubicBezTo>
                    <a:pt x="41" y="24"/>
                    <a:pt x="41" y="23"/>
                    <a:pt x="41" y="22"/>
                  </a:cubicBezTo>
                  <a:cubicBezTo>
                    <a:pt x="40" y="22"/>
                    <a:pt x="39" y="22"/>
                    <a:pt x="39" y="22"/>
                  </a:cubicBezTo>
                  <a:close/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1" y="20"/>
                    <a:pt x="0" y="18"/>
                    <a:pt x="0" y="18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0" name="Freeform 120"/>
            <p:cNvSpPr>
              <a:spLocks/>
            </p:cNvSpPr>
            <p:nvPr/>
          </p:nvSpPr>
          <p:spPr bwMode="auto">
            <a:xfrm>
              <a:off x="4232275" y="4021138"/>
              <a:ext cx="112712" cy="206375"/>
            </a:xfrm>
            <a:custGeom>
              <a:avLst/>
              <a:gdLst>
                <a:gd name="T0" fmla="*/ 30 w 30"/>
                <a:gd name="T1" fmla="*/ 46 h 55"/>
                <a:gd name="T2" fmla="*/ 26 w 30"/>
                <a:gd name="T3" fmla="*/ 39 h 55"/>
                <a:gd name="T4" fmla="*/ 26 w 30"/>
                <a:gd name="T5" fmla="*/ 38 h 55"/>
                <a:gd name="T6" fmla="*/ 26 w 30"/>
                <a:gd name="T7" fmla="*/ 35 h 55"/>
                <a:gd name="T8" fmla="*/ 27 w 30"/>
                <a:gd name="T9" fmla="*/ 28 h 55"/>
                <a:gd name="T10" fmla="*/ 25 w 30"/>
                <a:gd name="T11" fmla="*/ 24 h 55"/>
                <a:gd name="T12" fmla="*/ 25 w 30"/>
                <a:gd name="T13" fmla="*/ 19 h 55"/>
                <a:gd name="T14" fmla="*/ 24 w 30"/>
                <a:gd name="T15" fmla="*/ 16 h 55"/>
                <a:gd name="T16" fmla="*/ 25 w 30"/>
                <a:gd name="T17" fmla="*/ 10 h 55"/>
                <a:gd name="T18" fmla="*/ 22 w 30"/>
                <a:gd name="T19" fmla="*/ 6 h 55"/>
                <a:gd name="T20" fmla="*/ 23 w 30"/>
                <a:gd name="T21" fmla="*/ 0 h 55"/>
                <a:gd name="T22" fmla="*/ 18 w 30"/>
                <a:gd name="T23" fmla="*/ 0 h 55"/>
                <a:gd name="T24" fmla="*/ 18 w 30"/>
                <a:gd name="T25" fmla="*/ 1 h 55"/>
                <a:gd name="T26" fmla="*/ 8 w 30"/>
                <a:gd name="T27" fmla="*/ 1 h 55"/>
                <a:gd name="T28" fmla="*/ 6 w 30"/>
                <a:gd name="T29" fmla="*/ 4 h 55"/>
                <a:gd name="T30" fmla="*/ 7 w 30"/>
                <a:gd name="T31" fmla="*/ 8 h 55"/>
                <a:gd name="T32" fmla="*/ 6 w 30"/>
                <a:gd name="T33" fmla="*/ 12 h 55"/>
                <a:gd name="T34" fmla="*/ 7 w 30"/>
                <a:gd name="T35" fmla="*/ 16 h 55"/>
                <a:gd name="T36" fmla="*/ 8 w 30"/>
                <a:gd name="T37" fmla="*/ 21 h 55"/>
                <a:gd name="T38" fmla="*/ 8 w 30"/>
                <a:gd name="T39" fmla="*/ 26 h 55"/>
                <a:gd name="T40" fmla="*/ 6 w 30"/>
                <a:gd name="T41" fmla="*/ 29 h 55"/>
                <a:gd name="T42" fmla="*/ 4 w 30"/>
                <a:gd name="T43" fmla="*/ 34 h 55"/>
                <a:gd name="T44" fmla="*/ 2 w 30"/>
                <a:gd name="T45" fmla="*/ 39 h 55"/>
                <a:gd name="T46" fmla="*/ 1 w 30"/>
                <a:gd name="T47" fmla="*/ 43 h 55"/>
                <a:gd name="T48" fmla="*/ 1 w 30"/>
                <a:gd name="T49" fmla="*/ 48 h 55"/>
                <a:gd name="T50" fmla="*/ 2 w 30"/>
                <a:gd name="T51" fmla="*/ 51 h 55"/>
                <a:gd name="T52" fmla="*/ 0 w 30"/>
                <a:gd name="T53" fmla="*/ 55 h 55"/>
                <a:gd name="T54" fmla="*/ 5 w 30"/>
                <a:gd name="T55" fmla="*/ 55 h 55"/>
                <a:gd name="T56" fmla="*/ 9 w 30"/>
                <a:gd name="T57" fmla="*/ 52 h 55"/>
                <a:gd name="T58" fmla="*/ 13 w 30"/>
                <a:gd name="T59" fmla="*/ 52 h 55"/>
                <a:gd name="T60" fmla="*/ 16 w 30"/>
                <a:gd name="T61" fmla="*/ 49 h 55"/>
                <a:gd name="T62" fmla="*/ 22 w 30"/>
                <a:gd name="T63" fmla="*/ 49 h 55"/>
                <a:gd name="T64" fmla="*/ 24 w 30"/>
                <a:gd name="T65" fmla="*/ 48 h 55"/>
                <a:gd name="T66" fmla="*/ 27 w 30"/>
                <a:gd name="T67" fmla="*/ 48 h 55"/>
                <a:gd name="T68" fmla="*/ 27 w 30"/>
                <a:gd name="T69" fmla="*/ 46 h 55"/>
                <a:gd name="T70" fmla="*/ 25 w 30"/>
                <a:gd name="T71" fmla="*/ 44 h 55"/>
                <a:gd name="T72" fmla="*/ 27 w 30"/>
                <a:gd name="T73" fmla="*/ 44 h 55"/>
                <a:gd name="T74" fmla="*/ 28 w 30"/>
                <a:gd name="T75" fmla="*/ 47 h 55"/>
                <a:gd name="T76" fmla="*/ 30 w 30"/>
                <a:gd name="T77" fmla="*/ 47 h 55"/>
                <a:gd name="T78" fmla="*/ 30 w 30"/>
                <a:gd name="T79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" h="55">
                  <a:moveTo>
                    <a:pt x="30" y="46"/>
                  </a:moveTo>
                  <a:cubicBezTo>
                    <a:pt x="30" y="46"/>
                    <a:pt x="27" y="40"/>
                    <a:pt x="26" y="39"/>
                  </a:cubicBezTo>
                  <a:cubicBezTo>
                    <a:pt x="25" y="38"/>
                    <a:pt x="27" y="38"/>
                    <a:pt x="26" y="38"/>
                  </a:cubicBezTo>
                  <a:cubicBezTo>
                    <a:pt x="25" y="37"/>
                    <a:pt x="26" y="36"/>
                    <a:pt x="26" y="35"/>
                  </a:cubicBezTo>
                  <a:cubicBezTo>
                    <a:pt x="26" y="34"/>
                    <a:pt x="27" y="30"/>
                    <a:pt x="27" y="28"/>
                  </a:cubicBezTo>
                  <a:cubicBezTo>
                    <a:pt x="27" y="26"/>
                    <a:pt x="26" y="26"/>
                    <a:pt x="25" y="24"/>
                  </a:cubicBezTo>
                  <a:cubicBezTo>
                    <a:pt x="23" y="22"/>
                    <a:pt x="25" y="20"/>
                    <a:pt x="25" y="19"/>
                  </a:cubicBezTo>
                  <a:cubicBezTo>
                    <a:pt x="26" y="18"/>
                    <a:pt x="23" y="17"/>
                    <a:pt x="24" y="16"/>
                  </a:cubicBezTo>
                  <a:cubicBezTo>
                    <a:pt x="25" y="14"/>
                    <a:pt x="25" y="12"/>
                    <a:pt x="25" y="10"/>
                  </a:cubicBezTo>
                  <a:cubicBezTo>
                    <a:pt x="25" y="8"/>
                    <a:pt x="23" y="6"/>
                    <a:pt x="22" y="6"/>
                  </a:cubicBezTo>
                  <a:cubicBezTo>
                    <a:pt x="21" y="6"/>
                    <a:pt x="23" y="0"/>
                    <a:pt x="2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9" y="0"/>
                    <a:pt x="8" y="1"/>
                  </a:cubicBezTo>
                  <a:cubicBezTo>
                    <a:pt x="7" y="1"/>
                    <a:pt x="6" y="3"/>
                    <a:pt x="6" y="4"/>
                  </a:cubicBezTo>
                  <a:cubicBezTo>
                    <a:pt x="6" y="6"/>
                    <a:pt x="7" y="7"/>
                    <a:pt x="7" y="8"/>
                  </a:cubicBezTo>
                  <a:cubicBezTo>
                    <a:pt x="7" y="9"/>
                    <a:pt x="6" y="12"/>
                    <a:pt x="6" y="12"/>
                  </a:cubicBezTo>
                  <a:cubicBezTo>
                    <a:pt x="6" y="12"/>
                    <a:pt x="7" y="15"/>
                    <a:pt x="7" y="16"/>
                  </a:cubicBezTo>
                  <a:cubicBezTo>
                    <a:pt x="6" y="18"/>
                    <a:pt x="8" y="18"/>
                    <a:pt x="8" y="21"/>
                  </a:cubicBezTo>
                  <a:cubicBezTo>
                    <a:pt x="8" y="23"/>
                    <a:pt x="8" y="26"/>
                    <a:pt x="8" y="26"/>
                  </a:cubicBezTo>
                  <a:cubicBezTo>
                    <a:pt x="8" y="26"/>
                    <a:pt x="6" y="27"/>
                    <a:pt x="6" y="29"/>
                  </a:cubicBezTo>
                  <a:cubicBezTo>
                    <a:pt x="5" y="31"/>
                    <a:pt x="5" y="32"/>
                    <a:pt x="4" y="34"/>
                  </a:cubicBezTo>
                  <a:cubicBezTo>
                    <a:pt x="4" y="36"/>
                    <a:pt x="2" y="39"/>
                    <a:pt x="2" y="3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50"/>
                    <a:pt x="2" y="51"/>
                  </a:cubicBezTo>
                  <a:cubicBezTo>
                    <a:pt x="1" y="53"/>
                    <a:pt x="0" y="55"/>
                    <a:pt x="0" y="55"/>
                  </a:cubicBezTo>
                  <a:cubicBezTo>
                    <a:pt x="1" y="55"/>
                    <a:pt x="3" y="55"/>
                    <a:pt x="5" y="55"/>
                  </a:cubicBezTo>
                  <a:cubicBezTo>
                    <a:pt x="6" y="54"/>
                    <a:pt x="7" y="53"/>
                    <a:pt x="9" y="52"/>
                  </a:cubicBezTo>
                  <a:cubicBezTo>
                    <a:pt x="10" y="52"/>
                    <a:pt x="11" y="52"/>
                    <a:pt x="13" y="52"/>
                  </a:cubicBezTo>
                  <a:cubicBezTo>
                    <a:pt x="14" y="52"/>
                    <a:pt x="15" y="50"/>
                    <a:pt x="16" y="49"/>
                  </a:cubicBezTo>
                  <a:cubicBezTo>
                    <a:pt x="18" y="49"/>
                    <a:pt x="20" y="50"/>
                    <a:pt x="22" y="49"/>
                  </a:cubicBezTo>
                  <a:cubicBezTo>
                    <a:pt x="22" y="49"/>
                    <a:pt x="24" y="48"/>
                    <a:pt x="24" y="48"/>
                  </a:cubicBezTo>
                  <a:cubicBezTo>
                    <a:pt x="25" y="48"/>
                    <a:pt x="26" y="48"/>
                    <a:pt x="27" y="48"/>
                  </a:cubicBezTo>
                  <a:cubicBezTo>
                    <a:pt x="27" y="47"/>
                    <a:pt x="27" y="46"/>
                    <a:pt x="27" y="46"/>
                  </a:cubicBezTo>
                  <a:cubicBezTo>
                    <a:pt x="27" y="45"/>
                    <a:pt x="26" y="45"/>
                    <a:pt x="25" y="44"/>
                  </a:cubicBezTo>
                  <a:cubicBezTo>
                    <a:pt x="26" y="44"/>
                    <a:pt x="27" y="44"/>
                    <a:pt x="27" y="44"/>
                  </a:cubicBezTo>
                  <a:cubicBezTo>
                    <a:pt x="27" y="44"/>
                    <a:pt x="28" y="46"/>
                    <a:pt x="28" y="47"/>
                  </a:cubicBezTo>
                  <a:cubicBezTo>
                    <a:pt x="28" y="47"/>
                    <a:pt x="30" y="46"/>
                    <a:pt x="30" y="47"/>
                  </a:cubicBezTo>
                  <a:lnTo>
                    <a:pt x="30" y="46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1" name="Freeform 121"/>
            <p:cNvSpPr>
              <a:spLocks/>
            </p:cNvSpPr>
            <p:nvPr/>
          </p:nvSpPr>
          <p:spPr bwMode="auto">
            <a:xfrm>
              <a:off x="4449763" y="2640013"/>
              <a:ext cx="212725" cy="277813"/>
            </a:xfrm>
            <a:custGeom>
              <a:avLst/>
              <a:gdLst>
                <a:gd name="T0" fmla="*/ 53 w 57"/>
                <a:gd name="T1" fmla="*/ 10 h 74"/>
                <a:gd name="T2" fmla="*/ 50 w 57"/>
                <a:gd name="T3" fmla="*/ 9 h 74"/>
                <a:gd name="T4" fmla="*/ 43 w 57"/>
                <a:gd name="T5" fmla="*/ 7 h 74"/>
                <a:gd name="T6" fmla="*/ 39 w 57"/>
                <a:gd name="T7" fmla="*/ 11 h 74"/>
                <a:gd name="T8" fmla="*/ 39 w 57"/>
                <a:gd name="T9" fmla="*/ 13 h 74"/>
                <a:gd name="T10" fmla="*/ 35 w 57"/>
                <a:gd name="T11" fmla="*/ 10 h 74"/>
                <a:gd name="T12" fmla="*/ 31 w 57"/>
                <a:gd name="T13" fmla="*/ 10 h 74"/>
                <a:gd name="T14" fmla="*/ 29 w 57"/>
                <a:gd name="T15" fmla="*/ 5 h 74"/>
                <a:gd name="T16" fmla="*/ 29 w 57"/>
                <a:gd name="T17" fmla="*/ 3 h 74"/>
                <a:gd name="T18" fmla="*/ 30 w 57"/>
                <a:gd name="T19" fmla="*/ 1 h 74"/>
                <a:gd name="T20" fmla="*/ 27 w 57"/>
                <a:gd name="T21" fmla="*/ 2 h 74"/>
                <a:gd name="T22" fmla="*/ 21 w 57"/>
                <a:gd name="T23" fmla="*/ 1 h 74"/>
                <a:gd name="T24" fmla="*/ 21 w 57"/>
                <a:gd name="T25" fmla="*/ 4 h 74"/>
                <a:gd name="T26" fmla="*/ 22 w 57"/>
                <a:gd name="T27" fmla="*/ 6 h 74"/>
                <a:gd name="T28" fmla="*/ 21 w 57"/>
                <a:gd name="T29" fmla="*/ 14 h 74"/>
                <a:gd name="T30" fmla="*/ 18 w 57"/>
                <a:gd name="T31" fmla="*/ 16 h 74"/>
                <a:gd name="T32" fmla="*/ 14 w 57"/>
                <a:gd name="T33" fmla="*/ 22 h 74"/>
                <a:gd name="T34" fmla="*/ 12 w 57"/>
                <a:gd name="T35" fmla="*/ 29 h 74"/>
                <a:gd name="T36" fmla="*/ 6 w 57"/>
                <a:gd name="T37" fmla="*/ 32 h 74"/>
                <a:gd name="T38" fmla="*/ 0 w 57"/>
                <a:gd name="T39" fmla="*/ 40 h 74"/>
                <a:gd name="T40" fmla="*/ 3 w 57"/>
                <a:gd name="T41" fmla="*/ 43 h 74"/>
                <a:gd name="T42" fmla="*/ 5 w 57"/>
                <a:gd name="T43" fmla="*/ 50 h 74"/>
                <a:gd name="T44" fmla="*/ 5 w 57"/>
                <a:gd name="T45" fmla="*/ 55 h 74"/>
                <a:gd name="T46" fmla="*/ 14 w 57"/>
                <a:gd name="T47" fmla="*/ 57 h 74"/>
                <a:gd name="T48" fmla="*/ 16 w 57"/>
                <a:gd name="T49" fmla="*/ 62 h 74"/>
                <a:gd name="T50" fmla="*/ 16 w 57"/>
                <a:gd name="T51" fmla="*/ 71 h 74"/>
                <a:gd name="T52" fmla="*/ 22 w 57"/>
                <a:gd name="T53" fmla="*/ 69 h 74"/>
                <a:gd name="T54" fmla="*/ 29 w 57"/>
                <a:gd name="T55" fmla="*/ 74 h 74"/>
                <a:gd name="T56" fmla="*/ 35 w 57"/>
                <a:gd name="T57" fmla="*/ 70 h 74"/>
                <a:gd name="T58" fmla="*/ 42 w 57"/>
                <a:gd name="T59" fmla="*/ 69 h 74"/>
                <a:gd name="T60" fmla="*/ 46 w 57"/>
                <a:gd name="T61" fmla="*/ 68 h 74"/>
                <a:gd name="T62" fmla="*/ 46 w 57"/>
                <a:gd name="T63" fmla="*/ 64 h 74"/>
                <a:gd name="T64" fmla="*/ 51 w 57"/>
                <a:gd name="T65" fmla="*/ 59 h 74"/>
                <a:gd name="T66" fmla="*/ 46 w 57"/>
                <a:gd name="T67" fmla="*/ 54 h 74"/>
                <a:gd name="T68" fmla="*/ 42 w 57"/>
                <a:gd name="T69" fmla="*/ 46 h 74"/>
                <a:gd name="T70" fmla="*/ 46 w 57"/>
                <a:gd name="T71" fmla="*/ 43 h 74"/>
                <a:gd name="T72" fmla="*/ 54 w 57"/>
                <a:gd name="T73" fmla="*/ 37 h 74"/>
                <a:gd name="T74" fmla="*/ 56 w 57"/>
                <a:gd name="T75" fmla="*/ 31 h 74"/>
                <a:gd name="T76" fmla="*/ 55 w 57"/>
                <a:gd name="T77" fmla="*/ 23 h 74"/>
                <a:gd name="T78" fmla="*/ 55 w 57"/>
                <a:gd name="T79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74">
                  <a:moveTo>
                    <a:pt x="55" y="11"/>
                  </a:moveTo>
                  <a:cubicBezTo>
                    <a:pt x="54" y="11"/>
                    <a:pt x="53" y="11"/>
                    <a:pt x="53" y="10"/>
                  </a:cubicBezTo>
                  <a:cubicBezTo>
                    <a:pt x="53" y="10"/>
                    <a:pt x="53" y="9"/>
                    <a:pt x="52" y="9"/>
                  </a:cubicBezTo>
                  <a:cubicBezTo>
                    <a:pt x="51" y="9"/>
                    <a:pt x="51" y="10"/>
                    <a:pt x="50" y="9"/>
                  </a:cubicBezTo>
                  <a:cubicBezTo>
                    <a:pt x="49" y="9"/>
                    <a:pt x="48" y="8"/>
                    <a:pt x="48" y="8"/>
                  </a:cubicBezTo>
                  <a:cubicBezTo>
                    <a:pt x="46" y="7"/>
                    <a:pt x="45" y="8"/>
                    <a:pt x="43" y="7"/>
                  </a:cubicBezTo>
                  <a:cubicBezTo>
                    <a:pt x="43" y="8"/>
                    <a:pt x="42" y="10"/>
                    <a:pt x="41" y="11"/>
                  </a:cubicBezTo>
                  <a:cubicBezTo>
                    <a:pt x="41" y="11"/>
                    <a:pt x="40" y="10"/>
                    <a:pt x="39" y="11"/>
                  </a:cubicBezTo>
                  <a:cubicBezTo>
                    <a:pt x="39" y="11"/>
                    <a:pt x="39" y="12"/>
                    <a:pt x="38" y="12"/>
                  </a:cubicBezTo>
                  <a:cubicBezTo>
                    <a:pt x="38" y="12"/>
                    <a:pt x="40" y="13"/>
                    <a:pt x="39" y="13"/>
                  </a:cubicBezTo>
                  <a:cubicBezTo>
                    <a:pt x="38" y="13"/>
                    <a:pt x="36" y="12"/>
                    <a:pt x="35" y="12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2" y="10"/>
                    <a:pt x="31" y="10"/>
                  </a:cubicBezTo>
                  <a:cubicBezTo>
                    <a:pt x="31" y="9"/>
                    <a:pt x="30" y="7"/>
                    <a:pt x="29" y="7"/>
                  </a:cubicBezTo>
                  <a:cubicBezTo>
                    <a:pt x="29" y="6"/>
                    <a:pt x="30" y="5"/>
                    <a:pt x="29" y="5"/>
                  </a:cubicBezTo>
                  <a:cubicBezTo>
                    <a:pt x="29" y="4"/>
                    <a:pt x="28" y="4"/>
                    <a:pt x="27" y="4"/>
                  </a:cubicBezTo>
                  <a:cubicBezTo>
                    <a:pt x="27" y="4"/>
                    <a:pt x="29" y="3"/>
                    <a:pt x="29" y="3"/>
                  </a:cubicBezTo>
                  <a:cubicBezTo>
                    <a:pt x="29" y="2"/>
                    <a:pt x="30" y="2"/>
                    <a:pt x="30" y="1"/>
                  </a:cubicBezTo>
                  <a:cubicBezTo>
                    <a:pt x="30" y="1"/>
                    <a:pt x="30" y="0"/>
                    <a:pt x="30" y="1"/>
                  </a:cubicBezTo>
                  <a:cubicBezTo>
                    <a:pt x="30" y="1"/>
                    <a:pt x="29" y="1"/>
                    <a:pt x="29" y="2"/>
                  </a:cubicBezTo>
                  <a:cubicBezTo>
                    <a:pt x="28" y="2"/>
                    <a:pt x="27" y="2"/>
                    <a:pt x="27" y="2"/>
                  </a:cubicBezTo>
                  <a:cubicBezTo>
                    <a:pt x="27" y="1"/>
                    <a:pt x="27" y="2"/>
                    <a:pt x="27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11"/>
                    <a:pt x="21" y="10"/>
                    <a:pt x="24" y="14"/>
                  </a:cubicBezTo>
                  <a:cubicBezTo>
                    <a:pt x="22" y="14"/>
                    <a:pt x="22" y="14"/>
                    <a:pt x="21" y="14"/>
                  </a:cubicBezTo>
                  <a:cubicBezTo>
                    <a:pt x="20" y="17"/>
                    <a:pt x="20" y="16"/>
                    <a:pt x="19" y="19"/>
                  </a:cubicBezTo>
                  <a:cubicBezTo>
                    <a:pt x="19" y="18"/>
                    <a:pt x="18" y="17"/>
                    <a:pt x="18" y="16"/>
                  </a:cubicBezTo>
                  <a:cubicBezTo>
                    <a:pt x="13" y="18"/>
                    <a:pt x="11" y="18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7"/>
                    <a:pt x="12" y="27"/>
                  </a:cubicBezTo>
                  <a:cubicBezTo>
                    <a:pt x="11" y="26"/>
                    <a:pt x="10" y="28"/>
                    <a:pt x="12" y="29"/>
                  </a:cubicBezTo>
                  <a:cubicBezTo>
                    <a:pt x="13" y="30"/>
                    <a:pt x="9" y="31"/>
                    <a:pt x="9" y="31"/>
                  </a:cubicBezTo>
                  <a:cubicBezTo>
                    <a:pt x="9" y="31"/>
                    <a:pt x="9" y="33"/>
                    <a:pt x="6" y="32"/>
                  </a:cubicBezTo>
                  <a:cubicBezTo>
                    <a:pt x="3" y="30"/>
                    <a:pt x="3" y="32"/>
                    <a:pt x="3" y="34"/>
                  </a:cubicBezTo>
                  <a:cubicBezTo>
                    <a:pt x="2" y="35"/>
                    <a:pt x="0" y="40"/>
                    <a:pt x="0" y="40"/>
                  </a:cubicBezTo>
                  <a:cubicBezTo>
                    <a:pt x="0" y="40"/>
                    <a:pt x="2" y="41"/>
                    <a:pt x="3" y="41"/>
                  </a:cubicBezTo>
                  <a:cubicBezTo>
                    <a:pt x="5" y="41"/>
                    <a:pt x="1" y="42"/>
                    <a:pt x="3" y="43"/>
                  </a:cubicBezTo>
                  <a:cubicBezTo>
                    <a:pt x="5" y="44"/>
                    <a:pt x="3" y="48"/>
                    <a:pt x="3" y="48"/>
                  </a:cubicBezTo>
                  <a:cubicBezTo>
                    <a:pt x="3" y="48"/>
                    <a:pt x="4" y="47"/>
                    <a:pt x="5" y="50"/>
                  </a:cubicBezTo>
                  <a:cubicBezTo>
                    <a:pt x="6" y="52"/>
                    <a:pt x="6" y="49"/>
                    <a:pt x="5" y="52"/>
                  </a:cubicBezTo>
                  <a:cubicBezTo>
                    <a:pt x="4" y="54"/>
                    <a:pt x="5" y="55"/>
                    <a:pt x="5" y="55"/>
                  </a:cubicBezTo>
                  <a:cubicBezTo>
                    <a:pt x="5" y="55"/>
                    <a:pt x="9" y="54"/>
                    <a:pt x="10" y="56"/>
                  </a:cubicBezTo>
                  <a:cubicBezTo>
                    <a:pt x="12" y="58"/>
                    <a:pt x="12" y="57"/>
                    <a:pt x="14" y="57"/>
                  </a:cubicBezTo>
                  <a:cubicBezTo>
                    <a:pt x="15" y="58"/>
                    <a:pt x="17" y="58"/>
                    <a:pt x="17" y="58"/>
                  </a:cubicBezTo>
                  <a:cubicBezTo>
                    <a:pt x="17" y="58"/>
                    <a:pt x="17" y="60"/>
                    <a:pt x="16" y="62"/>
                  </a:cubicBezTo>
                  <a:cubicBezTo>
                    <a:pt x="15" y="63"/>
                    <a:pt x="15" y="64"/>
                    <a:pt x="16" y="65"/>
                  </a:cubicBezTo>
                  <a:cubicBezTo>
                    <a:pt x="16" y="67"/>
                    <a:pt x="15" y="69"/>
                    <a:pt x="16" y="71"/>
                  </a:cubicBezTo>
                  <a:cubicBezTo>
                    <a:pt x="16" y="71"/>
                    <a:pt x="18" y="71"/>
                    <a:pt x="19" y="70"/>
                  </a:cubicBezTo>
                  <a:cubicBezTo>
                    <a:pt x="20" y="69"/>
                    <a:pt x="20" y="68"/>
                    <a:pt x="22" y="69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30" y="73"/>
                    <a:pt x="31" y="71"/>
                    <a:pt x="32" y="71"/>
                  </a:cubicBezTo>
                  <a:cubicBezTo>
                    <a:pt x="34" y="71"/>
                    <a:pt x="34" y="71"/>
                    <a:pt x="35" y="70"/>
                  </a:cubicBezTo>
                  <a:cubicBezTo>
                    <a:pt x="37" y="70"/>
                    <a:pt x="37" y="69"/>
                    <a:pt x="38" y="68"/>
                  </a:cubicBezTo>
                  <a:cubicBezTo>
                    <a:pt x="39" y="68"/>
                    <a:pt x="41" y="69"/>
                    <a:pt x="42" y="69"/>
                  </a:cubicBezTo>
                  <a:cubicBezTo>
                    <a:pt x="43" y="68"/>
                    <a:pt x="43" y="70"/>
                    <a:pt x="45" y="70"/>
                  </a:cubicBezTo>
                  <a:cubicBezTo>
                    <a:pt x="46" y="71"/>
                    <a:pt x="46" y="70"/>
                    <a:pt x="46" y="68"/>
                  </a:cubicBezTo>
                  <a:cubicBezTo>
                    <a:pt x="46" y="66"/>
                    <a:pt x="44" y="66"/>
                    <a:pt x="44" y="66"/>
                  </a:cubicBezTo>
                  <a:cubicBezTo>
                    <a:pt x="44" y="66"/>
                    <a:pt x="45" y="65"/>
                    <a:pt x="46" y="64"/>
                  </a:cubicBezTo>
                  <a:cubicBezTo>
                    <a:pt x="48" y="64"/>
                    <a:pt x="49" y="64"/>
                    <a:pt x="49" y="62"/>
                  </a:cubicBezTo>
                  <a:cubicBezTo>
                    <a:pt x="48" y="60"/>
                    <a:pt x="51" y="59"/>
                    <a:pt x="51" y="59"/>
                  </a:cubicBezTo>
                  <a:cubicBezTo>
                    <a:pt x="51" y="59"/>
                    <a:pt x="51" y="59"/>
                    <a:pt x="49" y="57"/>
                  </a:cubicBezTo>
                  <a:cubicBezTo>
                    <a:pt x="47" y="55"/>
                    <a:pt x="46" y="57"/>
                    <a:pt x="46" y="54"/>
                  </a:cubicBezTo>
                  <a:cubicBezTo>
                    <a:pt x="46" y="52"/>
                    <a:pt x="46" y="52"/>
                    <a:pt x="44" y="50"/>
                  </a:cubicBezTo>
                  <a:cubicBezTo>
                    <a:pt x="43" y="49"/>
                    <a:pt x="43" y="49"/>
                    <a:pt x="42" y="46"/>
                  </a:cubicBezTo>
                  <a:cubicBezTo>
                    <a:pt x="41" y="44"/>
                    <a:pt x="41" y="44"/>
                    <a:pt x="43" y="44"/>
                  </a:cubicBezTo>
                  <a:cubicBezTo>
                    <a:pt x="44" y="44"/>
                    <a:pt x="45" y="44"/>
                    <a:pt x="46" y="43"/>
                  </a:cubicBezTo>
                  <a:cubicBezTo>
                    <a:pt x="47" y="41"/>
                    <a:pt x="48" y="41"/>
                    <a:pt x="50" y="40"/>
                  </a:cubicBezTo>
                  <a:cubicBezTo>
                    <a:pt x="52" y="39"/>
                    <a:pt x="54" y="37"/>
                    <a:pt x="54" y="37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6" y="32"/>
                    <a:pt x="56" y="31"/>
                  </a:cubicBezTo>
                  <a:cubicBezTo>
                    <a:pt x="56" y="29"/>
                    <a:pt x="55" y="29"/>
                    <a:pt x="55" y="27"/>
                  </a:cubicBezTo>
                  <a:cubicBezTo>
                    <a:pt x="55" y="25"/>
                    <a:pt x="55" y="23"/>
                    <a:pt x="55" y="23"/>
                  </a:cubicBezTo>
                  <a:cubicBezTo>
                    <a:pt x="55" y="23"/>
                    <a:pt x="53" y="20"/>
                    <a:pt x="54" y="18"/>
                  </a:cubicBezTo>
                  <a:cubicBezTo>
                    <a:pt x="55" y="17"/>
                    <a:pt x="55" y="11"/>
                    <a:pt x="55" y="11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2" name="Freeform 122"/>
            <p:cNvSpPr>
              <a:spLocks/>
            </p:cNvSpPr>
            <p:nvPr/>
          </p:nvSpPr>
          <p:spPr bwMode="auto">
            <a:xfrm>
              <a:off x="5256213" y="3030538"/>
              <a:ext cx="168275" cy="93663"/>
            </a:xfrm>
            <a:custGeom>
              <a:avLst/>
              <a:gdLst>
                <a:gd name="T0" fmla="*/ 0 w 45"/>
                <a:gd name="T1" fmla="*/ 6 h 25"/>
                <a:gd name="T2" fmla="*/ 2 w 45"/>
                <a:gd name="T3" fmla="*/ 7 h 25"/>
                <a:gd name="T4" fmla="*/ 3 w 45"/>
                <a:gd name="T5" fmla="*/ 7 h 25"/>
                <a:gd name="T6" fmla="*/ 5 w 45"/>
                <a:gd name="T7" fmla="*/ 9 h 25"/>
                <a:gd name="T8" fmla="*/ 9 w 45"/>
                <a:gd name="T9" fmla="*/ 11 h 25"/>
                <a:gd name="T10" fmla="*/ 10 w 45"/>
                <a:gd name="T11" fmla="*/ 20 h 25"/>
                <a:gd name="T12" fmla="*/ 10 w 45"/>
                <a:gd name="T13" fmla="*/ 20 h 25"/>
                <a:gd name="T14" fmla="*/ 12 w 45"/>
                <a:gd name="T15" fmla="*/ 21 h 25"/>
                <a:gd name="T16" fmla="*/ 16 w 45"/>
                <a:gd name="T17" fmla="*/ 21 h 25"/>
                <a:gd name="T18" fmla="*/ 19 w 45"/>
                <a:gd name="T19" fmla="*/ 22 h 25"/>
                <a:gd name="T20" fmla="*/ 22 w 45"/>
                <a:gd name="T21" fmla="*/ 22 h 25"/>
                <a:gd name="T22" fmla="*/ 23 w 45"/>
                <a:gd name="T23" fmla="*/ 23 h 25"/>
                <a:gd name="T24" fmla="*/ 24 w 45"/>
                <a:gd name="T25" fmla="*/ 23 h 25"/>
                <a:gd name="T26" fmla="*/ 25 w 45"/>
                <a:gd name="T27" fmla="*/ 24 h 25"/>
                <a:gd name="T28" fmla="*/ 29 w 45"/>
                <a:gd name="T29" fmla="*/ 23 h 25"/>
                <a:gd name="T30" fmla="*/ 33 w 45"/>
                <a:gd name="T31" fmla="*/ 23 h 25"/>
                <a:gd name="T32" fmla="*/ 36 w 45"/>
                <a:gd name="T33" fmla="*/ 21 h 25"/>
                <a:gd name="T34" fmla="*/ 38 w 45"/>
                <a:gd name="T35" fmla="*/ 20 h 25"/>
                <a:gd name="T36" fmla="*/ 41 w 45"/>
                <a:gd name="T37" fmla="*/ 22 h 25"/>
                <a:gd name="T38" fmla="*/ 44 w 45"/>
                <a:gd name="T39" fmla="*/ 24 h 25"/>
                <a:gd name="T40" fmla="*/ 43 w 45"/>
                <a:gd name="T41" fmla="*/ 20 h 25"/>
                <a:gd name="T42" fmla="*/ 45 w 45"/>
                <a:gd name="T43" fmla="*/ 18 h 25"/>
                <a:gd name="T44" fmla="*/ 43 w 45"/>
                <a:gd name="T45" fmla="*/ 16 h 25"/>
                <a:gd name="T46" fmla="*/ 39 w 45"/>
                <a:gd name="T47" fmla="*/ 15 h 25"/>
                <a:gd name="T48" fmla="*/ 39 w 45"/>
                <a:gd name="T49" fmla="*/ 12 h 25"/>
                <a:gd name="T50" fmla="*/ 36 w 45"/>
                <a:gd name="T51" fmla="*/ 11 h 25"/>
                <a:gd name="T52" fmla="*/ 34 w 45"/>
                <a:gd name="T53" fmla="*/ 8 h 25"/>
                <a:gd name="T54" fmla="*/ 31 w 45"/>
                <a:gd name="T55" fmla="*/ 7 h 25"/>
                <a:gd name="T56" fmla="*/ 28 w 45"/>
                <a:gd name="T57" fmla="*/ 8 h 25"/>
                <a:gd name="T58" fmla="*/ 23 w 45"/>
                <a:gd name="T59" fmla="*/ 9 h 25"/>
                <a:gd name="T60" fmla="*/ 18 w 45"/>
                <a:gd name="T61" fmla="*/ 5 h 25"/>
                <a:gd name="T62" fmla="*/ 15 w 45"/>
                <a:gd name="T63" fmla="*/ 3 h 25"/>
                <a:gd name="T64" fmla="*/ 10 w 45"/>
                <a:gd name="T65" fmla="*/ 3 h 25"/>
                <a:gd name="T66" fmla="*/ 6 w 45"/>
                <a:gd name="T67" fmla="*/ 2 h 25"/>
                <a:gd name="T68" fmla="*/ 2 w 45"/>
                <a:gd name="T69" fmla="*/ 2 h 25"/>
                <a:gd name="T70" fmla="*/ 0 w 45"/>
                <a:gd name="T71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25">
                  <a:moveTo>
                    <a:pt x="0" y="6"/>
                  </a:move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5" y="9"/>
                    <a:pt x="5" y="9"/>
                  </a:cubicBezTo>
                  <a:cubicBezTo>
                    <a:pt x="6" y="9"/>
                    <a:pt x="9" y="11"/>
                    <a:pt x="9" y="11"/>
                  </a:cubicBezTo>
                  <a:cubicBezTo>
                    <a:pt x="10" y="13"/>
                    <a:pt x="11" y="18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1" y="22"/>
                    <a:pt x="12" y="21"/>
                  </a:cubicBezTo>
                  <a:cubicBezTo>
                    <a:pt x="14" y="20"/>
                    <a:pt x="14" y="21"/>
                    <a:pt x="16" y="21"/>
                  </a:cubicBezTo>
                  <a:cubicBezTo>
                    <a:pt x="17" y="21"/>
                    <a:pt x="19" y="22"/>
                    <a:pt x="19" y="22"/>
                  </a:cubicBezTo>
                  <a:cubicBezTo>
                    <a:pt x="19" y="22"/>
                    <a:pt x="21" y="22"/>
                    <a:pt x="22" y="22"/>
                  </a:cubicBezTo>
                  <a:cubicBezTo>
                    <a:pt x="24" y="21"/>
                    <a:pt x="23" y="23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8" y="23"/>
                    <a:pt x="29" y="23"/>
                  </a:cubicBezTo>
                  <a:cubicBezTo>
                    <a:pt x="30" y="23"/>
                    <a:pt x="33" y="23"/>
                    <a:pt x="33" y="23"/>
                  </a:cubicBezTo>
                  <a:cubicBezTo>
                    <a:pt x="33" y="23"/>
                    <a:pt x="35" y="22"/>
                    <a:pt x="36" y="21"/>
                  </a:cubicBezTo>
                  <a:cubicBezTo>
                    <a:pt x="36" y="19"/>
                    <a:pt x="36" y="20"/>
                    <a:pt x="38" y="20"/>
                  </a:cubicBezTo>
                  <a:cubicBezTo>
                    <a:pt x="40" y="20"/>
                    <a:pt x="41" y="22"/>
                    <a:pt x="41" y="22"/>
                  </a:cubicBezTo>
                  <a:cubicBezTo>
                    <a:pt x="41" y="22"/>
                    <a:pt x="43" y="25"/>
                    <a:pt x="44" y="24"/>
                  </a:cubicBezTo>
                  <a:cubicBezTo>
                    <a:pt x="45" y="23"/>
                    <a:pt x="44" y="21"/>
                    <a:pt x="43" y="20"/>
                  </a:cubicBezTo>
                  <a:cubicBezTo>
                    <a:pt x="42" y="19"/>
                    <a:pt x="45" y="18"/>
                    <a:pt x="45" y="18"/>
                  </a:cubicBezTo>
                  <a:cubicBezTo>
                    <a:pt x="45" y="18"/>
                    <a:pt x="44" y="17"/>
                    <a:pt x="43" y="16"/>
                  </a:cubicBezTo>
                  <a:cubicBezTo>
                    <a:pt x="42" y="15"/>
                    <a:pt x="41" y="16"/>
                    <a:pt x="39" y="15"/>
                  </a:cubicBezTo>
                  <a:cubicBezTo>
                    <a:pt x="38" y="15"/>
                    <a:pt x="40" y="13"/>
                    <a:pt x="39" y="12"/>
                  </a:cubicBezTo>
                  <a:cubicBezTo>
                    <a:pt x="38" y="12"/>
                    <a:pt x="38" y="12"/>
                    <a:pt x="36" y="11"/>
                  </a:cubicBezTo>
                  <a:cubicBezTo>
                    <a:pt x="35" y="10"/>
                    <a:pt x="35" y="9"/>
                    <a:pt x="34" y="8"/>
                  </a:cubicBezTo>
                  <a:cubicBezTo>
                    <a:pt x="33" y="7"/>
                    <a:pt x="32" y="7"/>
                    <a:pt x="31" y="7"/>
                  </a:cubicBezTo>
                  <a:cubicBezTo>
                    <a:pt x="29" y="8"/>
                    <a:pt x="29" y="10"/>
                    <a:pt x="28" y="8"/>
                  </a:cubicBezTo>
                  <a:cubicBezTo>
                    <a:pt x="27" y="7"/>
                    <a:pt x="26" y="9"/>
                    <a:pt x="23" y="9"/>
                  </a:cubicBezTo>
                  <a:cubicBezTo>
                    <a:pt x="21" y="9"/>
                    <a:pt x="20" y="6"/>
                    <a:pt x="18" y="5"/>
                  </a:cubicBezTo>
                  <a:cubicBezTo>
                    <a:pt x="17" y="4"/>
                    <a:pt x="17" y="3"/>
                    <a:pt x="15" y="3"/>
                  </a:cubicBezTo>
                  <a:cubicBezTo>
                    <a:pt x="14" y="3"/>
                    <a:pt x="13" y="4"/>
                    <a:pt x="10" y="3"/>
                  </a:cubicBezTo>
                  <a:cubicBezTo>
                    <a:pt x="8" y="3"/>
                    <a:pt x="7" y="3"/>
                    <a:pt x="6" y="2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3" name="Freeform 123"/>
            <p:cNvSpPr>
              <a:spLocks/>
            </p:cNvSpPr>
            <p:nvPr/>
          </p:nvSpPr>
          <p:spPr bwMode="auto">
            <a:xfrm>
              <a:off x="3924300" y="3957638"/>
              <a:ext cx="79375" cy="25400"/>
            </a:xfrm>
            <a:custGeom>
              <a:avLst/>
              <a:gdLst>
                <a:gd name="T0" fmla="*/ 1 w 21"/>
                <a:gd name="T1" fmla="*/ 7 h 7"/>
                <a:gd name="T2" fmla="*/ 6 w 21"/>
                <a:gd name="T3" fmla="*/ 7 h 7"/>
                <a:gd name="T4" fmla="*/ 9 w 21"/>
                <a:gd name="T5" fmla="*/ 5 h 7"/>
                <a:gd name="T6" fmla="*/ 18 w 21"/>
                <a:gd name="T7" fmla="*/ 5 h 7"/>
                <a:gd name="T8" fmla="*/ 21 w 21"/>
                <a:gd name="T9" fmla="*/ 2 h 7"/>
                <a:gd name="T10" fmla="*/ 19 w 21"/>
                <a:gd name="T11" fmla="*/ 1 h 7"/>
                <a:gd name="T12" fmla="*/ 14 w 21"/>
                <a:gd name="T13" fmla="*/ 1 h 7"/>
                <a:gd name="T14" fmla="*/ 9 w 21"/>
                <a:gd name="T15" fmla="*/ 1 h 7"/>
                <a:gd name="T16" fmla="*/ 7 w 21"/>
                <a:gd name="T17" fmla="*/ 2 h 7"/>
                <a:gd name="T18" fmla="*/ 4 w 21"/>
                <a:gd name="T19" fmla="*/ 2 h 7"/>
                <a:gd name="T20" fmla="*/ 1 w 21"/>
                <a:gd name="T21" fmla="*/ 3 h 7"/>
                <a:gd name="T22" fmla="*/ 1 w 21"/>
                <a:gd name="T23" fmla="*/ 4 h 7"/>
                <a:gd name="T24" fmla="*/ 1 w 21"/>
                <a:gd name="T25" fmla="*/ 4 h 7"/>
                <a:gd name="T26" fmla="*/ 0 w 21"/>
                <a:gd name="T27" fmla="*/ 5 h 7"/>
                <a:gd name="T28" fmla="*/ 1 w 21"/>
                <a:gd name="T2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7">
                  <a:moveTo>
                    <a:pt x="1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11" y="5"/>
                    <a:pt x="17" y="5"/>
                    <a:pt x="18" y="5"/>
                  </a:cubicBezTo>
                  <a:cubicBezTo>
                    <a:pt x="20" y="5"/>
                    <a:pt x="21" y="4"/>
                    <a:pt x="21" y="2"/>
                  </a:cubicBezTo>
                  <a:cubicBezTo>
                    <a:pt x="21" y="0"/>
                    <a:pt x="20" y="1"/>
                    <a:pt x="19" y="1"/>
                  </a:cubicBezTo>
                  <a:cubicBezTo>
                    <a:pt x="17" y="1"/>
                    <a:pt x="16" y="1"/>
                    <a:pt x="14" y="1"/>
                  </a:cubicBezTo>
                  <a:cubicBezTo>
                    <a:pt x="13" y="1"/>
                    <a:pt x="10" y="2"/>
                    <a:pt x="9" y="1"/>
                  </a:cubicBezTo>
                  <a:cubicBezTo>
                    <a:pt x="7" y="0"/>
                    <a:pt x="8" y="1"/>
                    <a:pt x="7" y="2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6"/>
                    <a:pt x="1" y="5"/>
                    <a:pt x="0" y="5"/>
                  </a:cubicBezTo>
                  <a:cubicBezTo>
                    <a:pt x="1" y="6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4" name="Freeform 124"/>
            <p:cNvSpPr>
              <a:spLocks/>
            </p:cNvSpPr>
            <p:nvPr/>
          </p:nvSpPr>
          <p:spPr bwMode="auto">
            <a:xfrm>
              <a:off x="4521200" y="4283076"/>
              <a:ext cx="141287" cy="192088"/>
            </a:xfrm>
            <a:custGeom>
              <a:avLst/>
              <a:gdLst>
                <a:gd name="T0" fmla="*/ 15 w 38"/>
                <a:gd name="T1" fmla="*/ 51 h 51"/>
                <a:gd name="T2" fmla="*/ 17 w 38"/>
                <a:gd name="T3" fmla="*/ 47 h 51"/>
                <a:gd name="T4" fmla="*/ 21 w 38"/>
                <a:gd name="T5" fmla="*/ 48 h 51"/>
                <a:gd name="T6" fmla="*/ 22 w 38"/>
                <a:gd name="T7" fmla="*/ 45 h 51"/>
                <a:gd name="T8" fmla="*/ 21 w 38"/>
                <a:gd name="T9" fmla="*/ 41 h 51"/>
                <a:gd name="T10" fmla="*/ 21 w 38"/>
                <a:gd name="T11" fmla="*/ 39 h 51"/>
                <a:gd name="T12" fmla="*/ 25 w 38"/>
                <a:gd name="T13" fmla="*/ 37 h 51"/>
                <a:gd name="T14" fmla="*/ 25 w 38"/>
                <a:gd name="T15" fmla="*/ 35 h 51"/>
                <a:gd name="T16" fmla="*/ 27 w 38"/>
                <a:gd name="T17" fmla="*/ 37 h 51"/>
                <a:gd name="T18" fmla="*/ 32 w 38"/>
                <a:gd name="T19" fmla="*/ 36 h 51"/>
                <a:gd name="T20" fmla="*/ 35 w 38"/>
                <a:gd name="T21" fmla="*/ 39 h 51"/>
                <a:gd name="T22" fmla="*/ 36 w 38"/>
                <a:gd name="T23" fmla="*/ 36 h 51"/>
                <a:gd name="T24" fmla="*/ 35 w 38"/>
                <a:gd name="T25" fmla="*/ 33 h 51"/>
                <a:gd name="T26" fmla="*/ 35 w 38"/>
                <a:gd name="T27" fmla="*/ 29 h 51"/>
                <a:gd name="T28" fmla="*/ 35 w 38"/>
                <a:gd name="T29" fmla="*/ 26 h 51"/>
                <a:gd name="T30" fmla="*/ 35 w 38"/>
                <a:gd name="T31" fmla="*/ 22 h 51"/>
                <a:gd name="T32" fmla="*/ 32 w 38"/>
                <a:gd name="T33" fmla="*/ 19 h 51"/>
                <a:gd name="T34" fmla="*/ 33 w 38"/>
                <a:gd name="T35" fmla="*/ 19 h 51"/>
                <a:gd name="T36" fmla="*/ 32 w 38"/>
                <a:gd name="T37" fmla="*/ 15 h 51"/>
                <a:gd name="T38" fmla="*/ 35 w 38"/>
                <a:gd name="T39" fmla="*/ 13 h 51"/>
                <a:gd name="T40" fmla="*/ 38 w 38"/>
                <a:gd name="T41" fmla="*/ 13 h 51"/>
                <a:gd name="T42" fmla="*/ 38 w 38"/>
                <a:gd name="T43" fmla="*/ 8 h 51"/>
                <a:gd name="T44" fmla="*/ 35 w 38"/>
                <a:gd name="T45" fmla="*/ 8 h 51"/>
                <a:gd name="T46" fmla="*/ 31 w 38"/>
                <a:gd name="T47" fmla="*/ 8 h 51"/>
                <a:gd name="T48" fmla="*/ 30 w 38"/>
                <a:gd name="T49" fmla="*/ 6 h 51"/>
                <a:gd name="T50" fmla="*/ 30 w 38"/>
                <a:gd name="T51" fmla="*/ 1 h 51"/>
                <a:gd name="T52" fmla="*/ 26 w 38"/>
                <a:gd name="T53" fmla="*/ 1 h 51"/>
                <a:gd name="T54" fmla="*/ 22 w 38"/>
                <a:gd name="T55" fmla="*/ 1 h 51"/>
                <a:gd name="T56" fmla="*/ 19 w 38"/>
                <a:gd name="T57" fmla="*/ 2 h 51"/>
                <a:gd name="T58" fmla="*/ 18 w 38"/>
                <a:gd name="T59" fmla="*/ 11 h 51"/>
                <a:gd name="T60" fmla="*/ 6 w 38"/>
                <a:gd name="T61" fmla="*/ 10 h 51"/>
                <a:gd name="T62" fmla="*/ 5 w 38"/>
                <a:gd name="T63" fmla="*/ 11 h 51"/>
                <a:gd name="T64" fmla="*/ 5 w 38"/>
                <a:gd name="T65" fmla="*/ 13 h 51"/>
                <a:gd name="T66" fmla="*/ 6 w 38"/>
                <a:gd name="T67" fmla="*/ 15 h 51"/>
                <a:gd name="T68" fmla="*/ 7 w 38"/>
                <a:gd name="T69" fmla="*/ 18 h 51"/>
                <a:gd name="T70" fmla="*/ 4 w 38"/>
                <a:gd name="T71" fmla="*/ 18 h 51"/>
                <a:gd name="T72" fmla="*/ 4 w 38"/>
                <a:gd name="T73" fmla="*/ 20 h 51"/>
                <a:gd name="T74" fmla="*/ 4 w 38"/>
                <a:gd name="T75" fmla="*/ 21 h 51"/>
                <a:gd name="T76" fmla="*/ 5 w 38"/>
                <a:gd name="T77" fmla="*/ 23 h 51"/>
                <a:gd name="T78" fmla="*/ 3 w 38"/>
                <a:gd name="T79" fmla="*/ 29 h 51"/>
                <a:gd name="T80" fmla="*/ 1 w 38"/>
                <a:gd name="T81" fmla="*/ 29 h 51"/>
                <a:gd name="T82" fmla="*/ 1 w 38"/>
                <a:gd name="T83" fmla="*/ 31 h 51"/>
                <a:gd name="T84" fmla="*/ 3 w 38"/>
                <a:gd name="T85" fmla="*/ 31 h 51"/>
                <a:gd name="T86" fmla="*/ 3 w 38"/>
                <a:gd name="T87" fmla="*/ 34 h 51"/>
                <a:gd name="T88" fmla="*/ 5 w 38"/>
                <a:gd name="T89" fmla="*/ 34 h 51"/>
                <a:gd name="T90" fmla="*/ 5 w 38"/>
                <a:gd name="T91" fmla="*/ 35 h 51"/>
                <a:gd name="T92" fmla="*/ 6 w 38"/>
                <a:gd name="T93" fmla="*/ 36 h 51"/>
                <a:gd name="T94" fmla="*/ 4 w 38"/>
                <a:gd name="T95" fmla="*/ 36 h 51"/>
                <a:gd name="T96" fmla="*/ 4 w 38"/>
                <a:gd name="T97" fmla="*/ 37 h 51"/>
                <a:gd name="T98" fmla="*/ 14 w 38"/>
                <a:gd name="T99" fmla="*/ 46 h 51"/>
                <a:gd name="T100" fmla="*/ 14 w 38"/>
                <a:gd name="T101" fmla="*/ 49 h 51"/>
                <a:gd name="T102" fmla="*/ 15 w 38"/>
                <a:gd name="T10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51">
                  <a:moveTo>
                    <a:pt x="15" y="51"/>
                  </a:moveTo>
                  <a:cubicBezTo>
                    <a:pt x="15" y="51"/>
                    <a:pt x="16" y="47"/>
                    <a:pt x="17" y="47"/>
                  </a:cubicBezTo>
                  <a:cubicBezTo>
                    <a:pt x="19" y="47"/>
                    <a:pt x="19" y="47"/>
                    <a:pt x="21" y="48"/>
                  </a:cubicBezTo>
                  <a:cubicBezTo>
                    <a:pt x="23" y="49"/>
                    <a:pt x="22" y="48"/>
                    <a:pt x="22" y="45"/>
                  </a:cubicBezTo>
                  <a:cubicBezTo>
                    <a:pt x="22" y="43"/>
                    <a:pt x="20" y="42"/>
                    <a:pt x="21" y="41"/>
                  </a:cubicBezTo>
                  <a:cubicBezTo>
                    <a:pt x="22" y="39"/>
                    <a:pt x="22" y="41"/>
                    <a:pt x="21" y="39"/>
                  </a:cubicBezTo>
                  <a:cubicBezTo>
                    <a:pt x="20" y="36"/>
                    <a:pt x="23" y="38"/>
                    <a:pt x="25" y="37"/>
                  </a:cubicBezTo>
                  <a:cubicBezTo>
                    <a:pt x="26" y="37"/>
                    <a:pt x="24" y="34"/>
                    <a:pt x="25" y="35"/>
                  </a:cubicBezTo>
                  <a:cubicBezTo>
                    <a:pt x="27" y="35"/>
                    <a:pt x="27" y="37"/>
                    <a:pt x="27" y="37"/>
                  </a:cubicBezTo>
                  <a:cubicBezTo>
                    <a:pt x="27" y="37"/>
                    <a:pt x="30" y="36"/>
                    <a:pt x="32" y="36"/>
                  </a:cubicBezTo>
                  <a:cubicBezTo>
                    <a:pt x="33" y="36"/>
                    <a:pt x="33" y="38"/>
                    <a:pt x="35" y="39"/>
                  </a:cubicBezTo>
                  <a:cubicBezTo>
                    <a:pt x="36" y="40"/>
                    <a:pt x="36" y="39"/>
                    <a:pt x="36" y="36"/>
                  </a:cubicBezTo>
                  <a:cubicBezTo>
                    <a:pt x="37" y="33"/>
                    <a:pt x="36" y="33"/>
                    <a:pt x="35" y="33"/>
                  </a:cubicBezTo>
                  <a:cubicBezTo>
                    <a:pt x="34" y="32"/>
                    <a:pt x="36" y="31"/>
                    <a:pt x="35" y="29"/>
                  </a:cubicBezTo>
                  <a:cubicBezTo>
                    <a:pt x="34" y="28"/>
                    <a:pt x="34" y="28"/>
                    <a:pt x="35" y="26"/>
                  </a:cubicBezTo>
                  <a:cubicBezTo>
                    <a:pt x="35" y="24"/>
                    <a:pt x="35" y="23"/>
                    <a:pt x="35" y="22"/>
                  </a:cubicBezTo>
                  <a:cubicBezTo>
                    <a:pt x="34" y="21"/>
                    <a:pt x="33" y="20"/>
                    <a:pt x="32" y="19"/>
                  </a:cubicBezTo>
                  <a:cubicBezTo>
                    <a:pt x="31" y="19"/>
                    <a:pt x="33" y="19"/>
                    <a:pt x="33" y="19"/>
                  </a:cubicBezTo>
                  <a:cubicBezTo>
                    <a:pt x="33" y="19"/>
                    <a:pt x="32" y="17"/>
                    <a:pt x="32" y="15"/>
                  </a:cubicBezTo>
                  <a:cubicBezTo>
                    <a:pt x="32" y="14"/>
                    <a:pt x="33" y="14"/>
                    <a:pt x="35" y="13"/>
                  </a:cubicBezTo>
                  <a:cubicBezTo>
                    <a:pt x="37" y="13"/>
                    <a:pt x="38" y="13"/>
                    <a:pt x="38" y="13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8"/>
                    <a:pt x="33" y="7"/>
                    <a:pt x="31" y="8"/>
                  </a:cubicBezTo>
                  <a:cubicBezTo>
                    <a:pt x="30" y="8"/>
                    <a:pt x="31" y="7"/>
                    <a:pt x="30" y="6"/>
                  </a:cubicBezTo>
                  <a:cubicBezTo>
                    <a:pt x="30" y="5"/>
                    <a:pt x="30" y="1"/>
                    <a:pt x="30" y="1"/>
                  </a:cubicBezTo>
                  <a:cubicBezTo>
                    <a:pt x="30" y="1"/>
                    <a:pt x="28" y="0"/>
                    <a:pt x="26" y="1"/>
                  </a:cubicBezTo>
                  <a:cubicBezTo>
                    <a:pt x="24" y="2"/>
                    <a:pt x="23" y="0"/>
                    <a:pt x="22" y="1"/>
                  </a:cubicBezTo>
                  <a:cubicBezTo>
                    <a:pt x="21" y="2"/>
                    <a:pt x="19" y="2"/>
                    <a:pt x="19" y="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2"/>
                    <a:pt x="4" y="13"/>
                    <a:pt x="5" y="13"/>
                  </a:cubicBezTo>
                  <a:cubicBezTo>
                    <a:pt x="5" y="14"/>
                    <a:pt x="6" y="15"/>
                    <a:pt x="6" y="15"/>
                  </a:cubicBezTo>
                  <a:cubicBezTo>
                    <a:pt x="6" y="16"/>
                    <a:pt x="6" y="17"/>
                    <a:pt x="7" y="18"/>
                  </a:cubicBezTo>
                  <a:cubicBezTo>
                    <a:pt x="6" y="18"/>
                    <a:pt x="4" y="18"/>
                    <a:pt x="4" y="18"/>
                  </a:cubicBezTo>
                  <a:cubicBezTo>
                    <a:pt x="4" y="18"/>
                    <a:pt x="4" y="20"/>
                    <a:pt x="4" y="20"/>
                  </a:cubicBezTo>
                  <a:cubicBezTo>
                    <a:pt x="6" y="20"/>
                    <a:pt x="6" y="21"/>
                    <a:pt x="4" y="21"/>
                  </a:cubicBezTo>
                  <a:cubicBezTo>
                    <a:pt x="4" y="22"/>
                    <a:pt x="5" y="22"/>
                    <a:pt x="5" y="23"/>
                  </a:cubicBezTo>
                  <a:cubicBezTo>
                    <a:pt x="5" y="24"/>
                    <a:pt x="3" y="27"/>
                    <a:pt x="3" y="29"/>
                  </a:cubicBezTo>
                  <a:cubicBezTo>
                    <a:pt x="2" y="29"/>
                    <a:pt x="1" y="29"/>
                    <a:pt x="1" y="29"/>
                  </a:cubicBezTo>
                  <a:cubicBezTo>
                    <a:pt x="0" y="29"/>
                    <a:pt x="1" y="31"/>
                    <a:pt x="1" y="31"/>
                  </a:cubicBezTo>
                  <a:cubicBezTo>
                    <a:pt x="1" y="31"/>
                    <a:pt x="2" y="31"/>
                    <a:pt x="3" y="31"/>
                  </a:cubicBezTo>
                  <a:cubicBezTo>
                    <a:pt x="3" y="33"/>
                    <a:pt x="2" y="33"/>
                    <a:pt x="3" y="34"/>
                  </a:cubicBezTo>
                  <a:cubicBezTo>
                    <a:pt x="3" y="34"/>
                    <a:pt x="5" y="33"/>
                    <a:pt x="5" y="34"/>
                  </a:cubicBezTo>
                  <a:cubicBezTo>
                    <a:pt x="5" y="34"/>
                    <a:pt x="5" y="35"/>
                    <a:pt x="5" y="35"/>
                  </a:cubicBezTo>
                  <a:cubicBezTo>
                    <a:pt x="6" y="35"/>
                    <a:pt x="6" y="36"/>
                    <a:pt x="6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8"/>
                    <a:pt x="14" y="46"/>
                    <a:pt x="14" y="46"/>
                  </a:cubicBezTo>
                  <a:cubicBezTo>
                    <a:pt x="14" y="47"/>
                    <a:pt x="13" y="48"/>
                    <a:pt x="14" y="49"/>
                  </a:cubicBezTo>
                  <a:cubicBezTo>
                    <a:pt x="14" y="50"/>
                    <a:pt x="14" y="50"/>
                    <a:pt x="15" y="51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5" name="Freeform 125"/>
            <p:cNvSpPr>
              <a:spLocks/>
            </p:cNvSpPr>
            <p:nvPr/>
          </p:nvSpPr>
          <p:spPr bwMode="auto">
            <a:xfrm>
              <a:off x="3040063" y="4181476"/>
              <a:ext cx="74612" cy="139700"/>
            </a:xfrm>
            <a:custGeom>
              <a:avLst/>
              <a:gdLst>
                <a:gd name="T0" fmla="*/ 3 w 20"/>
                <a:gd name="T1" fmla="*/ 1 h 37"/>
                <a:gd name="T2" fmla="*/ 3 w 20"/>
                <a:gd name="T3" fmla="*/ 2 h 37"/>
                <a:gd name="T4" fmla="*/ 3 w 20"/>
                <a:gd name="T5" fmla="*/ 4 h 37"/>
                <a:gd name="T6" fmla="*/ 0 w 20"/>
                <a:gd name="T7" fmla="*/ 10 h 37"/>
                <a:gd name="T8" fmla="*/ 0 w 20"/>
                <a:gd name="T9" fmla="*/ 18 h 37"/>
                <a:gd name="T10" fmla="*/ 4 w 20"/>
                <a:gd name="T11" fmla="*/ 23 h 37"/>
                <a:gd name="T12" fmla="*/ 2 w 20"/>
                <a:gd name="T13" fmla="*/ 28 h 37"/>
                <a:gd name="T14" fmla="*/ 0 w 20"/>
                <a:gd name="T15" fmla="*/ 33 h 37"/>
                <a:gd name="T16" fmla="*/ 2 w 20"/>
                <a:gd name="T17" fmla="*/ 36 h 37"/>
                <a:gd name="T18" fmla="*/ 5 w 20"/>
                <a:gd name="T19" fmla="*/ 35 h 37"/>
                <a:gd name="T20" fmla="*/ 9 w 20"/>
                <a:gd name="T21" fmla="*/ 34 h 37"/>
                <a:gd name="T22" fmla="*/ 11 w 20"/>
                <a:gd name="T23" fmla="*/ 36 h 37"/>
                <a:gd name="T24" fmla="*/ 15 w 20"/>
                <a:gd name="T25" fmla="*/ 31 h 37"/>
                <a:gd name="T26" fmla="*/ 16 w 20"/>
                <a:gd name="T27" fmla="*/ 24 h 37"/>
                <a:gd name="T28" fmla="*/ 17 w 20"/>
                <a:gd name="T29" fmla="*/ 20 h 37"/>
                <a:gd name="T30" fmla="*/ 20 w 20"/>
                <a:gd name="T31" fmla="*/ 15 h 37"/>
                <a:gd name="T32" fmla="*/ 19 w 20"/>
                <a:gd name="T33" fmla="*/ 12 h 37"/>
                <a:gd name="T34" fmla="*/ 18 w 20"/>
                <a:gd name="T35" fmla="*/ 12 h 37"/>
                <a:gd name="T36" fmla="*/ 16 w 20"/>
                <a:gd name="T37" fmla="*/ 9 h 37"/>
                <a:gd name="T38" fmla="*/ 15 w 20"/>
                <a:gd name="T39" fmla="*/ 9 h 37"/>
                <a:gd name="T40" fmla="*/ 13 w 20"/>
                <a:gd name="T41" fmla="*/ 4 h 37"/>
                <a:gd name="T42" fmla="*/ 7 w 20"/>
                <a:gd name="T43" fmla="*/ 2 h 37"/>
                <a:gd name="T44" fmla="*/ 4 w 20"/>
                <a:gd name="T45" fmla="*/ 3 h 37"/>
                <a:gd name="T46" fmla="*/ 3 w 20"/>
                <a:gd name="T47" fmla="*/ 0 h 37"/>
                <a:gd name="T48" fmla="*/ 3 w 20"/>
                <a:gd name="T4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37">
                  <a:moveTo>
                    <a:pt x="3" y="1"/>
                  </a:moveTo>
                  <a:cubicBezTo>
                    <a:pt x="4" y="1"/>
                    <a:pt x="3" y="2"/>
                    <a:pt x="3" y="2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5"/>
                    <a:pt x="0" y="18"/>
                  </a:cubicBezTo>
                  <a:cubicBezTo>
                    <a:pt x="0" y="20"/>
                    <a:pt x="4" y="23"/>
                    <a:pt x="4" y="23"/>
                  </a:cubicBezTo>
                  <a:cubicBezTo>
                    <a:pt x="4" y="23"/>
                    <a:pt x="3" y="26"/>
                    <a:pt x="2" y="28"/>
                  </a:cubicBezTo>
                  <a:cubicBezTo>
                    <a:pt x="1" y="30"/>
                    <a:pt x="0" y="33"/>
                    <a:pt x="0" y="33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3" y="37"/>
                    <a:pt x="5" y="35"/>
                    <a:pt x="5" y="35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5" y="32"/>
                    <a:pt x="15" y="31"/>
                  </a:cubicBezTo>
                  <a:cubicBezTo>
                    <a:pt x="15" y="30"/>
                    <a:pt x="16" y="24"/>
                    <a:pt x="16" y="24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9" y="16"/>
                    <a:pt x="20" y="15"/>
                  </a:cubicBezTo>
                  <a:cubicBezTo>
                    <a:pt x="20" y="14"/>
                    <a:pt x="20" y="12"/>
                    <a:pt x="19" y="12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6"/>
                    <a:pt x="13" y="4"/>
                  </a:cubicBezTo>
                  <a:cubicBezTo>
                    <a:pt x="13" y="4"/>
                    <a:pt x="7" y="2"/>
                    <a:pt x="7" y="2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3" y="2"/>
                    <a:pt x="4" y="0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6" name="Freeform 126"/>
            <p:cNvSpPr>
              <a:spLocks noEditPoints="1"/>
            </p:cNvSpPr>
            <p:nvPr/>
          </p:nvSpPr>
          <p:spPr bwMode="auto">
            <a:xfrm>
              <a:off x="4205288" y="2779713"/>
              <a:ext cx="344487" cy="336550"/>
            </a:xfrm>
            <a:custGeom>
              <a:avLst/>
              <a:gdLst>
                <a:gd name="T0" fmla="*/ 47 w 92"/>
                <a:gd name="T1" fmla="*/ 81 h 90"/>
                <a:gd name="T2" fmla="*/ 41 w 92"/>
                <a:gd name="T3" fmla="*/ 81 h 90"/>
                <a:gd name="T4" fmla="*/ 32 w 92"/>
                <a:gd name="T5" fmla="*/ 79 h 90"/>
                <a:gd name="T6" fmla="*/ 25 w 92"/>
                <a:gd name="T7" fmla="*/ 76 h 90"/>
                <a:gd name="T8" fmla="*/ 20 w 92"/>
                <a:gd name="T9" fmla="*/ 73 h 90"/>
                <a:gd name="T10" fmla="*/ 24 w 92"/>
                <a:gd name="T11" fmla="*/ 65 h 90"/>
                <a:gd name="T12" fmla="*/ 26 w 92"/>
                <a:gd name="T13" fmla="*/ 62 h 90"/>
                <a:gd name="T14" fmla="*/ 25 w 92"/>
                <a:gd name="T15" fmla="*/ 56 h 90"/>
                <a:gd name="T16" fmla="*/ 25 w 92"/>
                <a:gd name="T17" fmla="*/ 54 h 90"/>
                <a:gd name="T18" fmla="*/ 24 w 92"/>
                <a:gd name="T19" fmla="*/ 49 h 90"/>
                <a:gd name="T20" fmla="*/ 17 w 92"/>
                <a:gd name="T21" fmla="*/ 43 h 90"/>
                <a:gd name="T22" fmla="*/ 17 w 92"/>
                <a:gd name="T23" fmla="*/ 39 h 90"/>
                <a:gd name="T24" fmla="*/ 14 w 92"/>
                <a:gd name="T25" fmla="*/ 38 h 90"/>
                <a:gd name="T26" fmla="*/ 12 w 92"/>
                <a:gd name="T27" fmla="*/ 36 h 90"/>
                <a:gd name="T28" fmla="*/ 14 w 92"/>
                <a:gd name="T29" fmla="*/ 34 h 90"/>
                <a:gd name="T30" fmla="*/ 10 w 92"/>
                <a:gd name="T31" fmla="*/ 36 h 90"/>
                <a:gd name="T32" fmla="*/ 6 w 92"/>
                <a:gd name="T33" fmla="*/ 32 h 90"/>
                <a:gd name="T34" fmla="*/ 1 w 92"/>
                <a:gd name="T35" fmla="*/ 31 h 90"/>
                <a:gd name="T36" fmla="*/ 1 w 92"/>
                <a:gd name="T37" fmla="*/ 30 h 90"/>
                <a:gd name="T38" fmla="*/ 3 w 92"/>
                <a:gd name="T39" fmla="*/ 29 h 90"/>
                <a:gd name="T40" fmla="*/ 1 w 92"/>
                <a:gd name="T41" fmla="*/ 26 h 90"/>
                <a:gd name="T42" fmla="*/ 3 w 92"/>
                <a:gd name="T43" fmla="*/ 24 h 90"/>
                <a:gd name="T44" fmla="*/ 7 w 92"/>
                <a:gd name="T45" fmla="*/ 23 h 90"/>
                <a:gd name="T46" fmla="*/ 13 w 92"/>
                <a:gd name="T47" fmla="*/ 26 h 90"/>
                <a:gd name="T48" fmla="*/ 16 w 92"/>
                <a:gd name="T49" fmla="*/ 24 h 90"/>
                <a:gd name="T50" fmla="*/ 22 w 92"/>
                <a:gd name="T51" fmla="*/ 24 h 90"/>
                <a:gd name="T52" fmla="*/ 21 w 92"/>
                <a:gd name="T53" fmla="*/ 22 h 90"/>
                <a:gd name="T54" fmla="*/ 19 w 92"/>
                <a:gd name="T55" fmla="*/ 13 h 90"/>
                <a:gd name="T56" fmla="*/ 32 w 92"/>
                <a:gd name="T57" fmla="*/ 15 h 90"/>
                <a:gd name="T58" fmla="*/ 38 w 92"/>
                <a:gd name="T59" fmla="*/ 9 h 90"/>
                <a:gd name="T60" fmla="*/ 40 w 92"/>
                <a:gd name="T61" fmla="*/ 4 h 90"/>
                <a:gd name="T62" fmla="*/ 44 w 92"/>
                <a:gd name="T63" fmla="*/ 0 h 90"/>
                <a:gd name="T64" fmla="*/ 47 w 92"/>
                <a:gd name="T65" fmla="*/ 3 h 90"/>
                <a:gd name="T66" fmla="*/ 51 w 92"/>
                <a:gd name="T67" fmla="*/ 8 h 90"/>
                <a:gd name="T68" fmla="*/ 55 w 92"/>
                <a:gd name="T69" fmla="*/ 11 h 90"/>
                <a:gd name="T70" fmla="*/ 61 w 92"/>
                <a:gd name="T71" fmla="*/ 12 h 90"/>
                <a:gd name="T72" fmla="*/ 64 w 92"/>
                <a:gd name="T73" fmla="*/ 15 h 90"/>
                <a:gd name="T74" fmla="*/ 67 w 92"/>
                <a:gd name="T75" fmla="*/ 15 h 90"/>
                <a:gd name="T76" fmla="*/ 70 w 92"/>
                <a:gd name="T77" fmla="*/ 18 h 90"/>
                <a:gd name="T78" fmla="*/ 79 w 92"/>
                <a:gd name="T79" fmla="*/ 20 h 90"/>
                <a:gd name="T80" fmla="*/ 81 w 92"/>
                <a:gd name="T81" fmla="*/ 25 h 90"/>
                <a:gd name="T82" fmla="*/ 81 w 92"/>
                <a:gd name="T83" fmla="*/ 34 h 90"/>
                <a:gd name="T84" fmla="*/ 78 w 92"/>
                <a:gd name="T85" fmla="*/ 36 h 90"/>
                <a:gd name="T86" fmla="*/ 72 w 92"/>
                <a:gd name="T87" fmla="*/ 42 h 90"/>
                <a:gd name="T88" fmla="*/ 69 w 92"/>
                <a:gd name="T89" fmla="*/ 49 h 90"/>
                <a:gd name="T90" fmla="*/ 75 w 92"/>
                <a:gd name="T91" fmla="*/ 52 h 90"/>
                <a:gd name="T92" fmla="*/ 76 w 92"/>
                <a:gd name="T93" fmla="*/ 55 h 90"/>
                <a:gd name="T94" fmla="*/ 73 w 92"/>
                <a:gd name="T95" fmla="*/ 61 h 90"/>
                <a:gd name="T96" fmla="*/ 77 w 92"/>
                <a:gd name="T97" fmla="*/ 67 h 90"/>
                <a:gd name="T98" fmla="*/ 76 w 92"/>
                <a:gd name="T99" fmla="*/ 70 h 90"/>
                <a:gd name="T100" fmla="*/ 74 w 92"/>
                <a:gd name="T101" fmla="*/ 69 h 90"/>
                <a:gd name="T102" fmla="*/ 74 w 92"/>
                <a:gd name="T103" fmla="*/ 71 h 90"/>
                <a:gd name="T104" fmla="*/ 70 w 92"/>
                <a:gd name="T105" fmla="*/ 74 h 90"/>
                <a:gd name="T106" fmla="*/ 66 w 92"/>
                <a:gd name="T107" fmla="*/ 73 h 90"/>
                <a:gd name="T108" fmla="*/ 63 w 92"/>
                <a:gd name="T109" fmla="*/ 71 h 90"/>
                <a:gd name="T110" fmla="*/ 57 w 92"/>
                <a:gd name="T111" fmla="*/ 71 h 90"/>
                <a:gd name="T112" fmla="*/ 51 w 92"/>
                <a:gd name="T113" fmla="*/ 75 h 90"/>
                <a:gd name="T114" fmla="*/ 89 w 92"/>
                <a:gd name="T115" fmla="*/ 75 h 90"/>
                <a:gd name="T116" fmla="*/ 84 w 92"/>
                <a:gd name="T117" fmla="*/ 79 h 90"/>
                <a:gd name="T118" fmla="*/ 84 w 92"/>
                <a:gd name="T119" fmla="*/ 87 h 90"/>
                <a:gd name="T120" fmla="*/ 90 w 92"/>
                <a:gd name="T121" fmla="*/ 7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0">
                  <a:moveTo>
                    <a:pt x="50" y="79"/>
                  </a:moveTo>
                  <a:cubicBezTo>
                    <a:pt x="48" y="79"/>
                    <a:pt x="49" y="81"/>
                    <a:pt x="47" y="81"/>
                  </a:cubicBezTo>
                  <a:cubicBezTo>
                    <a:pt x="45" y="81"/>
                    <a:pt x="43" y="82"/>
                    <a:pt x="43" y="81"/>
                  </a:cubicBezTo>
                  <a:cubicBezTo>
                    <a:pt x="42" y="79"/>
                    <a:pt x="41" y="81"/>
                    <a:pt x="41" y="81"/>
                  </a:cubicBezTo>
                  <a:cubicBezTo>
                    <a:pt x="41" y="81"/>
                    <a:pt x="38" y="80"/>
                    <a:pt x="36" y="79"/>
                  </a:cubicBezTo>
                  <a:cubicBezTo>
                    <a:pt x="34" y="78"/>
                    <a:pt x="34" y="79"/>
                    <a:pt x="32" y="79"/>
                  </a:cubicBezTo>
                  <a:cubicBezTo>
                    <a:pt x="31" y="79"/>
                    <a:pt x="30" y="78"/>
                    <a:pt x="28" y="78"/>
                  </a:cubicBezTo>
                  <a:cubicBezTo>
                    <a:pt x="26" y="78"/>
                    <a:pt x="27" y="77"/>
                    <a:pt x="25" y="76"/>
                  </a:cubicBezTo>
                  <a:cubicBezTo>
                    <a:pt x="23" y="76"/>
                    <a:pt x="22" y="77"/>
                    <a:pt x="22" y="75"/>
                  </a:cubicBezTo>
                  <a:cubicBezTo>
                    <a:pt x="22" y="74"/>
                    <a:pt x="20" y="73"/>
                    <a:pt x="20" y="73"/>
                  </a:cubicBezTo>
                  <a:cubicBezTo>
                    <a:pt x="22" y="72"/>
                    <a:pt x="23" y="71"/>
                    <a:pt x="24" y="70"/>
                  </a:cubicBezTo>
                  <a:cubicBezTo>
                    <a:pt x="25" y="69"/>
                    <a:pt x="24" y="67"/>
                    <a:pt x="24" y="65"/>
                  </a:cubicBezTo>
                  <a:cubicBezTo>
                    <a:pt x="24" y="64"/>
                    <a:pt x="26" y="63"/>
                    <a:pt x="26" y="63"/>
                  </a:cubicBezTo>
                  <a:cubicBezTo>
                    <a:pt x="26" y="62"/>
                    <a:pt x="25" y="61"/>
                    <a:pt x="26" y="62"/>
                  </a:cubicBezTo>
                  <a:cubicBezTo>
                    <a:pt x="26" y="62"/>
                    <a:pt x="25" y="61"/>
                    <a:pt x="25" y="61"/>
                  </a:cubicBezTo>
                  <a:cubicBezTo>
                    <a:pt x="25" y="59"/>
                    <a:pt x="25" y="58"/>
                    <a:pt x="25" y="56"/>
                  </a:cubicBezTo>
                  <a:cubicBezTo>
                    <a:pt x="25" y="56"/>
                    <a:pt x="26" y="56"/>
                    <a:pt x="26" y="56"/>
                  </a:cubicBezTo>
                  <a:cubicBezTo>
                    <a:pt x="26" y="55"/>
                    <a:pt x="25" y="55"/>
                    <a:pt x="25" y="54"/>
                  </a:cubicBezTo>
                  <a:cubicBezTo>
                    <a:pt x="26" y="54"/>
                    <a:pt x="25" y="50"/>
                    <a:pt x="25" y="49"/>
                  </a:cubicBezTo>
                  <a:cubicBezTo>
                    <a:pt x="25" y="48"/>
                    <a:pt x="24" y="49"/>
                    <a:pt x="24" y="49"/>
                  </a:cubicBezTo>
                  <a:cubicBezTo>
                    <a:pt x="24" y="49"/>
                    <a:pt x="23" y="48"/>
                    <a:pt x="23" y="48"/>
                  </a:cubicBezTo>
                  <a:cubicBezTo>
                    <a:pt x="21" y="47"/>
                    <a:pt x="17" y="45"/>
                    <a:pt x="17" y="43"/>
                  </a:cubicBezTo>
                  <a:cubicBezTo>
                    <a:pt x="16" y="43"/>
                    <a:pt x="17" y="41"/>
                    <a:pt x="17" y="41"/>
                  </a:cubicBezTo>
                  <a:cubicBezTo>
                    <a:pt x="15" y="42"/>
                    <a:pt x="16" y="39"/>
                    <a:pt x="17" y="39"/>
                  </a:cubicBezTo>
                  <a:cubicBezTo>
                    <a:pt x="16" y="38"/>
                    <a:pt x="15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5" y="37"/>
                    <a:pt x="14" y="36"/>
                  </a:cubicBezTo>
                  <a:cubicBezTo>
                    <a:pt x="14" y="36"/>
                    <a:pt x="12" y="36"/>
                    <a:pt x="12" y="36"/>
                  </a:cubicBezTo>
                  <a:cubicBezTo>
                    <a:pt x="12" y="36"/>
                    <a:pt x="11" y="35"/>
                    <a:pt x="13" y="35"/>
                  </a:cubicBezTo>
                  <a:cubicBezTo>
                    <a:pt x="13" y="35"/>
                    <a:pt x="13" y="34"/>
                    <a:pt x="14" y="34"/>
                  </a:cubicBezTo>
                  <a:cubicBezTo>
                    <a:pt x="13" y="34"/>
                    <a:pt x="13" y="34"/>
                    <a:pt x="12" y="33"/>
                  </a:cubicBezTo>
                  <a:cubicBezTo>
                    <a:pt x="12" y="34"/>
                    <a:pt x="11" y="35"/>
                    <a:pt x="10" y="36"/>
                  </a:cubicBezTo>
                  <a:cubicBezTo>
                    <a:pt x="9" y="34"/>
                    <a:pt x="9" y="33"/>
                    <a:pt x="7" y="32"/>
                  </a:cubicBezTo>
                  <a:cubicBezTo>
                    <a:pt x="7" y="32"/>
                    <a:pt x="6" y="33"/>
                    <a:pt x="6" y="32"/>
                  </a:cubicBezTo>
                  <a:cubicBezTo>
                    <a:pt x="6" y="32"/>
                    <a:pt x="6" y="32"/>
                    <a:pt x="6" y="31"/>
                  </a:cubicBezTo>
                  <a:cubicBezTo>
                    <a:pt x="5" y="31"/>
                    <a:pt x="3" y="31"/>
                    <a:pt x="1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9"/>
                    <a:pt x="1" y="28"/>
                    <a:pt x="1" y="28"/>
                  </a:cubicBezTo>
                  <a:cubicBezTo>
                    <a:pt x="2" y="28"/>
                    <a:pt x="2" y="28"/>
                    <a:pt x="3" y="29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27"/>
                    <a:pt x="2" y="27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2" y="24"/>
                    <a:pt x="3" y="24"/>
                  </a:cubicBezTo>
                  <a:cubicBezTo>
                    <a:pt x="5" y="23"/>
                    <a:pt x="5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22"/>
                    <a:pt x="11" y="24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4"/>
                    <a:pt x="14" y="24"/>
                  </a:cubicBezTo>
                  <a:cubicBezTo>
                    <a:pt x="15" y="23"/>
                    <a:pt x="15" y="25"/>
                    <a:pt x="16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9" y="24"/>
                    <a:pt x="19" y="23"/>
                    <a:pt x="22" y="24"/>
                  </a:cubicBezTo>
                  <a:cubicBezTo>
                    <a:pt x="22" y="23"/>
                    <a:pt x="23" y="23"/>
                    <a:pt x="22" y="23"/>
                  </a:cubicBezTo>
                  <a:cubicBezTo>
                    <a:pt x="22" y="23"/>
                    <a:pt x="21" y="22"/>
                    <a:pt x="21" y="22"/>
                  </a:cubicBezTo>
                  <a:cubicBezTo>
                    <a:pt x="20" y="21"/>
                    <a:pt x="21" y="19"/>
                    <a:pt x="21" y="18"/>
                  </a:cubicBezTo>
                  <a:cubicBezTo>
                    <a:pt x="21" y="16"/>
                    <a:pt x="19" y="14"/>
                    <a:pt x="19" y="13"/>
                  </a:cubicBezTo>
                  <a:cubicBezTo>
                    <a:pt x="23" y="13"/>
                    <a:pt x="22" y="12"/>
                    <a:pt x="23" y="17"/>
                  </a:cubicBezTo>
                  <a:cubicBezTo>
                    <a:pt x="26" y="16"/>
                    <a:pt x="30" y="16"/>
                    <a:pt x="32" y="15"/>
                  </a:cubicBezTo>
                  <a:cubicBezTo>
                    <a:pt x="33" y="14"/>
                    <a:pt x="33" y="14"/>
                    <a:pt x="32" y="13"/>
                  </a:cubicBezTo>
                  <a:cubicBezTo>
                    <a:pt x="34" y="12"/>
                    <a:pt x="37" y="10"/>
                    <a:pt x="38" y="9"/>
                  </a:cubicBezTo>
                  <a:cubicBezTo>
                    <a:pt x="39" y="9"/>
                    <a:pt x="40" y="10"/>
                    <a:pt x="40" y="10"/>
                  </a:cubicBezTo>
                  <a:cubicBezTo>
                    <a:pt x="40" y="10"/>
                    <a:pt x="40" y="5"/>
                    <a:pt x="40" y="4"/>
                  </a:cubicBezTo>
                  <a:cubicBezTo>
                    <a:pt x="40" y="4"/>
                    <a:pt x="40" y="1"/>
                    <a:pt x="40" y="1"/>
                  </a:cubicBezTo>
                  <a:cubicBezTo>
                    <a:pt x="42" y="1"/>
                    <a:pt x="43" y="0"/>
                    <a:pt x="44" y="0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7" y="2"/>
                    <a:pt x="47" y="3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8" y="6"/>
                    <a:pt x="49" y="6"/>
                    <a:pt x="51" y="8"/>
                  </a:cubicBezTo>
                  <a:cubicBezTo>
                    <a:pt x="53" y="10"/>
                    <a:pt x="54" y="8"/>
                    <a:pt x="54" y="8"/>
                  </a:cubicBezTo>
                  <a:cubicBezTo>
                    <a:pt x="54" y="8"/>
                    <a:pt x="53" y="9"/>
                    <a:pt x="55" y="11"/>
                  </a:cubicBezTo>
                  <a:cubicBezTo>
                    <a:pt x="56" y="12"/>
                    <a:pt x="57" y="12"/>
                    <a:pt x="58" y="12"/>
                  </a:cubicBezTo>
                  <a:cubicBezTo>
                    <a:pt x="59" y="13"/>
                    <a:pt x="61" y="10"/>
                    <a:pt x="61" y="12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6" y="17"/>
                    <a:pt x="68" y="18"/>
                  </a:cubicBezTo>
                  <a:cubicBezTo>
                    <a:pt x="69" y="18"/>
                    <a:pt x="70" y="18"/>
                    <a:pt x="70" y="18"/>
                  </a:cubicBezTo>
                  <a:cubicBezTo>
                    <a:pt x="70" y="18"/>
                    <a:pt x="74" y="17"/>
                    <a:pt x="75" y="19"/>
                  </a:cubicBezTo>
                  <a:cubicBezTo>
                    <a:pt x="77" y="21"/>
                    <a:pt x="77" y="20"/>
                    <a:pt x="79" y="20"/>
                  </a:cubicBezTo>
                  <a:cubicBezTo>
                    <a:pt x="80" y="21"/>
                    <a:pt x="82" y="21"/>
                    <a:pt x="82" y="21"/>
                  </a:cubicBezTo>
                  <a:cubicBezTo>
                    <a:pt x="82" y="21"/>
                    <a:pt x="82" y="23"/>
                    <a:pt x="81" y="25"/>
                  </a:cubicBezTo>
                  <a:cubicBezTo>
                    <a:pt x="80" y="26"/>
                    <a:pt x="80" y="27"/>
                    <a:pt x="81" y="28"/>
                  </a:cubicBezTo>
                  <a:cubicBezTo>
                    <a:pt x="81" y="30"/>
                    <a:pt x="80" y="32"/>
                    <a:pt x="81" y="34"/>
                  </a:cubicBezTo>
                  <a:cubicBezTo>
                    <a:pt x="81" y="34"/>
                    <a:pt x="80" y="36"/>
                    <a:pt x="79" y="35"/>
                  </a:cubicBezTo>
                  <a:cubicBezTo>
                    <a:pt x="78" y="34"/>
                    <a:pt x="78" y="36"/>
                    <a:pt x="78" y="36"/>
                  </a:cubicBezTo>
                  <a:cubicBezTo>
                    <a:pt x="78" y="36"/>
                    <a:pt x="79" y="37"/>
                    <a:pt x="76" y="37"/>
                  </a:cubicBezTo>
                  <a:cubicBezTo>
                    <a:pt x="74" y="38"/>
                    <a:pt x="73" y="40"/>
                    <a:pt x="72" y="42"/>
                  </a:cubicBezTo>
                  <a:cubicBezTo>
                    <a:pt x="71" y="44"/>
                    <a:pt x="70" y="45"/>
                    <a:pt x="69" y="46"/>
                  </a:cubicBezTo>
                  <a:cubicBezTo>
                    <a:pt x="68" y="48"/>
                    <a:pt x="66" y="51"/>
                    <a:pt x="69" y="49"/>
                  </a:cubicBezTo>
                  <a:cubicBezTo>
                    <a:pt x="72" y="47"/>
                    <a:pt x="72" y="49"/>
                    <a:pt x="72" y="49"/>
                  </a:cubicBezTo>
                  <a:cubicBezTo>
                    <a:pt x="72" y="51"/>
                    <a:pt x="75" y="50"/>
                    <a:pt x="75" y="52"/>
                  </a:cubicBezTo>
                  <a:cubicBezTo>
                    <a:pt x="76" y="53"/>
                    <a:pt x="77" y="52"/>
                    <a:pt x="77" y="5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5" y="57"/>
                    <a:pt x="73" y="57"/>
                  </a:cubicBezTo>
                  <a:cubicBezTo>
                    <a:pt x="72" y="57"/>
                    <a:pt x="72" y="61"/>
                    <a:pt x="73" y="61"/>
                  </a:cubicBezTo>
                  <a:cubicBezTo>
                    <a:pt x="75" y="61"/>
                    <a:pt x="73" y="65"/>
                    <a:pt x="74" y="66"/>
                  </a:cubicBezTo>
                  <a:cubicBezTo>
                    <a:pt x="75" y="67"/>
                    <a:pt x="78" y="65"/>
                    <a:pt x="77" y="67"/>
                  </a:cubicBezTo>
                  <a:cubicBezTo>
                    <a:pt x="76" y="68"/>
                    <a:pt x="76" y="67"/>
                    <a:pt x="75" y="68"/>
                  </a:cubicBezTo>
                  <a:cubicBezTo>
                    <a:pt x="74" y="69"/>
                    <a:pt x="76" y="70"/>
                    <a:pt x="76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3" y="74"/>
                    <a:pt x="72" y="74"/>
                  </a:cubicBezTo>
                  <a:cubicBezTo>
                    <a:pt x="72" y="74"/>
                    <a:pt x="71" y="74"/>
                    <a:pt x="70" y="74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7" y="75"/>
                    <a:pt x="67" y="73"/>
                    <a:pt x="66" y="73"/>
                  </a:cubicBezTo>
                  <a:cubicBezTo>
                    <a:pt x="65" y="72"/>
                    <a:pt x="65" y="73"/>
                    <a:pt x="64" y="73"/>
                  </a:cubicBezTo>
                  <a:cubicBezTo>
                    <a:pt x="64" y="73"/>
                    <a:pt x="63" y="71"/>
                    <a:pt x="63" y="71"/>
                  </a:cubicBezTo>
                  <a:cubicBezTo>
                    <a:pt x="62" y="71"/>
                    <a:pt x="63" y="72"/>
                    <a:pt x="62" y="72"/>
                  </a:cubicBezTo>
                  <a:cubicBezTo>
                    <a:pt x="61" y="72"/>
                    <a:pt x="59" y="70"/>
                    <a:pt x="57" y="71"/>
                  </a:cubicBezTo>
                  <a:cubicBezTo>
                    <a:pt x="56" y="71"/>
                    <a:pt x="54" y="74"/>
                    <a:pt x="54" y="74"/>
                  </a:cubicBezTo>
                  <a:cubicBezTo>
                    <a:pt x="53" y="75"/>
                    <a:pt x="52" y="74"/>
                    <a:pt x="51" y="75"/>
                  </a:cubicBezTo>
                  <a:cubicBezTo>
                    <a:pt x="51" y="77"/>
                    <a:pt x="50" y="78"/>
                    <a:pt x="50" y="79"/>
                  </a:cubicBezTo>
                  <a:close/>
                  <a:moveTo>
                    <a:pt x="89" y="75"/>
                  </a:moveTo>
                  <a:cubicBezTo>
                    <a:pt x="88" y="76"/>
                    <a:pt x="88" y="77"/>
                    <a:pt x="87" y="78"/>
                  </a:cubicBezTo>
                  <a:cubicBezTo>
                    <a:pt x="86" y="79"/>
                    <a:pt x="84" y="78"/>
                    <a:pt x="84" y="79"/>
                  </a:cubicBezTo>
                  <a:cubicBezTo>
                    <a:pt x="83" y="81"/>
                    <a:pt x="84" y="84"/>
                    <a:pt x="84" y="86"/>
                  </a:cubicBezTo>
                  <a:cubicBezTo>
                    <a:pt x="84" y="86"/>
                    <a:pt x="83" y="86"/>
                    <a:pt x="84" y="87"/>
                  </a:cubicBezTo>
                  <a:cubicBezTo>
                    <a:pt x="84" y="88"/>
                    <a:pt x="87" y="89"/>
                    <a:pt x="89" y="90"/>
                  </a:cubicBezTo>
                  <a:cubicBezTo>
                    <a:pt x="90" y="85"/>
                    <a:pt x="92" y="81"/>
                    <a:pt x="90" y="76"/>
                  </a:cubicBezTo>
                  <a:cubicBezTo>
                    <a:pt x="90" y="76"/>
                    <a:pt x="89" y="75"/>
                    <a:pt x="89" y="75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7" name="Freeform 127"/>
            <p:cNvSpPr>
              <a:spLocks noEditPoints="1"/>
            </p:cNvSpPr>
            <p:nvPr/>
          </p:nvSpPr>
          <p:spPr bwMode="auto">
            <a:xfrm>
              <a:off x="4772025" y="2033588"/>
              <a:ext cx="292100" cy="415925"/>
            </a:xfrm>
            <a:custGeom>
              <a:avLst/>
              <a:gdLst>
                <a:gd name="T0" fmla="*/ 34 w 78"/>
                <a:gd name="T1" fmla="*/ 46 h 111"/>
                <a:gd name="T2" fmla="*/ 36 w 78"/>
                <a:gd name="T3" fmla="*/ 48 h 111"/>
                <a:gd name="T4" fmla="*/ 37 w 78"/>
                <a:gd name="T5" fmla="*/ 53 h 111"/>
                <a:gd name="T6" fmla="*/ 37 w 78"/>
                <a:gd name="T7" fmla="*/ 58 h 111"/>
                <a:gd name="T8" fmla="*/ 34 w 78"/>
                <a:gd name="T9" fmla="*/ 58 h 111"/>
                <a:gd name="T10" fmla="*/ 31 w 78"/>
                <a:gd name="T11" fmla="*/ 63 h 111"/>
                <a:gd name="T12" fmla="*/ 29 w 78"/>
                <a:gd name="T13" fmla="*/ 68 h 111"/>
                <a:gd name="T14" fmla="*/ 23 w 78"/>
                <a:gd name="T15" fmla="*/ 73 h 111"/>
                <a:gd name="T16" fmla="*/ 22 w 78"/>
                <a:gd name="T17" fmla="*/ 75 h 111"/>
                <a:gd name="T18" fmla="*/ 18 w 78"/>
                <a:gd name="T19" fmla="*/ 78 h 111"/>
                <a:gd name="T20" fmla="*/ 15 w 78"/>
                <a:gd name="T21" fmla="*/ 82 h 111"/>
                <a:gd name="T22" fmla="*/ 17 w 78"/>
                <a:gd name="T23" fmla="*/ 85 h 111"/>
                <a:gd name="T24" fmla="*/ 19 w 78"/>
                <a:gd name="T25" fmla="*/ 90 h 111"/>
                <a:gd name="T26" fmla="*/ 17 w 78"/>
                <a:gd name="T27" fmla="*/ 93 h 111"/>
                <a:gd name="T28" fmla="*/ 18 w 78"/>
                <a:gd name="T29" fmla="*/ 99 h 111"/>
                <a:gd name="T30" fmla="*/ 20 w 78"/>
                <a:gd name="T31" fmla="*/ 98 h 111"/>
                <a:gd name="T32" fmla="*/ 22 w 78"/>
                <a:gd name="T33" fmla="*/ 103 h 111"/>
                <a:gd name="T34" fmla="*/ 22 w 78"/>
                <a:gd name="T35" fmla="*/ 101 h 111"/>
                <a:gd name="T36" fmla="*/ 25 w 78"/>
                <a:gd name="T37" fmla="*/ 104 h 111"/>
                <a:gd name="T38" fmla="*/ 27 w 78"/>
                <a:gd name="T39" fmla="*/ 105 h 111"/>
                <a:gd name="T40" fmla="*/ 23 w 78"/>
                <a:gd name="T41" fmla="*/ 109 h 111"/>
                <a:gd name="T42" fmla="*/ 28 w 78"/>
                <a:gd name="T43" fmla="*/ 108 h 111"/>
                <a:gd name="T44" fmla="*/ 29 w 78"/>
                <a:gd name="T45" fmla="*/ 109 h 111"/>
                <a:gd name="T46" fmla="*/ 35 w 78"/>
                <a:gd name="T47" fmla="*/ 110 h 111"/>
                <a:gd name="T48" fmla="*/ 42 w 78"/>
                <a:gd name="T49" fmla="*/ 105 h 111"/>
                <a:gd name="T50" fmla="*/ 44 w 78"/>
                <a:gd name="T51" fmla="*/ 104 h 111"/>
                <a:gd name="T52" fmla="*/ 48 w 78"/>
                <a:gd name="T53" fmla="*/ 104 h 111"/>
                <a:gd name="T54" fmla="*/ 50 w 78"/>
                <a:gd name="T55" fmla="*/ 102 h 111"/>
                <a:gd name="T56" fmla="*/ 50 w 78"/>
                <a:gd name="T57" fmla="*/ 102 h 111"/>
                <a:gd name="T58" fmla="*/ 56 w 78"/>
                <a:gd name="T59" fmla="*/ 99 h 111"/>
                <a:gd name="T60" fmla="*/ 77 w 78"/>
                <a:gd name="T61" fmla="*/ 80 h 111"/>
                <a:gd name="T62" fmla="*/ 72 w 78"/>
                <a:gd name="T63" fmla="*/ 73 h 111"/>
                <a:gd name="T64" fmla="*/ 73 w 78"/>
                <a:gd name="T65" fmla="*/ 65 h 111"/>
                <a:gd name="T66" fmla="*/ 69 w 78"/>
                <a:gd name="T67" fmla="*/ 59 h 111"/>
                <a:gd name="T68" fmla="*/ 69 w 78"/>
                <a:gd name="T69" fmla="*/ 51 h 111"/>
                <a:gd name="T70" fmla="*/ 68 w 78"/>
                <a:gd name="T71" fmla="*/ 44 h 111"/>
                <a:gd name="T72" fmla="*/ 68 w 78"/>
                <a:gd name="T73" fmla="*/ 25 h 111"/>
                <a:gd name="T74" fmla="*/ 64 w 78"/>
                <a:gd name="T75" fmla="*/ 20 h 111"/>
                <a:gd name="T76" fmla="*/ 67 w 78"/>
                <a:gd name="T77" fmla="*/ 10 h 111"/>
                <a:gd name="T78" fmla="*/ 64 w 78"/>
                <a:gd name="T79" fmla="*/ 9 h 111"/>
                <a:gd name="T80" fmla="*/ 57 w 78"/>
                <a:gd name="T81" fmla="*/ 0 h 111"/>
                <a:gd name="T82" fmla="*/ 47 w 78"/>
                <a:gd name="T83" fmla="*/ 2 h 111"/>
                <a:gd name="T84" fmla="*/ 43 w 78"/>
                <a:gd name="T85" fmla="*/ 7 h 111"/>
                <a:gd name="T86" fmla="*/ 42 w 78"/>
                <a:gd name="T87" fmla="*/ 13 h 111"/>
                <a:gd name="T88" fmla="*/ 38 w 78"/>
                <a:gd name="T89" fmla="*/ 20 h 111"/>
                <a:gd name="T90" fmla="*/ 32 w 78"/>
                <a:gd name="T91" fmla="*/ 16 h 111"/>
                <a:gd name="T92" fmla="*/ 23 w 78"/>
                <a:gd name="T93" fmla="*/ 17 h 111"/>
                <a:gd name="T94" fmla="*/ 13 w 78"/>
                <a:gd name="T95" fmla="*/ 10 h 111"/>
                <a:gd name="T96" fmla="*/ 10 w 78"/>
                <a:gd name="T97" fmla="*/ 13 h 111"/>
                <a:gd name="T98" fmla="*/ 18 w 78"/>
                <a:gd name="T99" fmla="*/ 19 h 111"/>
                <a:gd name="T100" fmla="*/ 26 w 78"/>
                <a:gd name="T101" fmla="*/ 25 h 111"/>
                <a:gd name="T102" fmla="*/ 27 w 78"/>
                <a:gd name="T103" fmla="*/ 31 h 111"/>
                <a:gd name="T104" fmla="*/ 27 w 78"/>
                <a:gd name="T105" fmla="*/ 40 h 111"/>
                <a:gd name="T106" fmla="*/ 29 w 78"/>
                <a:gd name="T107" fmla="*/ 46 h 111"/>
                <a:gd name="T108" fmla="*/ 3 w 78"/>
                <a:gd name="T109" fmla="*/ 107 h 111"/>
                <a:gd name="T110" fmla="*/ 5 w 78"/>
                <a:gd name="T111" fmla="*/ 111 h 111"/>
                <a:gd name="T112" fmla="*/ 4 w 78"/>
                <a:gd name="T113" fmla="*/ 107 h 111"/>
                <a:gd name="T114" fmla="*/ 34 w 78"/>
                <a:gd name="T115" fmla="*/ 54 h 111"/>
                <a:gd name="T116" fmla="*/ 34 w 78"/>
                <a:gd name="T117" fmla="*/ 5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111">
                  <a:moveTo>
                    <a:pt x="29" y="46"/>
                  </a:moveTo>
                  <a:cubicBezTo>
                    <a:pt x="30" y="46"/>
                    <a:pt x="32" y="46"/>
                    <a:pt x="34" y="46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5" y="47"/>
                    <a:pt x="36" y="48"/>
                  </a:cubicBezTo>
                  <a:cubicBezTo>
                    <a:pt x="38" y="49"/>
                    <a:pt x="37" y="51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8" y="55"/>
                    <a:pt x="37" y="54"/>
                    <a:pt x="37" y="56"/>
                  </a:cubicBezTo>
                  <a:cubicBezTo>
                    <a:pt x="37" y="56"/>
                    <a:pt x="38" y="57"/>
                    <a:pt x="37" y="58"/>
                  </a:cubicBezTo>
                  <a:cubicBezTo>
                    <a:pt x="36" y="58"/>
                    <a:pt x="36" y="57"/>
                    <a:pt x="36" y="57"/>
                  </a:cubicBezTo>
                  <a:cubicBezTo>
                    <a:pt x="35" y="58"/>
                    <a:pt x="34" y="57"/>
                    <a:pt x="34" y="58"/>
                  </a:cubicBezTo>
                  <a:cubicBezTo>
                    <a:pt x="32" y="59"/>
                    <a:pt x="32" y="62"/>
                    <a:pt x="32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0" y="64"/>
                    <a:pt x="29" y="66"/>
                    <a:pt x="29" y="67"/>
                  </a:cubicBezTo>
                  <a:cubicBezTo>
                    <a:pt x="29" y="67"/>
                    <a:pt x="29" y="68"/>
                    <a:pt x="29" y="68"/>
                  </a:cubicBezTo>
                  <a:cubicBezTo>
                    <a:pt x="28" y="69"/>
                    <a:pt x="26" y="69"/>
                    <a:pt x="25" y="70"/>
                  </a:cubicBezTo>
                  <a:cubicBezTo>
                    <a:pt x="24" y="71"/>
                    <a:pt x="23" y="73"/>
                    <a:pt x="23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1" y="73"/>
                    <a:pt x="22" y="75"/>
                    <a:pt x="22" y="75"/>
                  </a:cubicBezTo>
                  <a:cubicBezTo>
                    <a:pt x="21" y="75"/>
                    <a:pt x="20" y="75"/>
                    <a:pt x="19" y="75"/>
                  </a:cubicBezTo>
                  <a:cubicBezTo>
                    <a:pt x="18" y="76"/>
                    <a:pt x="19" y="77"/>
                    <a:pt x="18" y="78"/>
                  </a:cubicBezTo>
                  <a:cubicBezTo>
                    <a:pt x="18" y="78"/>
                    <a:pt x="16" y="79"/>
                    <a:pt x="15" y="80"/>
                  </a:cubicBezTo>
                  <a:cubicBezTo>
                    <a:pt x="16" y="80"/>
                    <a:pt x="15" y="81"/>
                    <a:pt x="15" y="82"/>
                  </a:cubicBezTo>
                  <a:cubicBezTo>
                    <a:pt x="16" y="83"/>
                    <a:pt x="17" y="83"/>
                    <a:pt x="17" y="83"/>
                  </a:cubicBezTo>
                  <a:cubicBezTo>
                    <a:pt x="18" y="84"/>
                    <a:pt x="16" y="84"/>
                    <a:pt x="17" y="85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90"/>
                    <a:pt x="19" y="90"/>
                  </a:cubicBezTo>
                  <a:cubicBezTo>
                    <a:pt x="19" y="91"/>
                    <a:pt x="18" y="91"/>
                    <a:pt x="17" y="92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3"/>
                    <a:pt x="17" y="96"/>
                    <a:pt x="17" y="97"/>
                  </a:cubicBezTo>
                  <a:cubicBezTo>
                    <a:pt x="17" y="97"/>
                    <a:pt x="18" y="99"/>
                    <a:pt x="18" y="99"/>
                  </a:cubicBezTo>
                  <a:cubicBezTo>
                    <a:pt x="18" y="99"/>
                    <a:pt x="19" y="98"/>
                    <a:pt x="19" y="98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0" y="100"/>
                    <a:pt x="20" y="102"/>
                    <a:pt x="20" y="103"/>
                  </a:cubicBezTo>
                  <a:cubicBezTo>
                    <a:pt x="20" y="103"/>
                    <a:pt x="22" y="103"/>
                    <a:pt x="22" y="103"/>
                  </a:cubicBezTo>
                  <a:cubicBezTo>
                    <a:pt x="21" y="102"/>
                    <a:pt x="20" y="100"/>
                    <a:pt x="21" y="100"/>
                  </a:cubicBezTo>
                  <a:cubicBezTo>
                    <a:pt x="21" y="100"/>
                    <a:pt x="22" y="101"/>
                    <a:pt x="22" y="101"/>
                  </a:cubicBezTo>
                  <a:cubicBezTo>
                    <a:pt x="23" y="101"/>
                    <a:pt x="24" y="101"/>
                    <a:pt x="25" y="102"/>
                  </a:cubicBezTo>
                  <a:cubicBezTo>
                    <a:pt x="25" y="102"/>
                    <a:pt x="25" y="104"/>
                    <a:pt x="25" y="104"/>
                  </a:cubicBezTo>
                  <a:cubicBezTo>
                    <a:pt x="26" y="104"/>
                    <a:pt x="26" y="103"/>
                    <a:pt x="27" y="103"/>
                  </a:cubicBezTo>
                  <a:cubicBezTo>
                    <a:pt x="27" y="103"/>
                    <a:pt x="27" y="105"/>
                    <a:pt x="27" y="105"/>
                  </a:cubicBezTo>
                  <a:cubicBezTo>
                    <a:pt x="25" y="105"/>
                    <a:pt x="24" y="106"/>
                    <a:pt x="23" y="106"/>
                  </a:cubicBezTo>
                  <a:cubicBezTo>
                    <a:pt x="23" y="108"/>
                    <a:pt x="23" y="108"/>
                    <a:pt x="23" y="109"/>
                  </a:cubicBezTo>
                  <a:cubicBezTo>
                    <a:pt x="26" y="108"/>
                    <a:pt x="25" y="110"/>
                    <a:pt x="26" y="106"/>
                  </a:cubicBezTo>
                  <a:cubicBezTo>
                    <a:pt x="27" y="107"/>
                    <a:pt x="28" y="107"/>
                    <a:pt x="28" y="108"/>
                  </a:cubicBezTo>
                  <a:cubicBezTo>
                    <a:pt x="29" y="108"/>
                    <a:pt x="28" y="109"/>
                    <a:pt x="28" y="109"/>
                  </a:cubicBezTo>
                  <a:cubicBezTo>
                    <a:pt x="28" y="110"/>
                    <a:pt x="29" y="109"/>
                    <a:pt x="29" y="109"/>
                  </a:cubicBezTo>
                  <a:cubicBezTo>
                    <a:pt x="29" y="110"/>
                    <a:pt x="29" y="111"/>
                    <a:pt x="29" y="111"/>
                  </a:cubicBezTo>
                  <a:cubicBezTo>
                    <a:pt x="29" y="111"/>
                    <a:pt x="34" y="110"/>
                    <a:pt x="35" y="110"/>
                  </a:cubicBezTo>
                  <a:cubicBezTo>
                    <a:pt x="35" y="110"/>
                    <a:pt x="35" y="109"/>
                    <a:pt x="35" y="109"/>
                  </a:cubicBezTo>
                  <a:cubicBezTo>
                    <a:pt x="37" y="107"/>
                    <a:pt x="39" y="106"/>
                    <a:pt x="42" y="105"/>
                  </a:cubicBezTo>
                  <a:cubicBezTo>
                    <a:pt x="42" y="105"/>
                    <a:pt x="42" y="103"/>
                    <a:pt x="42" y="103"/>
                  </a:cubicBezTo>
                  <a:cubicBezTo>
                    <a:pt x="43" y="103"/>
                    <a:pt x="43" y="104"/>
                    <a:pt x="44" y="104"/>
                  </a:cubicBezTo>
                  <a:cubicBezTo>
                    <a:pt x="45" y="104"/>
                    <a:pt x="45" y="103"/>
                    <a:pt x="46" y="103"/>
                  </a:cubicBezTo>
                  <a:cubicBezTo>
                    <a:pt x="46" y="103"/>
                    <a:pt x="48" y="104"/>
                    <a:pt x="48" y="104"/>
                  </a:cubicBezTo>
                  <a:cubicBezTo>
                    <a:pt x="49" y="104"/>
                    <a:pt x="48" y="102"/>
                    <a:pt x="48" y="102"/>
                  </a:cubicBezTo>
                  <a:cubicBezTo>
                    <a:pt x="49" y="102"/>
                    <a:pt x="49" y="102"/>
                    <a:pt x="50" y="102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1" y="101"/>
                    <a:pt x="50" y="102"/>
                    <a:pt x="50" y="102"/>
                  </a:cubicBezTo>
                  <a:cubicBezTo>
                    <a:pt x="51" y="102"/>
                    <a:pt x="52" y="102"/>
                    <a:pt x="52" y="102"/>
                  </a:cubicBezTo>
                  <a:cubicBezTo>
                    <a:pt x="54" y="101"/>
                    <a:pt x="56" y="99"/>
                    <a:pt x="56" y="99"/>
                  </a:cubicBezTo>
                  <a:cubicBezTo>
                    <a:pt x="56" y="99"/>
                    <a:pt x="78" y="86"/>
                    <a:pt x="78" y="84"/>
                  </a:cubicBezTo>
                  <a:cubicBezTo>
                    <a:pt x="78" y="83"/>
                    <a:pt x="77" y="82"/>
                    <a:pt x="77" y="80"/>
                  </a:cubicBezTo>
                  <a:cubicBezTo>
                    <a:pt x="77" y="78"/>
                    <a:pt x="75" y="79"/>
                    <a:pt x="73" y="78"/>
                  </a:cubicBezTo>
                  <a:cubicBezTo>
                    <a:pt x="71" y="77"/>
                    <a:pt x="72" y="75"/>
                    <a:pt x="72" y="73"/>
                  </a:cubicBezTo>
                  <a:cubicBezTo>
                    <a:pt x="72" y="72"/>
                    <a:pt x="73" y="71"/>
                    <a:pt x="74" y="70"/>
                  </a:cubicBezTo>
                  <a:cubicBezTo>
                    <a:pt x="75" y="68"/>
                    <a:pt x="73" y="67"/>
                    <a:pt x="73" y="65"/>
                  </a:cubicBezTo>
                  <a:cubicBezTo>
                    <a:pt x="73" y="63"/>
                    <a:pt x="72" y="63"/>
                    <a:pt x="71" y="62"/>
                  </a:cubicBezTo>
                  <a:cubicBezTo>
                    <a:pt x="69" y="61"/>
                    <a:pt x="69" y="59"/>
                    <a:pt x="69" y="59"/>
                  </a:cubicBezTo>
                  <a:cubicBezTo>
                    <a:pt x="69" y="59"/>
                    <a:pt x="69" y="56"/>
                    <a:pt x="68" y="55"/>
                  </a:cubicBezTo>
                  <a:cubicBezTo>
                    <a:pt x="68" y="53"/>
                    <a:pt x="68" y="52"/>
                    <a:pt x="69" y="51"/>
                  </a:cubicBezTo>
                  <a:cubicBezTo>
                    <a:pt x="69" y="50"/>
                    <a:pt x="68" y="49"/>
                    <a:pt x="68" y="48"/>
                  </a:cubicBezTo>
                  <a:cubicBezTo>
                    <a:pt x="69" y="47"/>
                    <a:pt x="68" y="44"/>
                    <a:pt x="68" y="44"/>
                  </a:cubicBezTo>
                  <a:cubicBezTo>
                    <a:pt x="68" y="44"/>
                    <a:pt x="64" y="33"/>
                    <a:pt x="64" y="31"/>
                  </a:cubicBezTo>
                  <a:cubicBezTo>
                    <a:pt x="64" y="30"/>
                    <a:pt x="67" y="27"/>
                    <a:pt x="68" y="25"/>
                  </a:cubicBezTo>
                  <a:cubicBezTo>
                    <a:pt x="69" y="24"/>
                    <a:pt x="66" y="20"/>
                    <a:pt x="66" y="20"/>
                  </a:cubicBezTo>
                  <a:cubicBezTo>
                    <a:pt x="66" y="20"/>
                    <a:pt x="66" y="21"/>
                    <a:pt x="64" y="20"/>
                  </a:cubicBezTo>
                  <a:cubicBezTo>
                    <a:pt x="63" y="18"/>
                    <a:pt x="64" y="12"/>
                    <a:pt x="64" y="12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9"/>
                    <a:pt x="66" y="10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8" y="5"/>
                    <a:pt x="57" y="0"/>
                    <a:pt x="57" y="0"/>
                  </a:cubicBezTo>
                  <a:cubicBezTo>
                    <a:pt x="57" y="0"/>
                    <a:pt x="53" y="4"/>
                    <a:pt x="52" y="3"/>
                  </a:cubicBezTo>
                  <a:cubicBezTo>
                    <a:pt x="50" y="3"/>
                    <a:pt x="47" y="2"/>
                    <a:pt x="47" y="2"/>
                  </a:cubicBezTo>
                  <a:cubicBezTo>
                    <a:pt x="47" y="2"/>
                    <a:pt x="47" y="5"/>
                    <a:pt x="46" y="5"/>
                  </a:cubicBezTo>
                  <a:cubicBezTo>
                    <a:pt x="44" y="5"/>
                    <a:pt x="43" y="6"/>
                    <a:pt x="43" y="7"/>
                  </a:cubicBezTo>
                  <a:cubicBezTo>
                    <a:pt x="42" y="9"/>
                    <a:pt x="42" y="8"/>
                    <a:pt x="41" y="10"/>
                  </a:cubicBezTo>
                  <a:cubicBezTo>
                    <a:pt x="41" y="11"/>
                    <a:pt x="43" y="11"/>
                    <a:pt x="42" y="13"/>
                  </a:cubicBezTo>
                  <a:cubicBezTo>
                    <a:pt x="42" y="15"/>
                    <a:pt x="40" y="17"/>
                    <a:pt x="39" y="18"/>
                  </a:cubicBezTo>
                  <a:cubicBezTo>
                    <a:pt x="37" y="18"/>
                    <a:pt x="38" y="20"/>
                    <a:pt x="38" y="20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6"/>
                    <a:pt x="32" y="16"/>
                  </a:cubicBezTo>
                  <a:cubicBezTo>
                    <a:pt x="30" y="16"/>
                    <a:pt x="33" y="18"/>
                    <a:pt x="29" y="17"/>
                  </a:cubicBezTo>
                  <a:cubicBezTo>
                    <a:pt x="28" y="16"/>
                    <a:pt x="23" y="17"/>
                    <a:pt x="23" y="17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3" y="9"/>
                    <a:pt x="13" y="1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4" y="14"/>
                    <a:pt x="14" y="16"/>
                  </a:cubicBezTo>
                  <a:cubicBezTo>
                    <a:pt x="14" y="17"/>
                    <a:pt x="16" y="19"/>
                    <a:pt x="18" y="19"/>
                  </a:cubicBezTo>
                  <a:cubicBezTo>
                    <a:pt x="19" y="19"/>
                    <a:pt x="22" y="20"/>
                    <a:pt x="23" y="21"/>
                  </a:cubicBezTo>
                  <a:cubicBezTo>
                    <a:pt x="24" y="23"/>
                    <a:pt x="24" y="24"/>
                    <a:pt x="26" y="25"/>
                  </a:cubicBezTo>
                  <a:cubicBezTo>
                    <a:pt x="27" y="26"/>
                    <a:pt x="26" y="26"/>
                    <a:pt x="26" y="28"/>
                  </a:cubicBezTo>
                  <a:cubicBezTo>
                    <a:pt x="27" y="29"/>
                    <a:pt x="26" y="29"/>
                    <a:pt x="27" y="31"/>
                  </a:cubicBezTo>
                  <a:cubicBezTo>
                    <a:pt x="28" y="33"/>
                    <a:pt x="27" y="33"/>
                    <a:pt x="27" y="35"/>
                  </a:cubicBezTo>
                  <a:cubicBezTo>
                    <a:pt x="27" y="37"/>
                    <a:pt x="27" y="38"/>
                    <a:pt x="27" y="40"/>
                  </a:cubicBezTo>
                  <a:cubicBezTo>
                    <a:pt x="27" y="41"/>
                    <a:pt x="27" y="42"/>
                    <a:pt x="27" y="42"/>
                  </a:cubicBezTo>
                  <a:lnTo>
                    <a:pt x="29" y="46"/>
                  </a:lnTo>
                  <a:close/>
                  <a:moveTo>
                    <a:pt x="2" y="106"/>
                  </a:moveTo>
                  <a:cubicBezTo>
                    <a:pt x="2" y="106"/>
                    <a:pt x="3" y="107"/>
                    <a:pt x="3" y="107"/>
                  </a:cubicBezTo>
                  <a:cubicBezTo>
                    <a:pt x="0" y="109"/>
                    <a:pt x="2" y="109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0"/>
                    <a:pt x="6" y="110"/>
                    <a:pt x="6" y="110"/>
                  </a:cubicBezTo>
                  <a:cubicBezTo>
                    <a:pt x="5" y="107"/>
                    <a:pt x="6" y="108"/>
                    <a:pt x="4" y="107"/>
                  </a:cubicBezTo>
                  <a:cubicBezTo>
                    <a:pt x="3" y="106"/>
                    <a:pt x="4" y="106"/>
                    <a:pt x="2" y="106"/>
                  </a:cubicBezTo>
                  <a:close/>
                  <a:moveTo>
                    <a:pt x="34" y="54"/>
                  </a:moveTo>
                  <a:cubicBezTo>
                    <a:pt x="33" y="54"/>
                    <a:pt x="33" y="55"/>
                    <a:pt x="34" y="55"/>
                  </a:cubicBezTo>
                  <a:cubicBezTo>
                    <a:pt x="34" y="55"/>
                    <a:pt x="34" y="54"/>
                    <a:pt x="34" y="54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8" name="Freeform 128"/>
            <p:cNvSpPr>
              <a:spLocks noEditPoints="1"/>
            </p:cNvSpPr>
            <p:nvPr/>
          </p:nvSpPr>
          <p:spPr bwMode="auto">
            <a:xfrm>
              <a:off x="8450263" y="4857751"/>
              <a:ext cx="71437" cy="63500"/>
            </a:xfrm>
            <a:custGeom>
              <a:avLst/>
              <a:gdLst>
                <a:gd name="T0" fmla="*/ 8 w 19"/>
                <a:gd name="T1" fmla="*/ 12 h 17"/>
                <a:gd name="T2" fmla="*/ 7 w 19"/>
                <a:gd name="T3" fmla="*/ 17 h 17"/>
                <a:gd name="T4" fmla="*/ 8 w 19"/>
                <a:gd name="T5" fmla="*/ 12 h 17"/>
                <a:gd name="T6" fmla="*/ 17 w 19"/>
                <a:gd name="T7" fmla="*/ 1 h 17"/>
                <a:gd name="T8" fmla="*/ 11 w 19"/>
                <a:gd name="T9" fmla="*/ 4 h 17"/>
                <a:gd name="T10" fmla="*/ 10 w 19"/>
                <a:gd name="T11" fmla="*/ 5 h 17"/>
                <a:gd name="T12" fmla="*/ 11 w 19"/>
                <a:gd name="T13" fmla="*/ 7 h 17"/>
                <a:gd name="T14" fmla="*/ 15 w 19"/>
                <a:gd name="T15" fmla="*/ 5 h 17"/>
                <a:gd name="T16" fmla="*/ 17 w 19"/>
                <a:gd name="T17" fmla="*/ 5 h 17"/>
                <a:gd name="T18" fmla="*/ 17 w 19"/>
                <a:gd name="T19" fmla="*/ 3 h 17"/>
                <a:gd name="T20" fmla="*/ 19 w 19"/>
                <a:gd name="T21" fmla="*/ 2 h 17"/>
                <a:gd name="T22" fmla="*/ 17 w 19"/>
                <a:gd name="T2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7">
                  <a:moveTo>
                    <a:pt x="8" y="12"/>
                  </a:moveTo>
                  <a:cubicBezTo>
                    <a:pt x="3" y="11"/>
                    <a:pt x="0" y="17"/>
                    <a:pt x="7" y="17"/>
                  </a:cubicBezTo>
                  <a:cubicBezTo>
                    <a:pt x="12" y="17"/>
                    <a:pt x="13" y="12"/>
                    <a:pt x="8" y="12"/>
                  </a:cubicBezTo>
                  <a:close/>
                  <a:moveTo>
                    <a:pt x="17" y="1"/>
                  </a:moveTo>
                  <a:cubicBezTo>
                    <a:pt x="17" y="1"/>
                    <a:pt x="12" y="3"/>
                    <a:pt x="11" y="4"/>
                  </a:cubicBezTo>
                  <a:cubicBezTo>
                    <a:pt x="11" y="4"/>
                    <a:pt x="10" y="5"/>
                    <a:pt x="10" y="5"/>
                  </a:cubicBezTo>
                  <a:cubicBezTo>
                    <a:pt x="11" y="6"/>
                    <a:pt x="10" y="6"/>
                    <a:pt x="11" y="7"/>
                  </a:cubicBezTo>
                  <a:cubicBezTo>
                    <a:pt x="12" y="6"/>
                    <a:pt x="13" y="5"/>
                    <a:pt x="15" y="5"/>
                  </a:cubicBezTo>
                  <a:cubicBezTo>
                    <a:pt x="15" y="5"/>
                    <a:pt x="16" y="5"/>
                    <a:pt x="17" y="5"/>
                  </a:cubicBezTo>
                  <a:cubicBezTo>
                    <a:pt x="17" y="5"/>
                    <a:pt x="17" y="3"/>
                    <a:pt x="17" y="3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18" y="1"/>
                    <a:pt x="19" y="0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9" name="Freeform 129"/>
            <p:cNvSpPr>
              <a:spLocks noEditPoints="1"/>
            </p:cNvSpPr>
            <p:nvPr/>
          </p:nvSpPr>
          <p:spPr bwMode="auto">
            <a:xfrm>
              <a:off x="2874963" y="5959476"/>
              <a:ext cx="88900" cy="38100"/>
            </a:xfrm>
            <a:custGeom>
              <a:avLst/>
              <a:gdLst>
                <a:gd name="T0" fmla="*/ 17 w 24"/>
                <a:gd name="T1" fmla="*/ 0 h 10"/>
                <a:gd name="T2" fmla="*/ 14 w 24"/>
                <a:gd name="T3" fmla="*/ 2 h 10"/>
                <a:gd name="T4" fmla="*/ 14 w 24"/>
                <a:gd name="T5" fmla="*/ 3 h 10"/>
                <a:gd name="T6" fmla="*/ 15 w 24"/>
                <a:gd name="T7" fmla="*/ 4 h 10"/>
                <a:gd name="T8" fmla="*/ 13 w 24"/>
                <a:gd name="T9" fmla="*/ 4 h 10"/>
                <a:gd name="T10" fmla="*/ 11 w 24"/>
                <a:gd name="T11" fmla="*/ 8 h 10"/>
                <a:gd name="T12" fmla="*/ 10 w 24"/>
                <a:gd name="T13" fmla="*/ 9 h 10"/>
                <a:gd name="T14" fmla="*/ 10 w 24"/>
                <a:gd name="T15" fmla="*/ 10 h 10"/>
                <a:gd name="T16" fmla="*/ 13 w 24"/>
                <a:gd name="T17" fmla="*/ 10 h 10"/>
                <a:gd name="T18" fmla="*/ 12 w 24"/>
                <a:gd name="T19" fmla="*/ 10 h 10"/>
                <a:gd name="T20" fmla="*/ 12 w 24"/>
                <a:gd name="T21" fmla="*/ 9 h 10"/>
                <a:gd name="T22" fmla="*/ 13 w 24"/>
                <a:gd name="T23" fmla="*/ 8 h 10"/>
                <a:gd name="T24" fmla="*/ 17 w 24"/>
                <a:gd name="T25" fmla="*/ 9 h 10"/>
                <a:gd name="T26" fmla="*/ 16 w 24"/>
                <a:gd name="T27" fmla="*/ 6 h 10"/>
                <a:gd name="T28" fmla="*/ 21 w 24"/>
                <a:gd name="T29" fmla="*/ 5 h 10"/>
                <a:gd name="T30" fmla="*/ 21 w 24"/>
                <a:gd name="T31" fmla="*/ 4 h 10"/>
                <a:gd name="T32" fmla="*/ 24 w 24"/>
                <a:gd name="T33" fmla="*/ 5 h 10"/>
                <a:gd name="T34" fmla="*/ 24 w 24"/>
                <a:gd name="T35" fmla="*/ 4 h 10"/>
                <a:gd name="T36" fmla="*/ 22 w 24"/>
                <a:gd name="T37" fmla="*/ 3 h 10"/>
                <a:gd name="T38" fmla="*/ 22 w 24"/>
                <a:gd name="T39" fmla="*/ 1 h 10"/>
                <a:gd name="T40" fmla="*/ 21 w 24"/>
                <a:gd name="T41" fmla="*/ 2 h 10"/>
                <a:gd name="T42" fmla="*/ 19 w 24"/>
                <a:gd name="T43" fmla="*/ 3 h 10"/>
                <a:gd name="T44" fmla="*/ 18 w 24"/>
                <a:gd name="T45" fmla="*/ 2 h 10"/>
                <a:gd name="T46" fmla="*/ 19 w 24"/>
                <a:gd name="T47" fmla="*/ 1 h 10"/>
                <a:gd name="T48" fmla="*/ 19 w 24"/>
                <a:gd name="T49" fmla="*/ 0 h 10"/>
                <a:gd name="T50" fmla="*/ 17 w 24"/>
                <a:gd name="T51" fmla="*/ 0 h 10"/>
                <a:gd name="T52" fmla="*/ 5 w 24"/>
                <a:gd name="T53" fmla="*/ 0 h 10"/>
                <a:gd name="T54" fmla="*/ 5 w 24"/>
                <a:gd name="T55" fmla="*/ 2 h 10"/>
                <a:gd name="T56" fmla="*/ 4 w 24"/>
                <a:gd name="T57" fmla="*/ 3 h 10"/>
                <a:gd name="T58" fmla="*/ 6 w 24"/>
                <a:gd name="T59" fmla="*/ 3 h 10"/>
                <a:gd name="T60" fmla="*/ 6 w 24"/>
                <a:gd name="T61" fmla="*/ 5 h 10"/>
                <a:gd name="T62" fmla="*/ 3 w 24"/>
                <a:gd name="T63" fmla="*/ 9 h 10"/>
                <a:gd name="T64" fmla="*/ 5 w 24"/>
                <a:gd name="T65" fmla="*/ 7 h 10"/>
                <a:gd name="T66" fmla="*/ 5 w 24"/>
                <a:gd name="T67" fmla="*/ 7 h 10"/>
                <a:gd name="T68" fmla="*/ 7 w 24"/>
                <a:gd name="T69" fmla="*/ 7 h 10"/>
                <a:gd name="T70" fmla="*/ 8 w 24"/>
                <a:gd name="T71" fmla="*/ 7 h 10"/>
                <a:gd name="T72" fmla="*/ 10 w 24"/>
                <a:gd name="T73" fmla="*/ 3 h 10"/>
                <a:gd name="T74" fmla="*/ 12 w 24"/>
                <a:gd name="T75" fmla="*/ 3 h 10"/>
                <a:gd name="T76" fmla="*/ 13 w 24"/>
                <a:gd name="T77" fmla="*/ 1 h 10"/>
                <a:gd name="T78" fmla="*/ 5 w 24"/>
                <a:gd name="T7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" h="10">
                  <a:moveTo>
                    <a:pt x="17" y="0"/>
                  </a:moveTo>
                  <a:cubicBezTo>
                    <a:pt x="17" y="0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4"/>
                    <a:pt x="15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2" y="5"/>
                    <a:pt x="11" y="7"/>
                    <a:pt x="11" y="8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9" y="8"/>
                    <a:pt x="10" y="10"/>
                    <a:pt x="10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4" y="8"/>
                    <a:pt x="16" y="8"/>
                    <a:pt x="17" y="9"/>
                  </a:cubicBezTo>
                  <a:cubicBezTo>
                    <a:pt x="17" y="7"/>
                    <a:pt x="16" y="7"/>
                    <a:pt x="16" y="6"/>
                  </a:cubicBezTo>
                  <a:cubicBezTo>
                    <a:pt x="19" y="6"/>
                    <a:pt x="18" y="7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5"/>
                    <a:pt x="24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3" y="4"/>
                    <a:pt x="22" y="3"/>
                  </a:cubicBezTo>
                  <a:cubicBezTo>
                    <a:pt x="22" y="3"/>
                    <a:pt x="22" y="2"/>
                    <a:pt x="22" y="1"/>
                  </a:cubicBezTo>
                  <a:cubicBezTo>
                    <a:pt x="22" y="1"/>
                    <a:pt x="20" y="1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9" y="3"/>
                    <a:pt x="18" y="2"/>
                    <a:pt x="18" y="2"/>
                  </a:cubicBezTo>
                  <a:cubicBezTo>
                    <a:pt x="18" y="1"/>
                    <a:pt x="19" y="2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lose/>
                  <a:moveTo>
                    <a:pt x="5" y="0"/>
                  </a:moveTo>
                  <a:cubicBezTo>
                    <a:pt x="5" y="1"/>
                    <a:pt x="5" y="2"/>
                    <a:pt x="5" y="2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5"/>
                    <a:pt x="6" y="5"/>
                  </a:cubicBezTo>
                  <a:cubicBezTo>
                    <a:pt x="4" y="6"/>
                    <a:pt x="0" y="7"/>
                    <a:pt x="3" y="9"/>
                  </a:cubicBezTo>
                  <a:cubicBezTo>
                    <a:pt x="4" y="9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9" y="6"/>
                    <a:pt x="9" y="4"/>
                    <a:pt x="10" y="3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7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0" name="Freeform 130"/>
            <p:cNvSpPr>
              <a:spLocks/>
            </p:cNvSpPr>
            <p:nvPr/>
          </p:nvSpPr>
          <p:spPr bwMode="auto">
            <a:xfrm>
              <a:off x="5176838" y="4029076"/>
              <a:ext cx="33337" cy="17463"/>
            </a:xfrm>
            <a:custGeom>
              <a:avLst/>
              <a:gdLst>
                <a:gd name="T0" fmla="*/ 5 w 9"/>
                <a:gd name="T1" fmla="*/ 1 h 5"/>
                <a:gd name="T2" fmla="*/ 4 w 9"/>
                <a:gd name="T3" fmla="*/ 5 h 5"/>
                <a:gd name="T4" fmla="*/ 5 w 9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5" y="1"/>
                  </a:moveTo>
                  <a:cubicBezTo>
                    <a:pt x="9" y="1"/>
                    <a:pt x="4" y="5"/>
                    <a:pt x="4" y="5"/>
                  </a:cubicBezTo>
                  <a:cubicBezTo>
                    <a:pt x="2" y="3"/>
                    <a:pt x="0" y="0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1" name="Freeform 131"/>
            <p:cNvSpPr>
              <a:spLocks/>
            </p:cNvSpPr>
            <p:nvPr/>
          </p:nvSpPr>
          <p:spPr bwMode="auto">
            <a:xfrm>
              <a:off x="5080000" y="3930651"/>
              <a:ext cx="363537" cy="315913"/>
            </a:xfrm>
            <a:custGeom>
              <a:avLst/>
              <a:gdLst>
                <a:gd name="T0" fmla="*/ 65 w 97"/>
                <a:gd name="T1" fmla="*/ 32 h 84"/>
                <a:gd name="T2" fmla="*/ 63 w 97"/>
                <a:gd name="T3" fmla="*/ 35 h 84"/>
                <a:gd name="T4" fmla="*/ 66 w 97"/>
                <a:gd name="T5" fmla="*/ 38 h 84"/>
                <a:gd name="T6" fmla="*/ 68 w 97"/>
                <a:gd name="T7" fmla="*/ 42 h 84"/>
                <a:gd name="T8" fmla="*/ 72 w 97"/>
                <a:gd name="T9" fmla="*/ 45 h 84"/>
                <a:gd name="T10" fmla="*/ 88 w 97"/>
                <a:gd name="T11" fmla="*/ 53 h 84"/>
                <a:gd name="T12" fmla="*/ 97 w 97"/>
                <a:gd name="T13" fmla="*/ 53 h 84"/>
                <a:gd name="T14" fmla="*/ 81 w 97"/>
                <a:gd name="T15" fmla="*/ 78 h 84"/>
                <a:gd name="T16" fmla="*/ 73 w 97"/>
                <a:gd name="T17" fmla="*/ 78 h 84"/>
                <a:gd name="T18" fmla="*/ 70 w 97"/>
                <a:gd name="T19" fmla="*/ 80 h 84"/>
                <a:gd name="T20" fmla="*/ 64 w 97"/>
                <a:gd name="T21" fmla="*/ 80 h 84"/>
                <a:gd name="T22" fmla="*/ 63 w 97"/>
                <a:gd name="T23" fmla="*/ 81 h 84"/>
                <a:gd name="T24" fmla="*/ 56 w 97"/>
                <a:gd name="T25" fmla="*/ 82 h 84"/>
                <a:gd name="T26" fmla="*/ 54 w 97"/>
                <a:gd name="T27" fmla="*/ 80 h 84"/>
                <a:gd name="T28" fmla="*/ 50 w 97"/>
                <a:gd name="T29" fmla="*/ 81 h 84"/>
                <a:gd name="T30" fmla="*/ 48 w 97"/>
                <a:gd name="T31" fmla="*/ 84 h 84"/>
                <a:gd name="T32" fmla="*/ 44 w 97"/>
                <a:gd name="T33" fmla="*/ 84 h 84"/>
                <a:gd name="T34" fmla="*/ 41 w 97"/>
                <a:gd name="T35" fmla="*/ 83 h 84"/>
                <a:gd name="T36" fmla="*/ 35 w 97"/>
                <a:gd name="T37" fmla="*/ 82 h 84"/>
                <a:gd name="T38" fmla="*/ 31 w 97"/>
                <a:gd name="T39" fmla="*/ 83 h 84"/>
                <a:gd name="T40" fmla="*/ 27 w 97"/>
                <a:gd name="T41" fmla="*/ 83 h 84"/>
                <a:gd name="T42" fmla="*/ 22 w 97"/>
                <a:gd name="T43" fmla="*/ 83 h 84"/>
                <a:gd name="T44" fmla="*/ 22 w 97"/>
                <a:gd name="T45" fmla="*/ 81 h 84"/>
                <a:gd name="T46" fmla="*/ 20 w 97"/>
                <a:gd name="T47" fmla="*/ 77 h 84"/>
                <a:gd name="T48" fmla="*/ 19 w 97"/>
                <a:gd name="T49" fmla="*/ 77 h 84"/>
                <a:gd name="T50" fmla="*/ 15 w 97"/>
                <a:gd name="T51" fmla="*/ 75 h 84"/>
                <a:gd name="T52" fmla="*/ 13 w 97"/>
                <a:gd name="T53" fmla="*/ 68 h 84"/>
                <a:gd name="T54" fmla="*/ 11 w 97"/>
                <a:gd name="T55" fmla="*/ 65 h 84"/>
                <a:gd name="T56" fmla="*/ 8 w 97"/>
                <a:gd name="T57" fmla="*/ 61 h 84"/>
                <a:gd name="T58" fmla="*/ 5 w 97"/>
                <a:gd name="T59" fmla="*/ 59 h 84"/>
                <a:gd name="T60" fmla="*/ 1 w 97"/>
                <a:gd name="T61" fmla="*/ 58 h 84"/>
                <a:gd name="T62" fmla="*/ 2 w 97"/>
                <a:gd name="T63" fmla="*/ 54 h 84"/>
                <a:gd name="T64" fmla="*/ 4 w 97"/>
                <a:gd name="T65" fmla="*/ 54 h 84"/>
                <a:gd name="T66" fmla="*/ 6 w 97"/>
                <a:gd name="T67" fmla="*/ 53 h 84"/>
                <a:gd name="T68" fmla="*/ 8 w 97"/>
                <a:gd name="T69" fmla="*/ 49 h 84"/>
                <a:gd name="T70" fmla="*/ 8 w 97"/>
                <a:gd name="T71" fmla="*/ 42 h 84"/>
                <a:gd name="T72" fmla="*/ 11 w 97"/>
                <a:gd name="T73" fmla="*/ 34 h 84"/>
                <a:gd name="T74" fmla="*/ 11 w 97"/>
                <a:gd name="T75" fmla="*/ 30 h 84"/>
                <a:gd name="T76" fmla="*/ 14 w 97"/>
                <a:gd name="T77" fmla="*/ 28 h 84"/>
                <a:gd name="T78" fmla="*/ 16 w 97"/>
                <a:gd name="T79" fmla="*/ 26 h 84"/>
                <a:gd name="T80" fmla="*/ 18 w 97"/>
                <a:gd name="T81" fmla="*/ 22 h 84"/>
                <a:gd name="T82" fmla="*/ 20 w 97"/>
                <a:gd name="T83" fmla="*/ 16 h 84"/>
                <a:gd name="T84" fmla="*/ 23 w 97"/>
                <a:gd name="T85" fmla="*/ 11 h 84"/>
                <a:gd name="T86" fmla="*/ 27 w 97"/>
                <a:gd name="T87" fmla="*/ 6 h 84"/>
                <a:gd name="T88" fmla="*/ 30 w 97"/>
                <a:gd name="T89" fmla="*/ 4 h 84"/>
                <a:gd name="T90" fmla="*/ 33 w 97"/>
                <a:gd name="T91" fmla="*/ 5 h 84"/>
                <a:gd name="T92" fmla="*/ 34 w 97"/>
                <a:gd name="T93" fmla="*/ 7 h 84"/>
                <a:gd name="T94" fmla="*/ 35 w 97"/>
                <a:gd name="T95" fmla="*/ 1 h 84"/>
                <a:gd name="T96" fmla="*/ 38 w 97"/>
                <a:gd name="T97" fmla="*/ 1 h 84"/>
                <a:gd name="T98" fmla="*/ 42 w 97"/>
                <a:gd name="T99" fmla="*/ 4 h 84"/>
                <a:gd name="T100" fmla="*/ 45 w 97"/>
                <a:gd name="T101" fmla="*/ 5 h 84"/>
                <a:gd name="T102" fmla="*/ 51 w 97"/>
                <a:gd name="T103" fmla="*/ 7 h 84"/>
                <a:gd name="T104" fmla="*/ 56 w 97"/>
                <a:gd name="T105" fmla="*/ 11 h 84"/>
                <a:gd name="T106" fmla="*/ 58 w 97"/>
                <a:gd name="T107" fmla="*/ 16 h 84"/>
                <a:gd name="T108" fmla="*/ 61 w 97"/>
                <a:gd name="T109" fmla="*/ 18 h 84"/>
                <a:gd name="T110" fmla="*/ 58 w 97"/>
                <a:gd name="T111" fmla="*/ 25 h 84"/>
                <a:gd name="T112" fmla="*/ 56 w 97"/>
                <a:gd name="T113" fmla="*/ 31 h 84"/>
                <a:gd name="T114" fmla="*/ 60 w 97"/>
                <a:gd name="T115" fmla="*/ 32 h 84"/>
                <a:gd name="T116" fmla="*/ 62 w 97"/>
                <a:gd name="T117" fmla="*/ 32 h 84"/>
                <a:gd name="T118" fmla="*/ 65 w 97"/>
                <a:gd name="T11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84">
                  <a:moveTo>
                    <a:pt x="65" y="32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5" y="37"/>
                    <a:pt x="66" y="38"/>
                  </a:cubicBezTo>
                  <a:cubicBezTo>
                    <a:pt x="67" y="40"/>
                    <a:pt x="66" y="41"/>
                    <a:pt x="68" y="42"/>
                  </a:cubicBezTo>
                  <a:cubicBezTo>
                    <a:pt x="69" y="43"/>
                    <a:pt x="69" y="44"/>
                    <a:pt x="72" y="45"/>
                  </a:cubicBezTo>
                  <a:cubicBezTo>
                    <a:pt x="74" y="46"/>
                    <a:pt x="88" y="53"/>
                    <a:pt x="88" y="53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1"/>
                    <a:pt x="58" y="83"/>
                    <a:pt x="56" y="82"/>
                  </a:cubicBezTo>
                  <a:cubicBezTo>
                    <a:pt x="54" y="81"/>
                    <a:pt x="54" y="80"/>
                    <a:pt x="54" y="80"/>
                  </a:cubicBezTo>
                  <a:cubicBezTo>
                    <a:pt x="54" y="80"/>
                    <a:pt x="52" y="82"/>
                    <a:pt x="50" y="81"/>
                  </a:cubicBezTo>
                  <a:cubicBezTo>
                    <a:pt x="48" y="80"/>
                    <a:pt x="48" y="84"/>
                    <a:pt x="48" y="84"/>
                  </a:cubicBezTo>
                  <a:cubicBezTo>
                    <a:pt x="48" y="84"/>
                    <a:pt x="46" y="84"/>
                    <a:pt x="44" y="84"/>
                  </a:cubicBezTo>
                  <a:cubicBezTo>
                    <a:pt x="43" y="84"/>
                    <a:pt x="42" y="84"/>
                    <a:pt x="41" y="83"/>
                  </a:cubicBezTo>
                  <a:cubicBezTo>
                    <a:pt x="40" y="82"/>
                    <a:pt x="35" y="82"/>
                    <a:pt x="35" y="82"/>
                  </a:cubicBezTo>
                  <a:cubicBezTo>
                    <a:pt x="35" y="82"/>
                    <a:pt x="32" y="84"/>
                    <a:pt x="31" y="83"/>
                  </a:cubicBezTo>
                  <a:cubicBezTo>
                    <a:pt x="30" y="81"/>
                    <a:pt x="28" y="83"/>
                    <a:pt x="27" y="83"/>
                  </a:cubicBezTo>
                  <a:cubicBezTo>
                    <a:pt x="26" y="83"/>
                    <a:pt x="22" y="83"/>
                    <a:pt x="22" y="83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81"/>
                    <a:pt x="22" y="77"/>
                    <a:pt x="20" y="77"/>
                  </a:cubicBezTo>
                  <a:cubicBezTo>
                    <a:pt x="20" y="77"/>
                    <a:pt x="19" y="77"/>
                    <a:pt x="19" y="77"/>
                  </a:cubicBezTo>
                  <a:cubicBezTo>
                    <a:pt x="17" y="77"/>
                    <a:pt x="15" y="76"/>
                    <a:pt x="15" y="75"/>
                  </a:cubicBezTo>
                  <a:cubicBezTo>
                    <a:pt x="15" y="72"/>
                    <a:pt x="13" y="70"/>
                    <a:pt x="13" y="68"/>
                  </a:cubicBezTo>
                  <a:cubicBezTo>
                    <a:pt x="13" y="66"/>
                    <a:pt x="12" y="66"/>
                    <a:pt x="11" y="65"/>
                  </a:cubicBezTo>
                  <a:cubicBezTo>
                    <a:pt x="10" y="64"/>
                    <a:pt x="9" y="63"/>
                    <a:pt x="8" y="61"/>
                  </a:cubicBezTo>
                  <a:cubicBezTo>
                    <a:pt x="7" y="59"/>
                    <a:pt x="6" y="59"/>
                    <a:pt x="5" y="59"/>
                  </a:cubicBezTo>
                  <a:cubicBezTo>
                    <a:pt x="4" y="58"/>
                    <a:pt x="0" y="59"/>
                    <a:pt x="1" y="58"/>
                  </a:cubicBezTo>
                  <a:cubicBezTo>
                    <a:pt x="1" y="56"/>
                    <a:pt x="2" y="54"/>
                    <a:pt x="2" y="54"/>
                  </a:cubicBezTo>
                  <a:cubicBezTo>
                    <a:pt x="2" y="54"/>
                    <a:pt x="2" y="54"/>
                    <a:pt x="4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8" y="50"/>
                    <a:pt x="8" y="49"/>
                  </a:cubicBezTo>
                  <a:cubicBezTo>
                    <a:pt x="8" y="47"/>
                    <a:pt x="8" y="43"/>
                    <a:pt x="8" y="42"/>
                  </a:cubicBezTo>
                  <a:cubicBezTo>
                    <a:pt x="8" y="40"/>
                    <a:pt x="11" y="37"/>
                    <a:pt x="11" y="34"/>
                  </a:cubicBezTo>
                  <a:cubicBezTo>
                    <a:pt x="11" y="32"/>
                    <a:pt x="11" y="30"/>
                    <a:pt x="11" y="30"/>
                  </a:cubicBezTo>
                  <a:cubicBezTo>
                    <a:pt x="11" y="30"/>
                    <a:pt x="13" y="29"/>
                    <a:pt x="14" y="28"/>
                  </a:cubicBezTo>
                  <a:cubicBezTo>
                    <a:pt x="15" y="28"/>
                    <a:pt x="16" y="27"/>
                    <a:pt x="16" y="26"/>
                  </a:cubicBezTo>
                  <a:cubicBezTo>
                    <a:pt x="17" y="25"/>
                    <a:pt x="17" y="24"/>
                    <a:pt x="18" y="22"/>
                  </a:cubicBezTo>
                  <a:cubicBezTo>
                    <a:pt x="19" y="21"/>
                    <a:pt x="20" y="19"/>
                    <a:pt x="20" y="16"/>
                  </a:cubicBezTo>
                  <a:cubicBezTo>
                    <a:pt x="20" y="14"/>
                    <a:pt x="23" y="12"/>
                    <a:pt x="23" y="11"/>
                  </a:cubicBezTo>
                  <a:cubicBezTo>
                    <a:pt x="24" y="9"/>
                    <a:pt x="27" y="6"/>
                    <a:pt x="27" y="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3" y="3"/>
                    <a:pt x="33" y="5"/>
                  </a:cubicBezTo>
                  <a:cubicBezTo>
                    <a:pt x="34" y="6"/>
                    <a:pt x="34" y="7"/>
                    <a:pt x="34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6" y="0"/>
                    <a:pt x="38" y="1"/>
                  </a:cubicBezTo>
                  <a:cubicBezTo>
                    <a:pt x="39" y="2"/>
                    <a:pt x="40" y="4"/>
                    <a:pt x="42" y="4"/>
                  </a:cubicBezTo>
                  <a:cubicBezTo>
                    <a:pt x="43" y="4"/>
                    <a:pt x="44" y="3"/>
                    <a:pt x="45" y="5"/>
                  </a:cubicBezTo>
                  <a:cubicBezTo>
                    <a:pt x="45" y="6"/>
                    <a:pt x="50" y="6"/>
                    <a:pt x="51" y="7"/>
                  </a:cubicBezTo>
                  <a:cubicBezTo>
                    <a:pt x="53" y="8"/>
                    <a:pt x="54" y="9"/>
                    <a:pt x="56" y="11"/>
                  </a:cubicBezTo>
                  <a:cubicBezTo>
                    <a:pt x="58" y="13"/>
                    <a:pt x="58" y="15"/>
                    <a:pt x="58" y="16"/>
                  </a:cubicBezTo>
                  <a:cubicBezTo>
                    <a:pt x="59" y="17"/>
                    <a:pt x="61" y="18"/>
                    <a:pt x="61" y="18"/>
                  </a:cubicBezTo>
                  <a:cubicBezTo>
                    <a:pt x="61" y="18"/>
                    <a:pt x="57" y="23"/>
                    <a:pt x="58" y="25"/>
                  </a:cubicBezTo>
                  <a:cubicBezTo>
                    <a:pt x="58" y="27"/>
                    <a:pt x="56" y="29"/>
                    <a:pt x="56" y="31"/>
                  </a:cubicBezTo>
                  <a:cubicBezTo>
                    <a:pt x="57" y="32"/>
                    <a:pt x="59" y="32"/>
                    <a:pt x="60" y="32"/>
                  </a:cubicBezTo>
                  <a:cubicBezTo>
                    <a:pt x="62" y="32"/>
                    <a:pt x="62" y="32"/>
                    <a:pt x="62" y="32"/>
                  </a:cubicBezTo>
                  <a:lnTo>
                    <a:pt x="65" y="3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2" name="Freeform 132"/>
            <p:cNvSpPr>
              <a:spLocks noEditPoints="1"/>
            </p:cNvSpPr>
            <p:nvPr/>
          </p:nvSpPr>
          <p:spPr bwMode="auto">
            <a:xfrm>
              <a:off x="4832350" y="2460626"/>
              <a:ext cx="153987" cy="85725"/>
            </a:xfrm>
            <a:custGeom>
              <a:avLst/>
              <a:gdLst>
                <a:gd name="T0" fmla="*/ 39 w 41"/>
                <a:gd name="T1" fmla="*/ 8 h 23"/>
                <a:gd name="T2" fmla="*/ 40 w 41"/>
                <a:gd name="T3" fmla="*/ 7 h 23"/>
                <a:gd name="T4" fmla="*/ 41 w 41"/>
                <a:gd name="T5" fmla="*/ 5 h 23"/>
                <a:gd name="T6" fmla="*/ 40 w 41"/>
                <a:gd name="T7" fmla="*/ 2 h 23"/>
                <a:gd name="T8" fmla="*/ 34 w 41"/>
                <a:gd name="T9" fmla="*/ 0 h 23"/>
                <a:gd name="T10" fmla="*/ 33 w 41"/>
                <a:gd name="T11" fmla="*/ 0 h 23"/>
                <a:gd name="T12" fmla="*/ 32 w 41"/>
                <a:gd name="T13" fmla="*/ 2 h 23"/>
                <a:gd name="T14" fmla="*/ 27 w 41"/>
                <a:gd name="T15" fmla="*/ 2 h 23"/>
                <a:gd name="T16" fmla="*/ 25 w 41"/>
                <a:gd name="T17" fmla="*/ 1 h 23"/>
                <a:gd name="T18" fmla="*/ 24 w 41"/>
                <a:gd name="T19" fmla="*/ 3 h 23"/>
                <a:gd name="T20" fmla="*/ 13 w 41"/>
                <a:gd name="T21" fmla="*/ 5 h 23"/>
                <a:gd name="T22" fmla="*/ 13 w 41"/>
                <a:gd name="T23" fmla="*/ 14 h 23"/>
                <a:gd name="T24" fmla="*/ 15 w 41"/>
                <a:gd name="T25" fmla="*/ 14 h 23"/>
                <a:gd name="T26" fmla="*/ 15 w 41"/>
                <a:gd name="T27" fmla="*/ 18 h 23"/>
                <a:gd name="T28" fmla="*/ 18 w 41"/>
                <a:gd name="T29" fmla="*/ 18 h 23"/>
                <a:gd name="T30" fmla="*/ 20 w 41"/>
                <a:gd name="T31" fmla="*/ 17 h 23"/>
                <a:gd name="T32" fmla="*/ 24 w 41"/>
                <a:gd name="T33" fmla="*/ 18 h 23"/>
                <a:gd name="T34" fmla="*/ 27 w 41"/>
                <a:gd name="T35" fmla="*/ 20 h 23"/>
                <a:gd name="T36" fmla="*/ 28 w 41"/>
                <a:gd name="T37" fmla="*/ 20 h 23"/>
                <a:gd name="T38" fmla="*/ 30 w 41"/>
                <a:gd name="T39" fmla="*/ 23 h 23"/>
                <a:gd name="T40" fmla="*/ 33 w 41"/>
                <a:gd name="T41" fmla="*/ 22 h 23"/>
                <a:gd name="T42" fmla="*/ 35 w 41"/>
                <a:gd name="T43" fmla="*/ 19 h 23"/>
                <a:gd name="T44" fmla="*/ 37 w 41"/>
                <a:gd name="T45" fmla="*/ 16 h 23"/>
                <a:gd name="T46" fmla="*/ 37 w 41"/>
                <a:gd name="T47" fmla="*/ 14 h 23"/>
                <a:gd name="T48" fmla="*/ 36 w 41"/>
                <a:gd name="T49" fmla="*/ 13 h 23"/>
                <a:gd name="T50" fmla="*/ 35 w 41"/>
                <a:gd name="T51" fmla="*/ 8 h 23"/>
                <a:gd name="T52" fmla="*/ 36 w 41"/>
                <a:gd name="T53" fmla="*/ 7 h 23"/>
                <a:gd name="T54" fmla="*/ 38 w 41"/>
                <a:gd name="T55" fmla="*/ 7 h 23"/>
                <a:gd name="T56" fmla="*/ 39 w 41"/>
                <a:gd name="T57" fmla="*/ 8 h 23"/>
                <a:gd name="T58" fmla="*/ 2 w 41"/>
                <a:gd name="T59" fmla="*/ 18 h 23"/>
                <a:gd name="T60" fmla="*/ 2 w 41"/>
                <a:gd name="T61" fmla="*/ 19 h 23"/>
                <a:gd name="T62" fmla="*/ 2 w 41"/>
                <a:gd name="T63" fmla="*/ 18 h 23"/>
                <a:gd name="T64" fmla="*/ 5 w 41"/>
                <a:gd name="T65" fmla="*/ 11 h 23"/>
                <a:gd name="T66" fmla="*/ 1 w 41"/>
                <a:gd name="T67" fmla="*/ 13 h 23"/>
                <a:gd name="T68" fmla="*/ 0 w 41"/>
                <a:gd name="T69" fmla="*/ 12 h 23"/>
                <a:gd name="T70" fmla="*/ 2 w 41"/>
                <a:gd name="T71" fmla="*/ 17 h 23"/>
                <a:gd name="T72" fmla="*/ 3 w 41"/>
                <a:gd name="T73" fmla="*/ 18 h 23"/>
                <a:gd name="T74" fmla="*/ 5 w 41"/>
                <a:gd name="T75" fmla="*/ 16 h 23"/>
                <a:gd name="T76" fmla="*/ 7 w 41"/>
                <a:gd name="T77" fmla="*/ 16 h 23"/>
                <a:gd name="T78" fmla="*/ 9 w 41"/>
                <a:gd name="T79" fmla="*/ 11 h 23"/>
                <a:gd name="T80" fmla="*/ 5 w 41"/>
                <a:gd name="T81" fmla="*/ 11 h 23"/>
                <a:gd name="T82" fmla="*/ 6 w 41"/>
                <a:gd name="T83" fmla="*/ 4 h 23"/>
                <a:gd name="T84" fmla="*/ 5 w 41"/>
                <a:gd name="T85" fmla="*/ 6 h 23"/>
                <a:gd name="T86" fmla="*/ 3 w 41"/>
                <a:gd name="T87" fmla="*/ 6 h 23"/>
                <a:gd name="T88" fmla="*/ 4 w 41"/>
                <a:gd name="T89" fmla="*/ 7 h 23"/>
                <a:gd name="T90" fmla="*/ 5 w 41"/>
                <a:gd name="T91" fmla="*/ 9 h 23"/>
                <a:gd name="T92" fmla="*/ 6 w 41"/>
                <a:gd name="T93" fmla="*/ 9 h 23"/>
                <a:gd name="T94" fmla="*/ 7 w 41"/>
                <a:gd name="T95" fmla="*/ 8 h 23"/>
                <a:gd name="T96" fmla="*/ 7 w 41"/>
                <a:gd name="T97" fmla="*/ 7 h 23"/>
                <a:gd name="T98" fmla="*/ 6 w 41"/>
                <a:gd name="T9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" h="23">
                  <a:moveTo>
                    <a:pt x="39" y="8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1" y="6"/>
                    <a:pt x="41" y="5"/>
                  </a:cubicBezTo>
                  <a:cubicBezTo>
                    <a:pt x="41" y="3"/>
                    <a:pt x="40" y="2"/>
                    <a:pt x="40" y="2"/>
                  </a:cubicBezTo>
                  <a:cubicBezTo>
                    <a:pt x="36" y="1"/>
                    <a:pt x="37" y="1"/>
                    <a:pt x="34" y="0"/>
                  </a:cubicBezTo>
                  <a:cubicBezTo>
                    <a:pt x="34" y="0"/>
                    <a:pt x="33" y="0"/>
                    <a:pt x="33" y="0"/>
                  </a:cubicBezTo>
                  <a:cubicBezTo>
                    <a:pt x="32" y="0"/>
                    <a:pt x="33" y="1"/>
                    <a:pt x="32" y="2"/>
                  </a:cubicBezTo>
                  <a:cubicBezTo>
                    <a:pt x="31" y="2"/>
                    <a:pt x="28" y="2"/>
                    <a:pt x="27" y="2"/>
                  </a:cubicBezTo>
                  <a:cubicBezTo>
                    <a:pt x="26" y="2"/>
                    <a:pt x="26" y="1"/>
                    <a:pt x="25" y="1"/>
                  </a:cubicBezTo>
                  <a:cubicBezTo>
                    <a:pt x="24" y="1"/>
                    <a:pt x="24" y="2"/>
                    <a:pt x="24" y="3"/>
                  </a:cubicBezTo>
                  <a:cubicBezTo>
                    <a:pt x="19" y="2"/>
                    <a:pt x="16" y="4"/>
                    <a:pt x="13" y="5"/>
                  </a:cubicBezTo>
                  <a:cubicBezTo>
                    <a:pt x="13" y="8"/>
                    <a:pt x="12" y="10"/>
                    <a:pt x="13" y="14"/>
                  </a:cubicBezTo>
                  <a:cubicBezTo>
                    <a:pt x="14" y="14"/>
                    <a:pt x="14" y="13"/>
                    <a:pt x="15" y="14"/>
                  </a:cubicBezTo>
                  <a:cubicBezTo>
                    <a:pt x="15" y="16"/>
                    <a:pt x="15" y="17"/>
                    <a:pt x="15" y="18"/>
                  </a:cubicBezTo>
                  <a:cubicBezTo>
                    <a:pt x="15" y="18"/>
                    <a:pt x="17" y="18"/>
                    <a:pt x="18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20" y="17"/>
                    <a:pt x="22" y="17"/>
                    <a:pt x="24" y="18"/>
                  </a:cubicBezTo>
                  <a:cubicBezTo>
                    <a:pt x="26" y="19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19"/>
                    <a:pt x="35" y="19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6" y="14"/>
                    <a:pt x="36" y="13"/>
                  </a:cubicBezTo>
                  <a:cubicBezTo>
                    <a:pt x="35" y="11"/>
                    <a:pt x="36" y="10"/>
                    <a:pt x="35" y="8"/>
                  </a:cubicBezTo>
                  <a:cubicBezTo>
                    <a:pt x="35" y="8"/>
                    <a:pt x="36" y="7"/>
                    <a:pt x="36" y="7"/>
                  </a:cubicBezTo>
                  <a:cubicBezTo>
                    <a:pt x="37" y="7"/>
                    <a:pt x="38" y="7"/>
                    <a:pt x="38" y="7"/>
                  </a:cubicBezTo>
                  <a:cubicBezTo>
                    <a:pt x="38" y="7"/>
                    <a:pt x="38" y="8"/>
                    <a:pt x="39" y="8"/>
                  </a:cubicBezTo>
                  <a:close/>
                  <a:moveTo>
                    <a:pt x="2" y="18"/>
                  </a:moveTo>
                  <a:cubicBezTo>
                    <a:pt x="1" y="18"/>
                    <a:pt x="2" y="19"/>
                    <a:pt x="2" y="19"/>
                  </a:cubicBezTo>
                  <a:cubicBezTo>
                    <a:pt x="2" y="19"/>
                    <a:pt x="4" y="18"/>
                    <a:pt x="2" y="18"/>
                  </a:cubicBezTo>
                  <a:close/>
                  <a:moveTo>
                    <a:pt x="5" y="11"/>
                  </a:moveTo>
                  <a:cubicBezTo>
                    <a:pt x="4" y="11"/>
                    <a:pt x="2" y="12"/>
                    <a:pt x="1" y="13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1" y="15"/>
                    <a:pt x="0" y="15"/>
                    <a:pt x="2" y="17"/>
                  </a:cubicBezTo>
                  <a:cubicBezTo>
                    <a:pt x="3" y="17"/>
                    <a:pt x="2" y="18"/>
                    <a:pt x="3" y="18"/>
                  </a:cubicBezTo>
                  <a:cubicBezTo>
                    <a:pt x="3" y="18"/>
                    <a:pt x="5" y="16"/>
                    <a:pt x="5" y="16"/>
                  </a:cubicBezTo>
                  <a:cubicBezTo>
                    <a:pt x="5" y="16"/>
                    <a:pt x="6" y="16"/>
                    <a:pt x="7" y="16"/>
                  </a:cubicBezTo>
                  <a:cubicBezTo>
                    <a:pt x="7" y="16"/>
                    <a:pt x="9" y="12"/>
                    <a:pt x="9" y="11"/>
                  </a:cubicBezTo>
                  <a:cubicBezTo>
                    <a:pt x="8" y="11"/>
                    <a:pt x="7" y="10"/>
                    <a:pt x="5" y="11"/>
                  </a:cubicBezTo>
                  <a:close/>
                  <a:moveTo>
                    <a:pt x="6" y="4"/>
                  </a:moveTo>
                  <a:cubicBezTo>
                    <a:pt x="5" y="4"/>
                    <a:pt x="5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7"/>
                    <a:pt x="4" y="6"/>
                    <a:pt x="4" y="7"/>
                  </a:cubicBezTo>
                  <a:cubicBezTo>
                    <a:pt x="4" y="7"/>
                    <a:pt x="4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3" name="Freeform 133"/>
            <p:cNvSpPr>
              <a:spLocks/>
            </p:cNvSpPr>
            <p:nvPr/>
          </p:nvSpPr>
          <p:spPr bwMode="auto">
            <a:xfrm>
              <a:off x="5176838" y="3833813"/>
              <a:ext cx="149225" cy="168275"/>
            </a:xfrm>
            <a:custGeom>
              <a:avLst/>
              <a:gdLst>
                <a:gd name="T0" fmla="*/ 12 w 40"/>
                <a:gd name="T1" fmla="*/ 0 h 45"/>
                <a:gd name="T2" fmla="*/ 10 w 40"/>
                <a:gd name="T3" fmla="*/ 2 h 45"/>
                <a:gd name="T4" fmla="*/ 7 w 40"/>
                <a:gd name="T5" fmla="*/ 2 h 45"/>
                <a:gd name="T6" fmla="*/ 5 w 40"/>
                <a:gd name="T7" fmla="*/ 3 h 45"/>
                <a:gd name="T8" fmla="*/ 4 w 40"/>
                <a:gd name="T9" fmla="*/ 6 h 45"/>
                <a:gd name="T10" fmla="*/ 3 w 40"/>
                <a:gd name="T11" fmla="*/ 9 h 45"/>
                <a:gd name="T12" fmla="*/ 3 w 40"/>
                <a:gd name="T13" fmla="*/ 14 h 45"/>
                <a:gd name="T14" fmla="*/ 1 w 40"/>
                <a:gd name="T15" fmla="*/ 19 h 45"/>
                <a:gd name="T16" fmla="*/ 0 w 40"/>
                <a:gd name="T17" fmla="*/ 24 h 45"/>
                <a:gd name="T18" fmla="*/ 1 w 40"/>
                <a:gd name="T19" fmla="*/ 32 h 45"/>
                <a:gd name="T20" fmla="*/ 4 w 40"/>
                <a:gd name="T21" fmla="*/ 30 h 45"/>
                <a:gd name="T22" fmla="*/ 7 w 40"/>
                <a:gd name="T23" fmla="*/ 31 h 45"/>
                <a:gd name="T24" fmla="*/ 8 w 40"/>
                <a:gd name="T25" fmla="*/ 33 h 45"/>
                <a:gd name="T26" fmla="*/ 9 w 40"/>
                <a:gd name="T27" fmla="*/ 27 h 45"/>
                <a:gd name="T28" fmla="*/ 12 w 40"/>
                <a:gd name="T29" fmla="*/ 27 h 45"/>
                <a:gd name="T30" fmla="*/ 16 w 40"/>
                <a:gd name="T31" fmla="*/ 30 h 45"/>
                <a:gd name="T32" fmla="*/ 19 w 40"/>
                <a:gd name="T33" fmla="*/ 31 h 45"/>
                <a:gd name="T34" fmla="*/ 25 w 40"/>
                <a:gd name="T35" fmla="*/ 33 h 45"/>
                <a:gd name="T36" fmla="*/ 30 w 40"/>
                <a:gd name="T37" fmla="*/ 37 h 45"/>
                <a:gd name="T38" fmla="*/ 32 w 40"/>
                <a:gd name="T39" fmla="*/ 42 h 45"/>
                <a:gd name="T40" fmla="*/ 35 w 40"/>
                <a:gd name="T41" fmla="*/ 44 h 45"/>
                <a:gd name="T42" fmla="*/ 36 w 40"/>
                <a:gd name="T43" fmla="*/ 44 h 45"/>
                <a:gd name="T44" fmla="*/ 38 w 40"/>
                <a:gd name="T45" fmla="*/ 45 h 45"/>
                <a:gd name="T46" fmla="*/ 40 w 40"/>
                <a:gd name="T47" fmla="*/ 43 h 45"/>
                <a:gd name="T48" fmla="*/ 39 w 40"/>
                <a:gd name="T49" fmla="*/ 42 h 45"/>
                <a:gd name="T50" fmla="*/ 37 w 40"/>
                <a:gd name="T51" fmla="*/ 39 h 45"/>
                <a:gd name="T52" fmla="*/ 36 w 40"/>
                <a:gd name="T53" fmla="*/ 39 h 45"/>
                <a:gd name="T54" fmla="*/ 35 w 40"/>
                <a:gd name="T55" fmla="*/ 35 h 45"/>
                <a:gd name="T56" fmla="*/ 31 w 40"/>
                <a:gd name="T57" fmla="*/ 33 h 45"/>
                <a:gd name="T58" fmla="*/ 29 w 40"/>
                <a:gd name="T59" fmla="*/ 27 h 45"/>
                <a:gd name="T60" fmla="*/ 25 w 40"/>
                <a:gd name="T61" fmla="*/ 26 h 45"/>
                <a:gd name="T62" fmla="*/ 24 w 40"/>
                <a:gd name="T63" fmla="*/ 24 h 45"/>
                <a:gd name="T64" fmla="*/ 22 w 40"/>
                <a:gd name="T65" fmla="*/ 24 h 45"/>
                <a:gd name="T66" fmla="*/ 21 w 40"/>
                <a:gd name="T67" fmla="*/ 21 h 45"/>
                <a:gd name="T68" fmla="*/ 20 w 40"/>
                <a:gd name="T69" fmla="*/ 22 h 45"/>
                <a:gd name="T70" fmla="*/ 18 w 40"/>
                <a:gd name="T71" fmla="*/ 20 h 45"/>
                <a:gd name="T72" fmla="*/ 18 w 40"/>
                <a:gd name="T73" fmla="*/ 17 h 45"/>
                <a:gd name="T74" fmla="*/ 16 w 40"/>
                <a:gd name="T75" fmla="*/ 10 h 45"/>
                <a:gd name="T76" fmla="*/ 17 w 40"/>
                <a:gd name="T77" fmla="*/ 7 h 45"/>
                <a:gd name="T78" fmla="*/ 15 w 40"/>
                <a:gd name="T79" fmla="*/ 4 h 45"/>
                <a:gd name="T80" fmla="*/ 15 w 40"/>
                <a:gd name="T81" fmla="*/ 1 h 45"/>
                <a:gd name="T82" fmla="*/ 12 w 40"/>
                <a:gd name="T8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" h="45">
                  <a:moveTo>
                    <a:pt x="12" y="0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3"/>
                  </a:cubicBezTo>
                  <a:cubicBezTo>
                    <a:pt x="4" y="4"/>
                    <a:pt x="5" y="6"/>
                    <a:pt x="4" y="6"/>
                  </a:cubicBezTo>
                  <a:cubicBezTo>
                    <a:pt x="2" y="6"/>
                    <a:pt x="3" y="6"/>
                    <a:pt x="3" y="9"/>
                  </a:cubicBezTo>
                  <a:cubicBezTo>
                    <a:pt x="2" y="11"/>
                    <a:pt x="3" y="11"/>
                    <a:pt x="3" y="14"/>
                  </a:cubicBezTo>
                  <a:cubicBezTo>
                    <a:pt x="3" y="16"/>
                    <a:pt x="1" y="17"/>
                    <a:pt x="1" y="19"/>
                  </a:cubicBezTo>
                  <a:cubicBezTo>
                    <a:pt x="0" y="21"/>
                    <a:pt x="0" y="23"/>
                    <a:pt x="0" y="24"/>
                  </a:cubicBezTo>
                  <a:cubicBezTo>
                    <a:pt x="1" y="25"/>
                    <a:pt x="1" y="32"/>
                    <a:pt x="1" y="32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7" y="29"/>
                    <a:pt x="7" y="31"/>
                  </a:cubicBezTo>
                  <a:cubicBezTo>
                    <a:pt x="8" y="32"/>
                    <a:pt x="8" y="33"/>
                    <a:pt x="8" y="3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10" y="26"/>
                    <a:pt x="12" y="27"/>
                  </a:cubicBezTo>
                  <a:cubicBezTo>
                    <a:pt x="13" y="28"/>
                    <a:pt x="14" y="30"/>
                    <a:pt x="16" y="30"/>
                  </a:cubicBezTo>
                  <a:cubicBezTo>
                    <a:pt x="17" y="30"/>
                    <a:pt x="18" y="29"/>
                    <a:pt x="19" y="31"/>
                  </a:cubicBezTo>
                  <a:cubicBezTo>
                    <a:pt x="19" y="32"/>
                    <a:pt x="24" y="32"/>
                    <a:pt x="25" y="33"/>
                  </a:cubicBezTo>
                  <a:cubicBezTo>
                    <a:pt x="27" y="34"/>
                    <a:pt x="28" y="35"/>
                    <a:pt x="30" y="37"/>
                  </a:cubicBezTo>
                  <a:cubicBezTo>
                    <a:pt x="32" y="39"/>
                    <a:pt x="32" y="41"/>
                    <a:pt x="32" y="42"/>
                  </a:cubicBezTo>
                  <a:cubicBezTo>
                    <a:pt x="33" y="43"/>
                    <a:pt x="35" y="44"/>
                    <a:pt x="35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8"/>
                    <a:pt x="36" y="36"/>
                    <a:pt x="35" y="35"/>
                  </a:cubicBezTo>
                  <a:cubicBezTo>
                    <a:pt x="35" y="34"/>
                    <a:pt x="31" y="34"/>
                    <a:pt x="31" y="33"/>
                  </a:cubicBezTo>
                  <a:cubicBezTo>
                    <a:pt x="30" y="31"/>
                    <a:pt x="30" y="28"/>
                    <a:pt x="29" y="27"/>
                  </a:cubicBezTo>
                  <a:cubicBezTo>
                    <a:pt x="28" y="26"/>
                    <a:pt x="27" y="27"/>
                    <a:pt x="25" y="26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3"/>
                    <a:pt x="23" y="24"/>
                    <a:pt x="22" y="24"/>
                  </a:cubicBezTo>
                  <a:cubicBezTo>
                    <a:pt x="21" y="23"/>
                    <a:pt x="22" y="21"/>
                    <a:pt x="21" y="21"/>
                  </a:cubicBezTo>
                  <a:cubicBezTo>
                    <a:pt x="21" y="20"/>
                    <a:pt x="20" y="21"/>
                    <a:pt x="20" y="22"/>
                  </a:cubicBezTo>
                  <a:cubicBezTo>
                    <a:pt x="20" y="21"/>
                    <a:pt x="18" y="20"/>
                    <a:pt x="18" y="20"/>
                  </a:cubicBezTo>
                  <a:cubicBezTo>
                    <a:pt x="17" y="19"/>
                    <a:pt x="18" y="18"/>
                    <a:pt x="18" y="17"/>
                  </a:cubicBezTo>
                  <a:cubicBezTo>
                    <a:pt x="18" y="15"/>
                    <a:pt x="16" y="12"/>
                    <a:pt x="16" y="10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6"/>
                    <a:pt x="15" y="5"/>
                    <a:pt x="15" y="4"/>
                  </a:cubicBezTo>
                  <a:cubicBezTo>
                    <a:pt x="15" y="3"/>
                    <a:pt x="15" y="2"/>
                    <a:pt x="15" y="1"/>
                  </a:cubicBezTo>
                  <a:cubicBezTo>
                    <a:pt x="14" y="0"/>
                    <a:pt x="14" y="1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4" name="Freeform 134"/>
            <p:cNvSpPr>
              <a:spLocks noEditPoints="1"/>
            </p:cNvSpPr>
            <p:nvPr/>
          </p:nvSpPr>
          <p:spPr bwMode="auto">
            <a:xfrm>
              <a:off x="4513263" y="4249738"/>
              <a:ext cx="77787" cy="74613"/>
            </a:xfrm>
            <a:custGeom>
              <a:avLst/>
              <a:gdLst>
                <a:gd name="T0" fmla="*/ 10 w 21"/>
                <a:gd name="T1" fmla="*/ 11 h 20"/>
                <a:gd name="T2" fmla="*/ 9 w 21"/>
                <a:gd name="T3" fmla="*/ 12 h 20"/>
                <a:gd name="T4" fmla="*/ 9 w 21"/>
                <a:gd name="T5" fmla="*/ 13 h 20"/>
                <a:gd name="T6" fmla="*/ 9 w 21"/>
                <a:gd name="T7" fmla="*/ 17 h 20"/>
                <a:gd name="T8" fmla="*/ 8 w 21"/>
                <a:gd name="T9" fmla="*/ 19 h 20"/>
                <a:gd name="T10" fmla="*/ 20 w 21"/>
                <a:gd name="T11" fmla="*/ 20 h 20"/>
                <a:gd name="T12" fmla="*/ 21 w 21"/>
                <a:gd name="T13" fmla="*/ 11 h 20"/>
                <a:gd name="T14" fmla="*/ 10 w 21"/>
                <a:gd name="T15" fmla="*/ 11 h 20"/>
                <a:gd name="T16" fmla="*/ 1 w 21"/>
                <a:gd name="T17" fmla="*/ 0 h 20"/>
                <a:gd name="T18" fmla="*/ 0 w 21"/>
                <a:gd name="T19" fmla="*/ 2 h 20"/>
                <a:gd name="T20" fmla="*/ 1 w 21"/>
                <a:gd name="T21" fmla="*/ 3 h 20"/>
                <a:gd name="T22" fmla="*/ 2 w 21"/>
                <a:gd name="T23" fmla="*/ 3 h 20"/>
                <a:gd name="T24" fmla="*/ 3 w 21"/>
                <a:gd name="T25" fmla="*/ 0 h 20"/>
                <a:gd name="T26" fmla="*/ 1 w 21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0">
                  <a:moveTo>
                    <a:pt x="10" y="11"/>
                  </a:moveTo>
                  <a:cubicBezTo>
                    <a:pt x="10" y="12"/>
                    <a:pt x="10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9" y="15"/>
                    <a:pt x="9" y="17"/>
                  </a:cubicBezTo>
                  <a:cubicBezTo>
                    <a:pt x="9" y="17"/>
                    <a:pt x="8" y="18"/>
                    <a:pt x="8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10" y="11"/>
                  </a:lnTo>
                  <a:close/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1"/>
                    <a:pt x="3" y="0"/>
                  </a:cubicBezTo>
                  <a:cubicBezTo>
                    <a:pt x="2" y="0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5" name="Freeform 135"/>
            <p:cNvSpPr>
              <a:spLocks/>
            </p:cNvSpPr>
            <p:nvPr/>
          </p:nvSpPr>
          <p:spPr bwMode="auto">
            <a:xfrm>
              <a:off x="2206625" y="3938588"/>
              <a:ext cx="68262" cy="36513"/>
            </a:xfrm>
            <a:custGeom>
              <a:avLst/>
              <a:gdLst>
                <a:gd name="T0" fmla="*/ 0 w 18"/>
                <a:gd name="T1" fmla="*/ 5 h 10"/>
                <a:gd name="T2" fmla="*/ 4 w 18"/>
                <a:gd name="T3" fmla="*/ 7 h 10"/>
                <a:gd name="T4" fmla="*/ 4 w 18"/>
                <a:gd name="T5" fmla="*/ 9 h 10"/>
                <a:gd name="T6" fmla="*/ 9 w 18"/>
                <a:gd name="T7" fmla="*/ 9 h 10"/>
                <a:gd name="T8" fmla="*/ 16 w 18"/>
                <a:gd name="T9" fmla="*/ 10 h 10"/>
                <a:gd name="T10" fmla="*/ 17 w 18"/>
                <a:gd name="T11" fmla="*/ 9 h 10"/>
                <a:gd name="T12" fmla="*/ 18 w 18"/>
                <a:gd name="T13" fmla="*/ 9 h 10"/>
                <a:gd name="T14" fmla="*/ 18 w 18"/>
                <a:gd name="T15" fmla="*/ 5 h 10"/>
                <a:gd name="T16" fmla="*/ 16 w 18"/>
                <a:gd name="T17" fmla="*/ 3 h 10"/>
                <a:gd name="T18" fmla="*/ 12 w 18"/>
                <a:gd name="T19" fmla="*/ 2 h 10"/>
                <a:gd name="T20" fmla="*/ 6 w 18"/>
                <a:gd name="T21" fmla="*/ 0 h 10"/>
                <a:gd name="T22" fmla="*/ 3 w 18"/>
                <a:gd name="T23" fmla="*/ 3 h 10"/>
                <a:gd name="T24" fmla="*/ 0 w 18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0">
                  <a:moveTo>
                    <a:pt x="0" y="5"/>
                  </a:moveTo>
                  <a:cubicBezTo>
                    <a:pt x="2" y="6"/>
                    <a:pt x="3" y="6"/>
                    <a:pt x="4" y="7"/>
                  </a:cubicBezTo>
                  <a:cubicBezTo>
                    <a:pt x="4" y="7"/>
                    <a:pt x="4" y="9"/>
                    <a:pt x="4" y="9"/>
                  </a:cubicBezTo>
                  <a:cubicBezTo>
                    <a:pt x="6" y="10"/>
                    <a:pt x="8" y="8"/>
                    <a:pt x="9" y="9"/>
                  </a:cubicBezTo>
                  <a:cubicBezTo>
                    <a:pt x="11" y="9"/>
                    <a:pt x="14" y="10"/>
                    <a:pt x="16" y="10"/>
                  </a:cubicBezTo>
                  <a:cubicBezTo>
                    <a:pt x="16" y="10"/>
                    <a:pt x="17" y="9"/>
                    <a:pt x="17" y="9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4"/>
                    <a:pt x="16" y="3"/>
                  </a:cubicBezTo>
                  <a:cubicBezTo>
                    <a:pt x="13" y="3"/>
                    <a:pt x="14" y="3"/>
                    <a:pt x="12" y="2"/>
                  </a:cubicBezTo>
                  <a:cubicBezTo>
                    <a:pt x="11" y="1"/>
                    <a:pt x="6" y="0"/>
                    <a:pt x="6" y="0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3" y="5"/>
                    <a:pt x="0" y="3"/>
                    <a:pt x="0" y="5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6" name="Freeform 136"/>
            <p:cNvSpPr>
              <a:spLocks noEditPoints="1"/>
            </p:cNvSpPr>
            <p:nvPr/>
          </p:nvSpPr>
          <p:spPr bwMode="auto">
            <a:xfrm>
              <a:off x="4895850" y="3421063"/>
              <a:ext cx="261937" cy="300038"/>
            </a:xfrm>
            <a:custGeom>
              <a:avLst/>
              <a:gdLst>
                <a:gd name="T0" fmla="*/ 69 w 70"/>
                <a:gd name="T1" fmla="*/ 68 h 80"/>
                <a:gd name="T2" fmla="*/ 70 w 70"/>
                <a:gd name="T3" fmla="*/ 62 h 80"/>
                <a:gd name="T4" fmla="*/ 68 w 70"/>
                <a:gd name="T5" fmla="*/ 59 h 80"/>
                <a:gd name="T6" fmla="*/ 62 w 70"/>
                <a:gd name="T7" fmla="*/ 50 h 80"/>
                <a:gd name="T8" fmla="*/ 59 w 70"/>
                <a:gd name="T9" fmla="*/ 40 h 80"/>
                <a:gd name="T10" fmla="*/ 58 w 70"/>
                <a:gd name="T11" fmla="*/ 37 h 80"/>
                <a:gd name="T12" fmla="*/ 56 w 70"/>
                <a:gd name="T13" fmla="*/ 31 h 80"/>
                <a:gd name="T14" fmla="*/ 50 w 70"/>
                <a:gd name="T15" fmla="*/ 23 h 80"/>
                <a:gd name="T16" fmla="*/ 54 w 70"/>
                <a:gd name="T17" fmla="*/ 24 h 80"/>
                <a:gd name="T18" fmla="*/ 59 w 70"/>
                <a:gd name="T19" fmla="*/ 32 h 80"/>
                <a:gd name="T20" fmla="*/ 64 w 70"/>
                <a:gd name="T21" fmla="*/ 27 h 80"/>
                <a:gd name="T22" fmla="*/ 65 w 70"/>
                <a:gd name="T23" fmla="*/ 20 h 80"/>
                <a:gd name="T24" fmla="*/ 62 w 70"/>
                <a:gd name="T25" fmla="*/ 6 h 80"/>
                <a:gd name="T26" fmla="*/ 58 w 70"/>
                <a:gd name="T27" fmla="*/ 5 h 80"/>
                <a:gd name="T28" fmla="*/ 51 w 70"/>
                <a:gd name="T29" fmla="*/ 5 h 80"/>
                <a:gd name="T30" fmla="*/ 48 w 70"/>
                <a:gd name="T31" fmla="*/ 6 h 80"/>
                <a:gd name="T32" fmla="*/ 46 w 70"/>
                <a:gd name="T33" fmla="*/ 5 h 80"/>
                <a:gd name="T34" fmla="*/ 44 w 70"/>
                <a:gd name="T35" fmla="*/ 4 h 80"/>
                <a:gd name="T36" fmla="*/ 43 w 70"/>
                <a:gd name="T37" fmla="*/ 8 h 80"/>
                <a:gd name="T38" fmla="*/ 42 w 70"/>
                <a:gd name="T39" fmla="*/ 5 h 80"/>
                <a:gd name="T40" fmla="*/ 36 w 70"/>
                <a:gd name="T41" fmla="*/ 8 h 80"/>
                <a:gd name="T42" fmla="*/ 28 w 70"/>
                <a:gd name="T43" fmla="*/ 8 h 80"/>
                <a:gd name="T44" fmla="*/ 19 w 70"/>
                <a:gd name="T45" fmla="*/ 7 h 80"/>
                <a:gd name="T46" fmla="*/ 14 w 70"/>
                <a:gd name="T47" fmla="*/ 5 h 80"/>
                <a:gd name="T48" fmla="*/ 5 w 70"/>
                <a:gd name="T49" fmla="*/ 3 h 80"/>
                <a:gd name="T50" fmla="*/ 1 w 70"/>
                <a:gd name="T51" fmla="*/ 0 h 80"/>
                <a:gd name="T52" fmla="*/ 2 w 70"/>
                <a:gd name="T53" fmla="*/ 11 h 80"/>
                <a:gd name="T54" fmla="*/ 2 w 70"/>
                <a:gd name="T55" fmla="*/ 20 h 80"/>
                <a:gd name="T56" fmla="*/ 4 w 70"/>
                <a:gd name="T57" fmla="*/ 78 h 80"/>
                <a:gd name="T58" fmla="*/ 50 w 70"/>
                <a:gd name="T59" fmla="*/ 77 h 80"/>
                <a:gd name="T60" fmla="*/ 56 w 70"/>
                <a:gd name="T61" fmla="*/ 78 h 80"/>
                <a:gd name="T62" fmla="*/ 59 w 70"/>
                <a:gd name="T63" fmla="*/ 79 h 80"/>
                <a:gd name="T64" fmla="*/ 62 w 70"/>
                <a:gd name="T65" fmla="*/ 75 h 80"/>
                <a:gd name="T66" fmla="*/ 66 w 70"/>
                <a:gd name="T67" fmla="*/ 70 h 80"/>
                <a:gd name="T68" fmla="*/ 50 w 70"/>
                <a:gd name="T69" fmla="*/ 17 h 80"/>
                <a:gd name="T70" fmla="*/ 50 w 70"/>
                <a:gd name="T71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0" h="80">
                  <a:moveTo>
                    <a:pt x="70" y="69"/>
                  </a:moveTo>
                  <a:cubicBezTo>
                    <a:pt x="70" y="69"/>
                    <a:pt x="69" y="68"/>
                    <a:pt x="69" y="68"/>
                  </a:cubicBezTo>
                  <a:cubicBezTo>
                    <a:pt x="68" y="66"/>
                    <a:pt x="69" y="64"/>
                    <a:pt x="68" y="63"/>
                  </a:cubicBezTo>
                  <a:cubicBezTo>
                    <a:pt x="69" y="62"/>
                    <a:pt x="70" y="62"/>
                    <a:pt x="70" y="62"/>
                  </a:cubicBezTo>
                  <a:cubicBezTo>
                    <a:pt x="70" y="62"/>
                    <a:pt x="69" y="61"/>
                    <a:pt x="68" y="61"/>
                  </a:cubicBezTo>
                  <a:cubicBezTo>
                    <a:pt x="68" y="60"/>
                    <a:pt x="68" y="59"/>
                    <a:pt x="68" y="59"/>
                  </a:cubicBezTo>
                  <a:cubicBezTo>
                    <a:pt x="68" y="57"/>
                    <a:pt x="65" y="52"/>
                    <a:pt x="64" y="51"/>
                  </a:cubicBezTo>
                  <a:cubicBezTo>
                    <a:pt x="64" y="50"/>
                    <a:pt x="63" y="51"/>
                    <a:pt x="62" y="50"/>
                  </a:cubicBezTo>
                  <a:cubicBezTo>
                    <a:pt x="62" y="50"/>
                    <a:pt x="61" y="47"/>
                    <a:pt x="61" y="47"/>
                  </a:cubicBezTo>
                  <a:cubicBezTo>
                    <a:pt x="60" y="45"/>
                    <a:pt x="60" y="43"/>
                    <a:pt x="59" y="40"/>
                  </a:cubicBezTo>
                  <a:cubicBezTo>
                    <a:pt x="59" y="40"/>
                    <a:pt x="58" y="39"/>
                    <a:pt x="58" y="38"/>
                  </a:cubicBezTo>
                  <a:cubicBezTo>
                    <a:pt x="58" y="38"/>
                    <a:pt x="58" y="37"/>
                    <a:pt x="58" y="37"/>
                  </a:cubicBezTo>
                  <a:cubicBezTo>
                    <a:pt x="58" y="36"/>
                    <a:pt x="56" y="36"/>
                    <a:pt x="56" y="36"/>
                  </a:cubicBezTo>
                  <a:cubicBezTo>
                    <a:pt x="55" y="34"/>
                    <a:pt x="56" y="32"/>
                    <a:pt x="56" y="31"/>
                  </a:cubicBezTo>
                  <a:cubicBezTo>
                    <a:pt x="56" y="31"/>
                    <a:pt x="55" y="30"/>
                    <a:pt x="54" y="30"/>
                  </a:cubicBezTo>
                  <a:cubicBezTo>
                    <a:pt x="53" y="29"/>
                    <a:pt x="51" y="25"/>
                    <a:pt x="50" y="23"/>
                  </a:cubicBezTo>
                  <a:cubicBezTo>
                    <a:pt x="50" y="23"/>
                    <a:pt x="51" y="21"/>
                    <a:pt x="51" y="21"/>
                  </a:cubicBezTo>
                  <a:cubicBezTo>
                    <a:pt x="52" y="22"/>
                    <a:pt x="54" y="23"/>
                    <a:pt x="54" y="24"/>
                  </a:cubicBezTo>
                  <a:cubicBezTo>
                    <a:pt x="55" y="26"/>
                    <a:pt x="54" y="27"/>
                    <a:pt x="55" y="28"/>
                  </a:cubicBezTo>
                  <a:cubicBezTo>
                    <a:pt x="56" y="29"/>
                    <a:pt x="59" y="32"/>
                    <a:pt x="59" y="32"/>
                  </a:cubicBezTo>
                  <a:cubicBezTo>
                    <a:pt x="60" y="33"/>
                    <a:pt x="61" y="32"/>
                    <a:pt x="62" y="32"/>
                  </a:cubicBezTo>
                  <a:cubicBezTo>
                    <a:pt x="62" y="31"/>
                    <a:pt x="63" y="28"/>
                    <a:pt x="64" y="27"/>
                  </a:cubicBezTo>
                  <a:cubicBezTo>
                    <a:pt x="64" y="25"/>
                    <a:pt x="64" y="24"/>
                    <a:pt x="65" y="23"/>
                  </a:cubicBezTo>
                  <a:cubicBezTo>
                    <a:pt x="65" y="22"/>
                    <a:pt x="65" y="20"/>
                    <a:pt x="65" y="2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6"/>
                    <a:pt x="59" y="5"/>
                    <a:pt x="58" y="5"/>
                  </a:cubicBezTo>
                  <a:cubicBezTo>
                    <a:pt x="57" y="6"/>
                    <a:pt x="55" y="7"/>
                    <a:pt x="53" y="7"/>
                  </a:cubicBezTo>
                  <a:cubicBezTo>
                    <a:pt x="53" y="7"/>
                    <a:pt x="54" y="5"/>
                    <a:pt x="51" y="5"/>
                  </a:cubicBezTo>
                  <a:cubicBezTo>
                    <a:pt x="51" y="5"/>
                    <a:pt x="49" y="7"/>
                    <a:pt x="48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6" y="7"/>
                    <a:pt x="45" y="6"/>
                  </a:cubicBezTo>
                  <a:cubicBezTo>
                    <a:pt x="45" y="6"/>
                    <a:pt x="45" y="5"/>
                    <a:pt x="46" y="5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3" y="4"/>
                    <a:pt x="41" y="5"/>
                    <a:pt x="43" y="5"/>
                  </a:cubicBezTo>
                  <a:cubicBezTo>
                    <a:pt x="44" y="6"/>
                    <a:pt x="43" y="8"/>
                    <a:pt x="43" y="8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2" y="6"/>
                    <a:pt x="42" y="5"/>
                  </a:cubicBezTo>
                  <a:cubicBezTo>
                    <a:pt x="39" y="6"/>
                    <a:pt x="39" y="6"/>
                    <a:pt x="37" y="5"/>
                  </a:cubicBezTo>
                  <a:cubicBezTo>
                    <a:pt x="37" y="5"/>
                    <a:pt x="36" y="8"/>
                    <a:pt x="36" y="8"/>
                  </a:cubicBezTo>
                  <a:cubicBezTo>
                    <a:pt x="34" y="8"/>
                    <a:pt x="34" y="7"/>
                    <a:pt x="32" y="7"/>
                  </a:cubicBezTo>
                  <a:cubicBezTo>
                    <a:pt x="31" y="7"/>
                    <a:pt x="30" y="9"/>
                    <a:pt x="28" y="8"/>
                  </a:cubicBezTo>
                  <a:cubicBezTo>
                    <a:pt x="28" y="8"/>
                    <a:pt x="27" y="6"/>
                    <a:pt x="26" y="6"/>
                  </a:cubicBezTo>
                  <a:cubicBezTo>
                    <a:pt x="24" y="6"/>
                    <a:pt x="21" y="7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5"/>
                    <a:pt x="16" y="6"/>
                    <a:pt x="14" y="5"/>
                  </a:cubicBezTo>
                  <a:cubicBezTo>
                    <a:pt x="14" y="5"/>
                    <a:pt x="14" y="4"/>
                    <a:pt x="14" y="3"/>
                  </a:cubicBezTo>
                  <a:cubicBezTo>
                    <a:pt x="11" y="2"/>
                    <a:pt x="8" y="3"/>
                    <a:pt x="5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4"/>
                    <a:pt x="1" y="5"/>
                  </a:cubicBezTo>
                  <a:cubicBezTo>
                    <a:pt x="2" y="7"/>
                    <a:pt x="4" y="9"/>
                    <a:pt x="2" y="11"/>
                  </a:cubicBezTo>
                  <a:cubicBezTo>
                    <a:pt x="1" y="12"/>
                    <a:pt x="1" y="13"/>
                    <a:pt x="1" y="16"/>
                  </a:cubicBezTo>
                  <a:cubicBezTo>
                    <a:pt x="1" y="18"/>
                    <a:pt x="1" y="19"/>
                    <a:pt x="2" y="20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6" y="70"/>
                    <a:pt x="66" y="70"/>
                    <a:pt x="66" y="70"/>
                  </a:cubicBezTo>
                  <a:lnTo>
                    <a:pt x="70" y="69"/>
                  </a:lnTo>
                  <a:close/>
                  <a:moveTo>
                    <a:pt x="50" y="17"/>
                  </a:moveTo>
                  <a:cubicBezTo>
                    <a:pt x="50" y="17"/>
                    <a:pt x="50" y="19"/>
                    <a:pt x="50" y="19"/>
                  </a:cubicBezTo>
                  <a:cubicBezTo>
                    <a:pt x="50" y="19"/>
                    <a:pt x="50" y="17"/>
                    <a:pt x="50" y="17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7" name="Freeform 137"/>
            <p:cNvSpPr>
              <a:spLocks noEditPoints="1"/>
            </p:cNvSpPr>
            <p:nvPr/>
          </p:nvSpPr>
          <p:spPr bwMode="auto">
            <a:xfrm>
              <a:off x="2143125" y="4324351"/>
              <a:ext cx="407987" cy="195263"/>
            </a:xfrm>
            <a:custGeom>
              <a:avLst/>
              <a:gdLst>
                <a:gd name="T0" fmla="*/ 7 w 109"/>
                <a:gd name="T1" fmla="*/ 14 h 52"/>
                <a:gd name="T2" fmla="*/ 8 w 109"/>
                <a:gd name="T3" fmla="*/ 14 h 52"/>
                <a:gd name="T4" fmla="*/ 7 w 109"/>
                <a:gd name="T5" fmla="*/ 14 h 52"/>
                <a:gd name="T6" fmla="*/ 87 w 109"/>
                <a:gd name="T7" fmla="*/ 0 h 52"/>
                <a:gd name="T8" fmla="*/ 81 w 109"/>
                <a:gd name="T9" fmla="*/ 3 h 52"/>
                <a:gd name="T10" fmla="*/ 80 w 109"/>
                <a:gd name="T11" fmla="*/ 5 h 52"/>
                <a:gd name="T12" fmla="*/ 82 w 109"/>
                <a:gd name="T13" fmla="*/ 10 h 52"/>
                <a:gd name="T14" fmla="*/ 79 w 109"/>
                <a:gd name="T15" fmla="*/ 18 h 52"/>
                <a:gd name="T16" fmla="*/ 78 w 109"/>
                <a:gd name="T17" fmla="*/ 18 h 52"/>
                <a:gd name="T18" fmla="*/ 78 w 109"/>
                <a:gd name="T19" fmla="*/ 19 h 52"/>
                <a:gd name="T20" fmla="*/ 76 w 109"/>
                <a:gd name="T21" fmla="*/ 21 h 52"/>
                <a:gd name="T22" fmla="*/ 76 w 109"/>
                <a:gd name="T23" fmla="*/ 22 h 52"/>
                <a:gd name="T24" fmla="*/ 77 w 109"/>
                <a:gd name="T25" fmla="*/ 23 h 52"/>
                <a:gd name="T26" fmla="*/ 77 w 109"/>
                <a:gd name="T27" fmla="*/ 25 h 52"/>
                <a:gd name="T28" fmla="*/ 75 w 109"/>
                <a:gd name="T29" fmla="*/ 26 h 52"/>
                <a:gd name="T30" fmla="*/ 76 w 109"/>
                <a:gd name="T31" fmla="*/ 29 h 52"/>
                <a:gd name="T32" fmla="*/ 77 w 109"/>
                <a:gd name="T33" fmla="*/ 29 h 52"/>
                <a:gd name="T34" fmla="*/ 77 w 109"/>
                <a:gd name="T35" fmla="*/ 31 h 52"/>
                <a:gd name="T36" fmla="*/ 76 w 109"/>
                <a:gd name="T37" fmla="*/ 31 h 52"/>
                <a:gd name="T38" fmla="*/ 75 w 109"/>
                <a:gd name="T39" fmla="*/ 32 h 52"/>
                <a:gd name="T40" fmla="*/ 78 w 109"/>
                <a:gd name="T41" fmla="*/ 34 h 52"/>
                <a:gd name="T42" fmla="*/ 81 w 109"/>
                <a:gd name="T43" fmla="*/ 34 h 52"/>
                <a:gd name="T44" fmla="*/ 81 w 109"/>
                <a:gd name="T45" fmla="*/ 33 h 52"/>
                <a:gd name="T46" fmla="*/ 82 w 109"/>
                <a:gd name="T47" fmla="*/ 32 h 52"/>
                <a:gd name="T48" fmla="*/ 82 w 109"/>
                <a:gd name="T49" fmla="*/ 35 h 52"/>
                <a:gd name="T50" fmla="*/ 80 w 109"/>
                <a:gd name="T51" fmla="*/ 35 h 52"/>
                <a:gd name="T52" fmla="*/ 80 w 109"/>
                <a:gd name="T53" fmla="*/ 37 h 52"/>
                <a:gd name="T54" fmla="*/ 80 w 109"/>
                <a:gd name="T55" fmla="*/ 38 h 52"/>
                <a:gd name="T56" fmla="*/ 77 w 109"/>
                <a:gd name="T57" fmla="*/ 41 h 52"/>
                <a:gd name="T58" fmla="*/ 78 w 109"/>
                <a:gd name="T59" fmla="*/ 43 h 52"/>
                <a:gd name="T60" fmla="*/ 79 w 109"/>
                <a:gd name="T61" fmla="*/ 44 h 52"/>
                <a:gd name="T62" fmla="*/ 76 w 109"/>
                <a:gd name="T63" fmla="*/ 46 h 52"/>
                <a:gd name="T64" fmla="*/ 79 w 109"/>
                <a:gd name="T65" fmla="*/ 48 h 52"/>
                <a:gd name="T66" fmla="*/ 81 w 109"/>
                <a:gd name="T67" fmla="*/ 46 h 52"/>
                <a:gd name="T68" fmla="*/ 83 w 109"/>
                <a:gd name="T69" fmla="*/ 50 h 52"/>
                <a:gd name="T70" fmla="*/ 85 w 109"/>
                <a:gd name="T71" fmla="*/ 51 h 52"/>
                <a:gd name="T72" fmla="*/ 88 w 109"/>
                <a:gd name="T73" fmla="*/ 48 h 52"/>
                <a:gd name="T74" fmla="*/ 92 w 109"/>
                <a:gd name="T75" fmla="*/ 41 h 52"/>
                <a:gd name="T76" fmla="*/ 95 w 109"/>
                <a:gd name="T77" fmla="*/ 38 h 52"/>
                <a:gd name="T78" fmla="*/ 103 w 109"/>
                <a:gd name="T79" fmla="*/ 32 h 52"/>
                <a:gd name="T80" fmla="*/ 107 w 109"/>
                <a:gd name="T81" fmla="*/ 25 h 52"/>
                <a:gd name="T82" fmla="*/ 108 w 109"/>
                <a:gd name="T83" fmla="*/ 25 h 52"/>
                <a:gd name="T84" fmla="*/ 108 w 109"/>
                <a:gd name="T85" fmla="*/ 20 h 52"/>
                <a:gd name="T86" fmla="*/ 107 w 109"/>
                <a:gd name="T87" fmla="*/ 16 h 52"/>
                <a:gd name="T88" fmla="*/ 105 w 109"/>
                <a:gd name="T89" fmla="*/ 15 h 52"/>
                <a:gd name="T90" fmla="*/ 108 w 109"/>
                <a:gd name="T91" fmla="*/ 13 h 52"/>
                <a:gd name="T92" fmla="*/ 103 w 109"/>
                <a:gd name="T93" fmla="*/ 10 h 52"/>
                <a:gd name="T94" fmla="*/ 102 w 109"/>
                <a:gd name="T95" fmla="*/ 11 h 52"/>
                <a:gd name="T96" fmla="*/ 96 w 109"/>
                <a:gd name="T97" fmla="*/ 10 h 52"/>
                <a:gd name="T98" fmla="*/ 94 w 109"/>
                <a:gd name="T99" fmla="*/ 7 h 52"/>
                <a:gd name="T100" fmla="*/ 93 w 109"/>
                <a:gd name="T101" fmla="*/ 5 h 52"/>
                <a:gd name="T102" fmla="*/ 89 w 109"/>
                <a:gd name="T103" fmla="*/ 3 h 52"/>
                <a:gd name="T104" fmla="*/ 87 w 109"/>
                <a:gd name="T105" fmla="*/ 0 h 52"/>
                <a:gd name="T106" fmla="*/ 2 w 109"/>
                <a:gd name="T107" fmla="*/ 11 h 52"/>
                <a:gd name="T108" fmla="*/ 5 w 109"/>
                <a:gd name="T109" fmla="*/ 17 h 52"/>
                <a:gd name="T110" fmla="*/ 2 w 109"/>
                <a:gd name="T111" fmla="*/ 19 h 52"/>
                <a:gd name="T112" fmla="*/ 2 w 109"/>
                <a:gd name="T113" fmla="*/ 19 h 52"/>
                <a:gd name="T114" fmla="*/ 5 w 109"/>
                <a:gd name="T115" fmla="*/ 19 h 52"/>
                <a:gd name="T116" fmla="*/ 6 w 109"/>
                <a:gd name="T117" fmla="*/ 14 h 52"/>
                <a:gd name="T118" fmla="*/ 5 w 109"/>
                <a:gd name="T119" fmla="*/ 14 h 52"/>
                <a:gd name="T120" fmla="*/ 4 w 109"/>
                <a:gd name="T121" fmla="*/ 11 h 52"/>
                <a:gd name="T122" fmla="*/ 2 w 109"/>
                <a:gd name="T123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" h="52">
                  <a:moveTo>
                    <a:pt x="7" y="14"/>
                  </a:moveTo>
                  <a:cubicBezTo>
                    <a:pt x="7" y="14"/>
                    <a:pt x="8" y="14"/>
                    <a:pt x="8" y="14"/>
                  </a:cubicBezTo>
                  <a:cubicBezTo>
                    <a:pt x="8" y="14"/>
                    <a:pt x="9" y="13"/>
                    <a:pt x="7" y="14"/>
                  </a:cubicBezTo>
                  <a:close/>
                  <a:moveTo>
                    <a:pt x="87" y="0"/>
                  </a:moveTo>
                  <a:cubicBezTo>
                    <a:pt x="85" y="1"/>
                    <a:pt x="83" y="2"/>
                    <a:pt x="81" y="3"/>
                  </a:cubicBezTo>
                  <a:cubicBezTo>
                    <a:pt x="81" y="5"/>
                    <a:pt x="80" y="5"/>
                    <a:pt x="80" y="5"/>
                  </a:cubicBezTo>
                  <a:cubicBezTo>
                    <a:pt x="80" y="6"/>
                    <a:pt x="82" y="9"/>
                    <a:pt x="82" y="10"/>
                  </a:cubicBezTo>
                  <a:cubicBezTo>
                    <a:pt x="78" y="12"/>
                    <a:pt x="77" y="14"/>
                    <a:pt x="79" y="18"/>
                  </a:cubicBezTo>
                  <a:cubicBezTo>
                    <a:pt x="79" y="19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20"/>
                    <a:pt x="76" y="20"/>
                    <a:pt x="76" y="21"/>
                  </a:cubicBezTo>
                  <a:cubicBezTo>
                    <a:pt x="76" y="21"/>
                    <a:pt x="75" y="22"/>
                    <a:pt x="76" y="22"/>
                  </a:cubicBezTo>
                  <a:cubicBezTo>
                    <a:pt x="76" y="22"/>
                    <a:pt x="77" y="23"/>
                    <a:pt x="77" y="23"/>
                  </a:cubicBezTo>
                  <a:cubicBezTo>
                    <a:pt x="77" y="23"/>
                    <a:pt x="77" y="25"/>
                    <a:pt x="77" y="25"/>
                  </a:cubicBezTo>
                  <a:cubicBezTo>
                    <a:pt x="76" y="25"/>
                    <a:pt x="76" y="26"/>
                    <a:pt x="75" y="26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7" y="29"/>
                    <a:pt x="77" y="30"/>
                    <a:pt x="77" y="31"/>
                  </a:cubicBezTo>
                  <a:cubicBezTo>
                    <a:pt x="77" y="31"/>
                    <a:pt x="76" y="31"/>
                    <a:pt x="76" y="31"/>
                  </a:cubicBezTo>
                  <a:cubicBezTo>
                    <a:pt x="75" y="31"/>
                    <a:pt x="75" y="32"/>
                    <a:pt x="75" y="32"/>
                  </a:cubicBezTo>
                  <a:cubicBezTo>
                    <a:pt x="76" y="33"/>
                    <a:pt x="77" y="33"/>
                    <a:pt x="78" y="34"/>
                  </a:cubicBezTo>
                  <a:cubicBezTo>
                    <a:pt x="80" y="35"/>
                    <a:pt x="79" y="35"/>
                    <a:pt x="81" y="34"/>
                  </a:cubicBezTo>
                  <a:cubicBezTo>
                    <a:pt x="82" y="33"/>
                    <a:pt x="81" y="34"/>
                    <a:pt x="81" y="33"/>
                  </a:cubicBezTo>
                  <a:cubicBezTo>
                    <a:pt x="81" y="33"/>
                    <a:pt x="82" y="32"/>
                    <a:pt x="82" y="32"/>
                  </a:cubicBezTo>
                  <a:cubicBezTo>
                    <a:pt x="82" y="32"/>
                    <a:pt x="82" y="35"/>
                    <a:pt x="82" y="35"/>
                  </a:cubicBezTo>
                  <a:cubicBezTo>
                    <a:pt x="82" y="35"/>
                    <a:pt x="81" y="34"/>
                    <a:pt x="80" y="35"/>
                  </a:cubicBezTo>
                  <a:cubicBezTo>
                    <a:pt x="80" y="35"/>
                    <a:pt x="80" y="36"/>
                    <a:pt x="80" y="37"/>
                  </a:cubicBezTo>
                  <a:cubicBezTo>
                    <a:pt x="81" y="36"/>
                    <a:pt x="80" y="38"/>
                    <a:pt x="80" y="38"/>
                  </a:cubicBezTo>
                  <a:cubicBezTo>
                    <a:pt x="79" y="38"/>
                    <a:pt x="78" y="39"/>
                    <a:pt x="77" y="41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7" y="48"/>
                    <a:pt x="79" y="48"/>
                  </a:cubicBezTo>
                  <a:cubicBezTo>
                    <a:pt x="80" y="48"/>
                    <a:pt x="81" y="46"/>
                    <a:pt x="81" y="46"/>
                  </a:cubicBezTo>
                  <a:cubicBezTo>
                    <a:pt x="81" y="46"/>
                    <a:pt x="82" y="48"/>
                    <a:pt x="83" y="50"/>
                  </a:cubicBezTo>
                  <a:cubicBezTo>
                    <a:pt x="83" y="52"/>
                    <a:pt x="85" y="51"/>
                    <a:pt x="85" y="51"/>
                  </a:cubicBezTo>
                  <a:cubicBezTo>
                    <a:pt x="85" y="51"/>
                    <a:pt x="88" y="50"/>
                    <a:pt x="88" y="48"/>
                  </a:cubicBezTo>
                  <a:cubicBezTo>
                    <a:pt x="89" y="44"/>
                    <a:pt x="91" y="43"/>
                    <a:pt x="92" y="41"/>
                  </a:cubicBezTo>
                  <a:cubicBezTo>
                    <a:pt x="93" y="39"/>
                    <a:pt x="94" y="39"/>
                    <a:pt x="95" y="38"/>
                  </a:cubicBezTo>
                  <a:cubicBezTo>
                    <a:pt x="96" y="36"/>
                    <a:pt x="98" y="35"/>
                    <a:pt x="103" y="32"/>
                  </a:cubicBezTo>
                  <a:cubicBezTo>
                    <a:pt x="108" y="29"/>
                    <a:pt x="107" y="25"/>
                    <a:pt x="107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9" y="22"/>
                    <a:pt x="108" y="20"/>
                  </a:cubicBezTo>
                  <a:cubicBezTo>
                    <a:pt x="108" y="18"/>
                    <a:pt x="107" y="16"/>
                    <a:pt x="107" y="16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3"/>
                    <a:pt x="104" y="12"/>
                    <a:pt x="103" y="10"/>
                  </a:cubicBezTo>
                  <a:cubicBezTo>
                    <a:pt x="103" y="9"/>
                    <a:pt x="102" y="11"/>
                    <a:pt x="102" y="11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10"/>
                    <a:pt x="94" y="9"/>
                    <a:pt x="94" y="7"/>
                  </a:cubicBezTo>
                  <a:cubicBezTo>
                    <a:pt x="94" y="6"/>
                    <a:pt x="93" y="5"/>
                    <a:pt x="93" y="5"/>
                  </a:cubicBezTo>
                  <a:cubicBezTo>
                    <a:pt x="93" y="5"/>
                    <a:pt x="90" y="4"/>
                    <a:pt x="89" y="3"/>
                  </a:cubicBezTo>
                  <a:cubicBezTo>
                    <a:pt x="87" y="2"/>
                    <a:pt x="87" y="0"/>
                    <a:pt x="87" y="0"/>
                  </a:cubicBezTo>
                  <a:close/>
                  <a:moveTo>
                    <a:pt x="2" y="11"/>
                  </a:moveTo>
                  <a:cubicBezTo>
                    <a:pt x="3" y="13"/>
                    <a:pt x="4" y="15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0" y="19"/>
                    <a:pt x="2" y="19"/>
                    <a:pt x="2" y="19"/>
                  </a:cubicBezTo>
                  <a:cubicBezTo>
                    <a:pt x="2" y="19"/>
                    <a:pt x="4" y="20"/>
                    <a:pt x="5" y="19"/>
                  </a:cubicBezTo>
                  <a:cubicBezTo>
                    <a:pt x="8" y="18"/>
                    <a:pt x="7" y="17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4" y="12"/>
                    <a:pt x="4" y="11"/>
                  </a:cubicBezTo>
                  <a:cubicBezTo>
                    <a:pt x="4" y="11"/>
                    <a:pt x="2" y="11"/>
                    <a:pt x="2" y="11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8" name="Freeform 138"/>
            <p:cNvSpPr>
              <a:spLocks/>
            </p:cNvSpPr>
            <p:nvPr/>
          </p:nvSpPr>
          <p:spPr bwMode="auto">
            <a:xfrm>
              <a:off x="2646363" y="3776663"/>
              <a:ext cx="93662" cy="57150"/>
            </a:xfrm>
            <a:custGeom>
              <a:avLst/>
              <a:gdLst>
                <a:gd name="T0" fmla="*/ 1 w 25"/>
                <a:gd name="T1" fmla="*/ 13 h 15"/>
                <a:gd name="T2" fmla="*/ 3 w 25"/>
                <a:gd name="T3" fmla="*/ 15 h 15"/>
                <a:gd name="T4" fmla="*/ 4 w 25"/>
                <a:gd name="T5" fmla="*/ 15 h 15"/>
                <a:gd name="T6" fmla="*/ 5 w 25"/>
                <a:gd name="T7" fmla="*/ 13 h 15"/>
                <a:gd name="T8" fmla="*/ 5 w 25"/>
                <a:gd name="T9" fmla="*/ 10 h 15"/>
                <a:gd name="T10" fmla="*/ 8 w 25"/>
                <a:gd name="T11" fmla="*/ 11 h 15"/>
                <a:gd name="T12" fmla="*/ 9 w 25"/>
                <a:gd name="T13" fmla="*/ 13 h 15"/>
                <a:gd name="T14" fmla="*/ 13 w 25"/>
                <a:gd name="T15" fmla="*/ 10 h 15"/>
                <a:gd name="T16" fmla="*/ 21 w 25"/>
                <a:gd name="T17" fmla="*/ 7 h 15"/>
                <a:gd name="T18" fmla="*/ 18 w 25"/>
                <a:gd name="T19" fmla="*/ 5 h 15"/>
                <a:gd name="T20" fmla="*/ 13 w 25"/>
                <a:gd name="T21" fmla="*/ 4 h 15"/>
                <a:gd name="T22" fmla="*/ 10 w 25"/>
                <a:gd name="T23" fmla="*/ 2 h 15"/>
                <a:gd name="T24" fmla="*/ 8 w 25"/>
                <a:gd name="T25" fmla="*/ 2 h 15"/>
                <a:gd name="T26" fmla="*/ 7 w 25"/>
                <a:gd name="T27" fmla="*/ 0 h 15"/>
                <a:gd name="T28" fmla="*/ 3 w 25"/>
                <a:gd name="T29" fmla="*/ 0 h 15"/>
                <a:gd name="T30" fmla="*/ 1 w 25"/>
                <a:gd name="T31" fmla="*/ 2 h 15"/>
                <a:gd name="T32" fmla="*/ 0 w 25"/>
                <a:gd name="T33" fmla="*/ 2 h 15"/>
                <a:gd name="T34" fmla="*/ 1 w 25"/>
                <a:gd name="T35" fmla="*/ 6 h 15"/>
                <a:gd name="T36" fmla="*/ 0 w 25"/>
                <a:gd name="T37" fmla="*/ 8 h 15"/>
                <a:gd name="T38" fmla="*/ 0 w 25"/>
                <a:gd name="T39" fmla="*/ 9 h 15"/>
                <a:gd name="T40" fmla="*/ 1 w 25"/>
                <a:gd name="T41" fmla="*/ 11 h 15"/>
                <a:gd name="T42" fmla="*/ 1 w 25"/>
                <a:gd name="T43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5">
                  <a:moveTo>
                    <a:pt x="1" y="13"/>
                  </a:moveTo>
                  <a:cubicBezTo>
                    <a:pt x="1" y="13"/>
                    <a:pt x="2" y="14"/>
                    <a:pt x="3" y="15"/>
                  </a:cubicBezTo>
                  <a:cubicBezTo>
                    <a:pt x="2" y="15"/>
                    <a:pt x="4" y="15"/>
                    <a:pt x="4" y="15"/>
                  </a:cubicBezTo>
                  <a:cubicBezTo>
                    <a:pt x="5" y="15"/>
                    <a:pt x="5" y="13"/>
                    <a:pt x="5" y="13"/>
                  </a:cubicBezTo>
                  <a:cubicBezTo>
                    <a:pt x="5" y="13"/>
                    <a:pt x="5" y="11"/>
                    <a:pt x="5" y="10"/>
                  </a:cubicBezTo>
                  <a:cubicBezTo>
                    <a:pt x="6" y="11"/>
                    <a:pt x="7" y="11"/>
                    <a:pt x="8" y="11"/>
                  </a:cubicBezTo>
                  <a:cubicBezTo>
                    <a:pt x="8" y="11"/>
                    <a:pt x="9" y="13"/>
                    <a:pt x="9" y="13"/>
                  </a:cubicBezTo>
                  <a:cubicBezTo>
                    <a:pt x="13" y="14"/>
                    <a:pt x="13" y="10"/>
                    <a:pt x="13" y="10"/>
                  </a:cubicBezTo>
                  <a:cubicBezTo>
                    <a:pt x="16" y="9"/>
                    <a:pt x="25" y="14"/>
                    <a:pt x="21" y="7"/>
                  </a:cubicBezTo>
                  <a:cubicBezTo>
                    <a:pt x="20" y="6"/>
                    <a:pt x="19" y="6"/>
                    <a:pt x="18" y="5"/>
                  </a:cubicBezTo>
                  <a:cubicBezTo>
                    <a:pt x="20" y="6"/>
                    <a:pt x="14" y="5"/>
                    <a:pt x="13" y="4"/>
                  </a:cubicBezTo>
                  <a:cubicBezTo>
                    <a:pt x="12" y="4"/>
                    <a:pt x="11" y="2"/>
                    <a:pt x="10" y="2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8" y="2"/>
                    <a:pt x="7" y="0"/>
                    <a:pt x="7" y="0"/>
                  </a:cubicBezTo>
                  <a:cubicBezTo>
                    <a:pt x="6" y="0"/>
                    <a:pt x="3" y="0"/>
                    <a:pt x="3" y="0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2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9" name="Freeform 139"/>
            <p:cNvSpPr>
              <a:spLocks/>
            </p:cNvSpPr>
            <p:nvPr/>
          </p:nvSpPr>
          <p:spPr bwMode="auto">
            <a:xfrm>
              <a:off x="5289550" y="3994151"/>
              <a:ext cx="52387" cy="57150"/>
            </a:xfrm>
            <a:custGeom>
              <a:avLst/>
              <a:gdLst>
                <a:gd name="T0" fmla="*/ 12 w 14"/>
                <a:gd name="T1" fmla="*/ 11 h 15"/>
                <a:gd name="T2" fmla="*/ 11 w 14"/>
                <a:gd name="T3" fmla="*/ 9 h 15"/>
                <a:gd name="T4" fmla="*/ 9 w 14"/>
                <a:gd name="T5" fmla="*/ 9 h 15"/>
                <a:gd name="T6" fmla="*/ 9 w 14"/>
                <a:gd name="T7" fmla="*/ 8 h 15"/>
                <a:gd name="T8" fmla="*/ 12 w 14"/>
                <a:gd name="T9" fmla="*/ 1 h 15"/>
                <a:gd name="T10" fmla="*/ 10 w 14"/>
                <a:gd name="T11" fmla="*/ 0 h 15"/>
                <a:gd name="T12" fmla="*/ 8 w 14"/>
                <a:gd name="T13" fmla="*/ 2 h 15"/>
                <a:gd name="T14" fmla="*/ 6 w 14"/>
                <a:gd name="T15" fmla="*/ 1 h 15"/>
                <a:gd name="T16" fmla="*/ 5 w 14"/>
                <a:gd name="T17" fmla="*/ 1 h 15"/>
                <a:gd name="T18" fmla="*/ 2 w 14"/>
                <a:gd name="T19" fmla="*/ 8 h 15"/>
                <a:gd name="T20" fmla="*/ 0 w 14"/>
                <a:gd name="T21" fmla="*/ 14 h 15"/>
                <a:gd name="T22" fmla="*/ 4 w 14"/>
                <a:gd name="T23" fmla="*/ 15 h 15"/>
                <a:gd name="T24" fmla="*/ 6 w 14"/>
                <a:gd name="T25" fmla="*/ 15 h 15"/>
                <a:gd name="T26" fmla="*/ 9 w 14"/>
                <a:gd name="T27" fmla="*/ 15 h 15"/>
                <a:gd name="T28" fmla="*/ 12 w 14"/>
                <a:gd name="T2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5">
                  <a:moveTo>
                    <a:pt x="12" y="11"/>
                  </a:moveTo>
                  <a:cubicBezTo>
                    <a:pt x="11" y="11"/>
                    <a:pt x="11" y="10"/>
                    <a:pt x="11" y="9"/>
                  </a:cubicBezTo>
                  <a:cubicBezTo>
                    <a:pt x="10" y="9"/>
                    <a:pt x="10" y="10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7"/>
                    <a:pt x="14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1" y="6"/>
                    <a:pt x="2" y="8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1" y="15"/>
                    <a:pt x="3" y="15"/>
                    <a:pt x="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12" y="11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0" name="Freeform 140"/>
            <p:cNvSpPr>
              <a:spLocks noEditPoints="1"/>
            </p:cNvSpPr>
            <p:nvPr/>
          </p:nvSpPr>
          <p:spPr bwMode="auto">
            <a:xfrm>
              <a:off x="4510088" y="2532063"/>
              <a:ext cx="119062" cy="134938"/>
            </a:xfrm>
            <a:custGeom>
              <a:avLst/>
              <a:gdLst>
                <a:gd name="T0" fmla="*/ 12 w 32"/>
                <a:gd name="T1" fmla="*/ 25 h 36"/>
                <a:gd name="T2" fmla="*/ 15 w 32"/>
                <a:gd name="T3" fmla="*/ 29 h 36"/>
                <a:gd name="T4" fmla="*/ 17 w 32"/>
                <a:gd name="T5" fmla="*/ 30 h 36"/>
                <a:gd name="T6" fmla="*/ 12 w 32"/>
                <a:gd name="T7" fmla="*/ 25 h 36"/>
                <a:gd name="T8" fmla="*/ 19 w 32"/>
                <a:gd name="T9" fmla="*/ 16 h 36"/>
                <a:gd name="T10" fmla="*/ 16 w 32"/>
                <a:gd name="T11" fmla="*/ 15 h 36"/>
                <a:gd name="T12" fmla="*/ 12 w 32"/>
                <a:gd name="T13" fmla="*/ 8 h 36"/>
                <a:gd name="T14" fmla="*/ 16 w 32"/>
                <a:gd name="T15" fmla="*/ 6 h 36"/>
                <a:gd name="T16" fmla="*/ 17 w 32"/>
                <a:gd name="T17" fmla="*/ 2 h 36"/>
                <a:gd name="T18" fmla="*/ 17 w 32"/>
                <a:gd name="T19" fmla="*/ 0 h 36"/>
                <a:gd name="T20" fmla="*/ 10 w 32"/>
                <a:gd name="T21" fmla="*/ 6 h 36"/>
                <a:gd name="T22" fmla="*/ 1 w 32"/>
                <a:gd name="T23" fmla="*/ 11 h 36"/>
                <a:gd name="T24" fmla="*/ 3 w 32"/>
                <a:gd name="T25" fmla="*/ 12 h 36"/>
                <a:gd name="T26" fmla="*/ 10 w 32"/>
                <a:gd name="T27" fmla="*/ 8 h 36"/>
                <a:gd name="T28" fmla="*/ 6 w 32"/>
                <a:gd name="T29" fmla="*/ 14 h 36"/>
                <a:gd name="T30" fmla="*/ 3 w 32"/>
                <a:gd name="T31" fmla="*/ 21 h 36"/>
                <a:gd name="T32" fmla="*/ 2 w 32"/>
                <a:gd name="T33" fmla="*/ 22 h 36"/>
                <a:gd name="T34" fmla="*/ 5 w 32"/>
                <a:gd name="T35" fmla="*/ 30 h 36"/>
                <a:gd name="T36" fmla="*/ 28 w 32"/>
                <a:gd name="T37" fmla="*/ 31 h 36"/>
                <a:gd name="T38" fmla="*/ 22 w 32"/>
                <a:gd name="T39" fmla="*/ 32 h 36"/>
                <a:gd name="T40" fmla="*/ 20 w 32"/>
                <a:gd name="T41" fmla="*/ 32 h 36"/>
                <a:gd name="T42" fmla="*/ 21 w 32"/>
                <a:gd name="T43" fmla="*/ 35 h 36"/>
                <a:gd name="T44" fmla="*/ 22 w 32"/>
                <a:gd name="T45" fmla="*/ 36 h 36"/>
                <a:gd name="T46" fmla="*/ 25 w 32"/>
                <a:gd name="T47" fmla="*/ 36 h 36"/>
                <a:gd name="T48" fmla="*/ 28 w 32"/>
                <a:gd name="T49" fmla="*/ 31 h 36"/>
                <a:gd name="T50" fmla="*/ 18 w 32"/>
                <a:gd name="T51" fmla="*/ 35 h 36"/>
                <a:gd name="T52" fmla="*/ 26 w 32"/>
                <a:gd name="T53" fmla="*/ 18 h 36"/>
                <a:gd name="T54" fmla="*/ 25 w 32"/>
                <a:gd name="T55" fmla="*/ 22 h 36"/>
                <a:gd name="T56" fmla="*/ 23 w 32"/>
                <a:gd name="T57" fmla="*/ 23 h 36"/>
                <a:gd name="T58" fmla="*/ 20 w 32"/>
                <a:gd name="T59" fmla="*/ 23 h 36"/>
                <a:gd name="T60" fmla="*/ 18 w 32"/>
                <a:gd name="T61" fmla="*/ 24 h 36"/>
                <a:gd name="T62" fmla="*/ 20 w 32"/>
                <a:gd name="T63" fmla="*/ 29 h 36"/>
                <a:gd name="T64" fmla="*/ 23 w 32"/>
                <a:gd name="T65" fmla="*/ 28 h 36"/>
                <a:gd name="T66" fmla="*/ 25 w 32"/>
                <a:gd name="T67" fmla="*/ 30 h 36"/>
                <a:gd name="T68" fmla="*/ 29 w 32"/>
                <a:gd name="T69" fmla="*/ 27 h 36"/>
                <a:gd name="T70" fmla="*/ 27 w 32"/>
                <a:gd name="T71" fmla="*/ 24 h 36"/>
                <a:gd name="T72" fmla="*/ 28 w 32"/>
                <a:gd name="T73" fmla="*/ 18 h 36"/>
                <a:gd name="T74" fmla="*/ 6 w 32"/>
                <a:gd name="T75" fmla="*/ 9 h 36"/>
                <a:gd name="T76" fmla="*/ 6 w 32"/>
                <a:gd name="T77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36">
                  <a:moveTo>
                    <a:pt x="11" y="30"/>
                  </a:moveTo>
                  <a:cubicBezTo>
                    <a:pt x="11" y="28"/>
                    <a:pt x="12" y="26"/>
                    <a:pt x="12" y="25"/>
                  </a:cubicBezTo>
                  <a:cubicBezTo>
                    <a:pt x="13" y="26"/>
                    <a:pt x="13" y="27"/>
                    <a:pt x="14" y="28"/>
                  </a:cubicBezTo>
                  <a:cubicBezTo>
                    <a:pt x="15" y="28"/>
                    <a:pt x="15" y="29"/>
                    <a:pt x="15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30"/>
                    <a:pt x="17" y="30"/>
                    <a:pt x="17" y="30"/>
                  </a:cubicBezTo>
                  <a:cubicBezTo>
                    <a:pt x="17" y="29"/>
                    <a:pt x="17" y="25"/>
                    <a:pt x="17" y="25"/>
                  </a:cubicBezTo>
                  <a:cubicBezTo>
                    <a:pt x="16" y="25"/>
                    <a:pt x="14" y="25"/>
                    <a:pt x="12" y="25"/>
                  </a:cubicBezTo>
                  <a:cubicBezTo>
                    <a:pt x="14" y="22"/>
                    <a:pt x="15" y="21"/>
                    <a:pt x="15" y="17"/>
                  </a:cubicBezTo>
                  <a:cubicBezTo>
                    <a:pt x="18" y="18"/>
                    <a:pt x="17" y="19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7" y="15"/>
                    <a:pt x="16" y="15"/>
                  </a:cubicBezTo>
                  <a:cubicBezTo>
                    <a:pt x="16" y="13"/>
                    <a:pt x="15" y="11"/>
                    <a:pt x="15" y="8"/>
                  </a:cubicBezTo>
                  <a:cubicBezTo>
                    <a:pt x="14" y="8"/>
                    <a:pt x="13" y="8"/>
                    <a:pt x="12" y="8"/>
                  </a:cubicBezTo>
                  <a:cubicBezTo>
                    <a:pt x="13" y="8"/>
                    <a:pt x="14" y="8"/>
                    <a:pt x="15" y="7"/>
                  </a:cubicBezTo>
                  <a:cubicBezTo>
                    <a:pt x="16" y="7"/>
                    <a:pt x="16" y="6"/>
                    <a:pt x="16" y="6"/>
                  </a:cubicBezTo>
                  <a:cubicBezTo>
                    <a:pt x="16" y="6"/>
                    <a:pt x="17" y="5"/>
                    <a:pt x="17" y="5"/>
                  </a:cubicBezTo>
                  <a:cubicBezTo>
                    <a:pt x="17" y="5"/>
                    <a:pt x="17" y="2"/>
                    <a:pt x="17" y="2"/>
                  </a:cubicBezTo>
                  <a:cubicBezTo>
                    <a:pt x="17" y="2"/>
                    <a:pt x="17" y="0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6" y="0"/>
                    <a:pt x="13" y="1"/>
                    <a:pt x="12" y="2"/>
                  </a:cubicBezTo>
                  <a:cubicBezTo>
                    <a:pt x="11" y="3"/>
                    <a:pt x="12" y="5"/>
                    <a:pt x="10" y="6"/>
                  </a:cubicBezTo>
                  <a:cubicBezTo>
                    <a:pt x="7" y="8"/>
                    <a:pt x="7" y="5"/>
                    <a:pt x="4" y="8"/>
                  </a:cubicBezTo>
                  <a:cubicBezTo>
                    <a:pt x="3" y="8"/>
                    <a:pt x="2" y="10"/>
                    <a:pt x="1" y="11"/>
                  </a:cubicBezTo>
                  <a:cubicBezTo>
                    <a:pt x="1" y="11"/>
                    <a:pt x="2" y="11"/>
                    <a:pt x="2" y="12"/>
                  </a:cubicBezTo>
                  <a:cubicBezTo>
                    <a:pt x="2" y="12"/>
                    <a:pt x="3" y="11"/>
                    <a:pt x="3" y="12"/>
                  </a:cubicBezTo>
                  <a:cubicBezTo>
                    <a:pt x="4" y="11"/>
                    <a:pt x="3" y="10"/>
                    <a:pt x="4" y="10"/>
                  </a:cubicBezTo>
                  <a:cubicBezTo>
                    <a:pt x="5" y="8"/>
                    <a:pt x="7" y="8"/>
                    <a:pt x="10" y="8"/>
                  </a:cubicBezTo>
                  <a:cubicBezTo>
                    <a:pt x="10" y="10"/>
                    <a:pt x="10" y="11"/>
                    <a:pt x="10" y="13"/>
                  </a:cubicBezTo>
                  <a:cubicBezTo>
                    <a:pt x="7" y="10"/>
                    <a:pt x="8" y="11"/>
                    <a:pt x="6" y="14"/>
                  </a:cubicBezTo>
                  <a:cubicBezTo>
                    <a:pt x="4" y="14"/>
                    <a:pt x="2" y="14"/>
                    <a:pt x="1" y="14"/>
                  </a:cubicBezTo>
                  <a:cubicBezTo>
                    <a:pt x="1" y="18"/>
                    <a:pt x="1" y="19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6"/>
                    <a:pt x="4" y="27"/>
                    <a:pt x="5" y="28"/>
                  </a:cubicBezTo>
                  <a:cubicBezTo>
                    <a:pt x="5" y="29"/>
                    <a:pt x="5" y="29"/>
                    <a:pt x="5" y="30"/>
                  </a:cubicBezTo>
                  <a:lnTo>
                    <a:pt x="11" y="30"/>
                  </a:lnTo>
                  <a:close/>
                  <a:moveTo>
                    <a:pt x="28" y="31"/>
                  </a:moveTo>
                  <a:cubicBezTo>
                    <a:pt x="27" y="31"/>
                    <a:pt x="25" y="32"/>
                    <a:pt x="24" y="33"/>
                  </a:cubicBezTo>
                  <a:cubicBezTo>
                    <a:pt x="24" y="33"/>
                    <a:pt x="22" y="32"/>
                    <a:pt x="22" y="32"/>
                  </a:cubicBezTo>
                  <a:cubicBezTo>
                    <a:pt x="22" y="32"/>
                    <a:pt x="22" y="32"/>
                    <a:pt x="21" y="32"/>
                  </a:cubicBezTo>
                  <a:cubicBezTo>
                    <a:pt x="20" y="31"/>
                    <a:pt x="21" y="32"/>
                    <a:pt x="20" y="32"/>
                  </a:cubicBezTo>
                  <a:cubicBezTo>
                    <a:pt x="20" y="33"/>
                    <a:pt x="21" y="33"/>
                    <a:pt x="20" y="33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1" y="35"/>
                    <a:pt x="21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6"/>
                    <a:pt x="25" y="36"/>
                  </a:cubicBezTo>
                  <a:cubicBezTo>
                    <a:pt x="25" y="35"/>
                    <a:pt x="26" y="34"/>
                    <a:pt x="26" y="34"/>
                  </a:cubicBezTo>
                  <a:cubicBezTo>
                    <a:pt x="27" y="33"/>
                    <a:pt x="32" y="30"/>
                    <a:pt x="28" y="31"/>
                  </a:cubicBezTo>
                  <a:close/>
                  <a:moveTo>
                    <a:pt x="18" y="30"/>
                  </a:moveTo>
                  <a:cubicBezTo>
                    <a:pt x="18" y="31"/>
                    <a:pt x="16" y="36"/>
                    <a:pt x="18" y="35"/>
                  </a:cubicBezTo>
                  <a:cubicBezTo>
                    <a:pt x="18" y="34"/>
                    <a:pt x="20" y="29"/>
                    <a:pt x="18" y="30"/>
                  </a:cubicBezTo>
                  <a:close/>
                  <a:moveTo>
                    <a:pt x="26" y="18"/>
                  </a:moveTo>
                  <a:cubicBezTo>
                    <a:pt x="25" y="18"/>
                    <a:pt x="25" y="18"/>
                    <a:pt x="24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1"/>
                    <a:pt x="22" y="21"/>
                  </a:cubicBezTo>
                  <a:cubicBezTo>
                    <a:pt x="20" y="21"/>
                    <a:pt x="21" y="22"/>
                    <a:pt x="20" y="23"/>
                  </a:cubicBezTo>
                  <a:cubicBezTo>
                    <a:pt x="20" y="23"/>
                    <a:pt x="18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0" y="26"/>
                    <a:pt x="20" y="28"/>
                    <a:pt x="20" y="29"/>
                  </a:cubicBezTo>
                  <a:cubicBezTo>
                    <a:pt x="21" y="29"/>
                    <a:pt x="22" y="28"/>
                    <a:pt x="22" y="28"/>
                  </a:cubicBezTo>
                  <a:cubicBezTo>
                    <a:pt x="22" y="28"/>
                    <a:pt x="23" y="28"/>
                    <a:pt x="23" y="2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5" y="30"/>
                    <a:pt x="25" y="30"/>
                  </a:cubicBezTo>
                  <a:cubicBezTo>
                    <a:pt x="26" y="30"/>
                    <a:pt x="25" y="29"/>
                    <a:pt x="26" y="28"/>
                  </a:cubicBezTo>
                  <a:cubicBezTo>
                    <a:pt x="26" y="28"/>
                    <a:pt x="28" y="27"/>
                    <a:pt x="29" y="27"/>
                  </a:cubicBezTo>
                  <a:cubicBezTo>
                    <a:pt x="29" y="27"/>
                    <a:pt x="28" y="26"/>
                    <a:pt x="29" y="25"/>
                  </a:cubicBezTo>
                  <a:cubicBezTo>
                    <a:pt x="28" y="25"/>
                    <a:pt x="28" y="25"/>
                    <a:pt x="27" y="24"/>
                  </a:cubicBezTo>
                  <a:cubicBezTo>
                    <a:pt x="27" y="24"/>
                    <a:pt x="28" y="23"/>
                    <a:pt x="28" y="23"/>
                  </a:cubicBezTo>
                  <a:cubicBezTo>
                    <a:pt x="29" y="21"/>
                    <a:pt x="28" y="19"/>
                    <a:pt x="28" y="18"/>
                  </a:cubicBezTo>
                  <a:cubicBezTo>
                    <a:pt x="27" y="18"/>
                    <a:pt x="26" y="18"/>
                    <a:pt x="26" y="18"/>
                  </a:cubicBezTo>
                  <a:close/>
                  <a:moveTo>
                    <a:pt x="6" y="9"/>
                  </a:moveTo>
                  <a:cubicBezTo>
                    <a:pt x="5" y="9"/>
                    <a:pt x="4" y="12"/>
                    <a:pt x="6" y="12"/>
                  </a:cubicBezTo>
                  <a:cubicBezTo>
                    <a:pt x="7" y="11"/>
                    <a:pt x="7" y="9"/>
                    <a:pt x="6" y="9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1" name="Freeform 141"/>
            <p:cNvSpPr>
              <a:spLocks/>
            </p:cNvSpPr>
            <p:nvPr/>
          </p:nvSpPr>
          <p:spPr bwMode="auto">
            <a:xfrm>
              <a:off x="4603750" y="2779713"/>
              <a:ext cx="141287" cy="96838"/>
            </a:xfrm>
            <a:custGeom>
              <a:avLst/>
              <a:gdLst>
                <a:gd name="T0" fmla="*/ 30 w 38"/>
                <a:gd name="T1" fmla="*/ 22 h 26"/>
                <a:gd name="T2" fmla="*/ 33 w 38"/>
                <a:gd name="T3" fmla="*/ 19 h 26"/>
                <a:gd name="T4" fmla="*/ 35 w 38"/>
                <a:gd name="T5" fmla="*/ 16 h 26"/>
                <a:gd name="T6" fmla="*/ 38 w 38"/>
                <a:gd name="T7" fmla="*/ 15 h 26"/>
                <a:gd name="T8" fmla="*/ 36 w 38"/>
                <a:gd name="T9" fmla="*/ 11 h 26"/>
                <a:gd name="T10" fmla="*/ 32 w 38"/>
                <a:gd name="T11" fmla="*/ 8 h 26"/>
                <a:gd name="T12" fmla="*/ 28 w 38"/>
                <a:gd name="T13" fmla="*/ 8 h 26"/>
                <a:gd name="T14" fmla="*/ 24 w 38"/>
                <a:gd name="T15" fmla="*/ 5 h 26"/>
                <a:gd name="T16" fmla="*/ 21 w 38"/>
                <a:gd name="T17" fmla="*/ 3 h 26"/>
                <a:gd name="T18" fmla="*/ 18 w 38"/>
                <a:gd name="T19" fmla="*/ 3 h 26"/>
                <a:gd name="T20" fmla="*/ 16 w 38"/>
                <a:gd name="T21" fmla="*/ 2 h 26"/>
                <a:gd name="T22" fmla="*/ 13 w 38"/>
                <a:gd name="T23" fmla="*/ 0 h 26"/>
                <a:gd name="T24" fmla="*/ 9 w 38"/>
                <a:gd name="T25" fmla="*/ 3 h 26"/>
                <a:gd name="T26" fmla="*/ 5 w 38"/>
                <a:gd name="T27" fmla="*/ 6 h 26"/>
                <a:gd name="T28" fmla="*/ 2 w 38"/>
                <a:gd name="T29" fmla="*/ 7 h 26"/>
                <a:gd name="T30" fmla="*/ 1 w 38"/>
                <a:gd name="T31" fmla="*/ 9 h 26"/>
                <a:gd name="T32" fmla="*/ 3 w 38"/>
                <a:gd name="T33" fmla="*/ 13 h 26"/>
                <a:gd name="T34" fmla="*/ 5 w 38"/>
                <a:gd name="T35" fmla="*/ 17 h 26"/>
                <a:gd name="T36" fmla="*/ 8 w 38"/>
                <a:gd name="T37" fmla="*/ 20 h 26"/>
                <a:gd name="T38" fmla="*/ 10 w 38"/>
                <a:gd name="T39" fmla="*/ 22 h 26"/>
                <a:gd name="T40" fmla="*/ 15 w 38"/>
                <a:gd name="T41" fmla="*/ 23 h 26"/>
                <a:gd name="T42" fmla="*/ 17 w 38"/>
                <a:gd name="T43" fmla="*/ 20 h 26"/>
                <a:gd name="T44" fmla="*/ 21 w 38"/>
                <a:gd name="T45" fmla="*/ 20 h 26"/>
                <a:gd name="T46" fmla="*/ 26 w 38"/>
                <a:gd name="T47" fmla="*/ 22 h 26"/>
                <a:gd name="T48" fmla="*/ 30 w 38"/>
                <a:gd name="T4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26">
                  <a:moveTo>
                    <a:pt x="30" y="22"/>
                  </a:moveTo>
                  <a:cubicBezTo>
                    <a:pt x="30" y="22"/>
                    <a:pt x="31" y="19"/>
                    <a:pt x="33" y="19"/>
                  </a:cubicBezTo>
                  <a:cubicBezTo>
                    <a:pt x="34" y="19"/>
                    <a:pt x="33" y="16"/>
                    <a:pt x="35" y="16"/>
                  </a:cubicBezTo>
                  <a:cubicBezTo>
                    <a:pt x="36" y="16"/>
                    <a:pt x="38" y="15"/>
                    <a:pt x="38" y="15"/>
                  </a:cubicBezTo>
                  <a:cubicBezTo>
                    <a:pt x="38" y="15"/>
                    <a:pt x="37" y="10"/>
                    <a:pt x="36" y="11"/>
                  </a:cubicBezTo>
                  <a:cubicBezTo>
                    <a:pt x="35" y="12"/>
                    <a:pt x="34" y="7"/>
                    <a:pt x="32" y="8"/>
                  </a:cubicBezTo>
                  <a:cubicBezTo>
                    <a:pt x="31" y="9"/>
                    <a:pt x="30" y="9"/>
                    <a:pt x="28" y="8"/>
                  </a:cubicBezTo>
                  <a:cubicBezTo>
                    <a:pt x="26" y="6"/>
                    <a:pt x="25" y="4"/>
                    <a:pt x="24" y="5"/>
                  </a:cubicBezTo>
                  <a:cubicBezTo>
                    <a:pt x="22" y="6"/>
                    <a:pt x="22" y="3"/>
                    <a:pt x="21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1" y="2"/>
                    <a:pt x="9" y="3"/>
                  </a:cubicBezTo>
                  <a:cubicBezTo>
                    <a:pt x="7" y="4"/>
                    <a:pt x="6" y="4"/>
                    <a:pt x="5" y="6"/>
                  </a:cubicBezTo>
                  <a:cubicBezTo>
                    <a:pt x="4" y="7"/>
                    <a:pt x="3" y="7"/>
                    <a:pt x="2" y="7"/>
                  </a:cubicBezTo>
                  <a:cubicBezTo>
                    <a:pt x="0" y="7"/>
                    <a:pt x="0" y="7"/>
                    <a:pt x="1" y="9"/>
                  </a:cubicBezTo>
                  <a:cubicBezTo>
                    <a:pt x="2" y="12"/>
                    <a:pt x="2" y="12"/>
                    <a:pt x="3" y="13"/>
                  </a:cubicBezTo>
                  <a:cubicBezTo>
                    <a:pt x="5" y="15"/>
                    <a:pt x="5" y="15"/>
                    <a:pt x="5" y="17"/>
                  </a:cubicBezTo>
                  <a:cubicBezTo>
                    <a:pt x="5" y="20"/>
                    <a:pt x="6" y="18"/>
                    <a:pt x="8" y="2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4" y="26"/>
                    <a:pt x="15" y="23"/>
                  </a:cubicBezTo>
                  <a:cubicBezTo>
                    <a:pt x="16" y="21"/>
                    <a:pt x="17" y="20"/>
                    <a:pt x="17" y="20"/>
                  </a:cubicBezTo>
                  <a:cubicBezTo>
                    <a:pt x="17" y="20"/>
                    <a:pt x="20" y="19"/>
                    <a:pt x="21" y="20"/>
                  </a:cubicBezTo>
                  <a:cubicBezTo>
                    <a:pt x="23" y="22"/>
                    <a:pt x="24" y="22"/>
                    <a:pt x="26" y="22"/>
                  </a:cubicBezTo>
                  <a:cubicBezTo>
                    <a:pt x="27" y="22"/>
                    <a:pt x="30" y="22"/>
                    <a:pt x="30" y="22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2" name="Freeform 142"/>
            <p:cNvSpPr>
              <a:spLocks noEditPoints="1"/>
            </p:cNvSpPr>
            <p:nvPr/>
          </p:nvSpPr>
          <p:spPr bwMode="auto">
            <a:xfrm>
              <a:off x="5080000" y="3300413"/>
              <a:ext cx="58737" cy="41275"/>
            </a:xfrm>
            <a:custGeom>
              <a:avLst/>
              <a:gdLst>
                <a:gd name="T0" fmla="*/ 11 w 16"/>
                <a:gd name="T1" fmla="*/ 6 h 11"/>
                <a:gd name="T2" fmla="*/ 11 w 16"/>
                <a:gd name="T3" fmla="*/ 4 h 11"/>
                <a:gd name="T4" fmla="*/ 12 w 16"/>
                <a:gd name="T5" fmla="*/ 4 h 11"/>
                <a:gd name="T6" fmla="*/ 14 w 16"/>
                <a:gd name="T7" fmla="*/ 1 h 11"/>
                <a:gd name="T8" fmla="*/ 10 w 16"/>
                <a:gd name="T9" fmla="*/ 4 h 11"/>
                <a:gd name="T10" fmla="*/ 4 w 16"/>
                <a:gd name="T11" fmla="*/ 4 h 11"/>
                <a:gd name="T12" fmla="*/ 5 w 16"/>
                <a:gd name="T13" fmla="*/ 5 h 11"/>
                <a:gd name="T14" fmla="*/ 3 w 16"/>
                <a:gd name="T15" fmla="*/ 6 h 11"/>
                <a:gd name="T16" fmla="*/ 6 w 16"/>
                <a:gd name="T17" fmla="*/ 7 h 11"/>
                <a:gd name="T18" fmla="*/ 7 w 16"/>
                <a:gd name="T19" fmla="*/ 5 h 11"/>
                <a:gd name="T20" fmla="*/ 9 w 16"/>
                <a:gd name="T21" fmla="*/ 5 h 11"/>
                <a:gd name="T22" fmla="*/ 11 w 16"/>
                <a:gd name="T23" fmla="*/ 6 h 11"/>
                <a:gd name="T24" fmla="*/ 11 w 16"/>
                <a:gd name="T25" fmla="*/ 6 h 11"/>
                <a:gd name="T26" fmla="*/ 11 w 16"/>
                <a:gd name="T27" fmla="*/ 7 h 11"/>
                <a:gd name="T28" fmla="*/ 8 w 16"/>
                <a:gd name="T29" fmla="*/ 8 h 11"/>
                <a:gd name="T30" fmla="*/ 1 w 16"/>
                <a:gd name="T31" fmla="*/ 9 h 11"/>
                <a:gd name="T32" fmla="*/ 0 w 16"/>
                <a:gd name="T33" fmla="*/ 7 h 11"/>
                <a:gd name="T34" fmla="*/ 3 w 16"/>
                <a:gd name="T35" fmla="*/ 6 h 11"/>
                <a:gd name="T36" fmla="*/ 6 w 16"/>
                <a:gd name="T37" fmla="*/ 7 h 11"/>
                <a:gd name="T38" fmla="*/ 7 w 16"/>
                <a:gd name="T39" fmla="*/ 5 h 11"/>
                <a:gd name="T40" fmla="*/ 9 w 16"/>
                <a:gd name="T41" fmla="*/ 5 h 11"/>
                <a:gd name="T42" fmla="*/ 11 w 16"/>
                <a:gd name="T4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1">
                  <a:moveTo>
                    <a:pt x="11" y="6"/>
                  </a:moveTo>
                  <a:cubicBezTo>
                    <a:pt x="11" y="5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6" y="0"/>
                    <a:pt x="14" y="1"/>
                  </a:cubicBezTo>
                  <a:cubicBezTo>
                    <a:pt x="13" y="1"/>
                    <a:pt x="11" y="3"/>
                    <a:pt x="10" y="4"/>
                  </a:cubicBezTo>
                  <a:cubicBezTo>
                    <a:pt x="7" y="5"/>
                    <a:pt x="6" y="3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5"/>
                    <a:pt x="10" y="6"/>
                    <a:pt x="11" y="6"/>
                  </a:cubicBezTo>
                  <a:close/>
                  <a:moveTo>
                    <a:pt x="11" y="6"/>
                  </a:moveTo>
                  <a:cubicBezTo>
                    <a:pt x="11" y="6"/>
                    <a:pt x="11" y="7"/>
                    <a:pt x="11" y="7"/>
                  </a:cubicBezTo>
                  <a:cubicBezTo>
                    <a:pt x="10" y="8"/>
                    <a:pt x="9" y="7"/>
                    <a:pt x="8" y="8"/>
                  </a:cubicBezTo>
                  <a:cubicBezTo>
                    <a:pt x="5" y="10"/>
                    <a:pt x="4" y="11"/>
                    <a:pt x="1" y="9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5"/>
                    <a:pt x="10" y="6"/>
                    <a:pt x="11" y="6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3" name="Freeform 143"/>
            <p:cNvSpPr>
              <a:spLocks noEditPoints="1"/>
            </p:cNvSpPr>
            <p:nvPr/>
          </p:nvSpPr>
          <p:spPr bwMode="auto">
            <a:xfrm>
              <a:off x="2349500" y="3671888"/>
              <a:ext cx="236537" cy="104775"/>
            </a:xfrm>
            <a:custGeom>
              <a:avLst/>
              <a:gdLst>
                <a:gd name="T0" fmla="*/ 10 w 63"/>
                <a:gd name="T1" fmla="*/ 9 h 28"/>
                <a:gd name="T2" fmla="*/ 10 w 63"/>
                <a:gd name="T3" fmla="*/ 11 h 28"/>
                <a:gd name="T4" fmla="*/ 9 w 63"/>
                <a:gd name="T5" fmla="*/ 14 h 28"/>
                <a:gd name="T6" fmla="*/ 10 w 63"/>
                <a:gd name="T7" fmla="*/ 14 h 28"/>
                <a:gd name="T8" fmla="*/ 13 w 63"/>
                <a:gd name="T9" fmla="*/ 10 h 28"/>
                <a:gd name="T10" fmla="*/ 10 w 63"/>
                <a:gd name="T11" fmla="*/ 9 h 28"/>
                <a:gd name="T12" fmla="*/ 10 w 63"/>
                <a:gd name="T13" fmla="*/ 1 h 28"/>
                <a:gd name="T14" fmla="*/ 1 w 63"/>
                <a:gd name="T15" fmla="*/ 7 h 28"/>
                <a:gd name="T16" fmla="*/ 1 w 63"/>
                <a:gd name="T17" fmla="*/ 9 h 28"/>
                <a:gd name="T18" fmla="*/ 0 w 63"/>
                <a:gd name="T19" fmla="*/ 10 h 28"/>
                <a:gd name="T20" fmla="*/ 5 w 63"/>
                <a:gd name="T21" fmla="*/ 10 h 28"/>
                <a:gd name="T22" fmla="*/ 5 w 63"/>
                <a:gd name="T23" fmla="*/ 8 h 28"/>
                <a:gd name="T24" fmla="*/ 7 w 63"/>
                <a:gd name="T25" fmla="*/ 8 h 28"/>
                <a:gd name="T26" fmla="*/ 8 w 63"/>
                <a:gd name="T27" fmla="*/ 7 h 28"/>
                <a:gd name="T28" fmla="*/ 14 w 63"/>
                <a:gd name="T29" fmla="*/ 4 h 28"/>
                <a:gd name="T30" fmla="*/ 17 w 63"/>
                <a:gd name="T31" fmla="*/ 5 h 28"/>
                <a:gd name="T32" fmla="*/ 17 w 63"/>
                <a:gd name="T33" fmla="*/ 7 h 28"/>
                <a:gd name="T34" fmla="*/ 22 w 63"/>
                <a:gd name="T35" fmla="*/ 8 h 28"/>
                <a:gd name="T36" fmla="*/ 24 w 63"/>
                <a:gd name="T37" fmla="*/ 9 h 28"/>
                <a:gd name="T38" fmla="*/ 25 w 63"/>
                <a:gd name="T39" fmla="*/ 9 h 28"/>
                <a:gd name="T40" fmla="*/ 26 w 63"/>
                <a:gd name="T41" fmla="*/ 11 h 28"/>
                <a:gd name="T42" fmla="*/ 29 w 63"/>
                <a:gd name="T43" fmla="*/ 12 h 28"/>
                <a:gd name="T44" fmla="*/ 31 w 63"/>
                <a:gd name="T45" fmla="*/ 14 h 28"/>
                <a:gd name="T46" fmla="*/ 37 w 63"/>
                <a:gd name="T47" fmla="*/ 14 h 28"/>
                <a:gd name="T48" fmla="*/ 37 w 63"/>
                <a:gd name="T49" fmla="*/ 17 h 28"/>
                <a:gd name="T50" fmla="*/ 45 w 63"/>
                <a:gd name="T51" fmla="*/ 22 h 28"/>
                <a:gd name="T52" fmla="*/ 45 w 63"/>
                <a:gd name="T53" fmla="*/ 24 h 28"/>
                <a:gd name="T54" fmla="*/ 42 w 63"/>
                <a:gd name="T55" fmla="*/ 27 h 28"/>
                <a:gd name="T56" fmla="*/ 43 w 63"/>
                <a:gd name="T57" fmla="*/ 28 h 28"/>
                <a:gd name="T58" fmla="*/ 59 w 63"/>
                <a:gd name="T59" fmla="*/ 26 h 28"/>
                <a:gd name="T60" fmla="*/ 60 w 63"/>
                <a:gd name="T61" fmla="*/ 27 h 28"/>
                <a:gd name="T62" fmla="*/ 63 w 63"/>
                <a:gd name="T63" fmla="*/ 25 h 28"/>
                <a:gd name="T64" fmla="*/ 63 w 63"/>
                <a:gd name="T65" fmla="*/ 23 h 28"/>
                <a:gd name="T66" fmla="*/ 60 w 63"/>
                <a:gd name="T67" fmla="*/ 21 h 28"/>
                <a:gd name="T68" fmla="*/ 55 w 63"/>
                <a:gd name="T69" fmla="*/ 21 h 28"/>
                <a:gd name="T70" fmla="*/ 55 w 63"/>
                <a:gd name="T71" fmla="*/ 18 h 28"/>
                <a:gd name="T72" fmla="*/ 48 w 63"/>
                <a:gd name="T73" fmla="*/ 14 h 28"/>
                <a:gd name="T74" fmla="*/ 46 w 63"/>
                <a:gd name="T75" fmla="*/ 14 h 28"/>
                <a:gd name="T76" fmla="*/ 44 w 63"/>
                <a:gd name="T77" fmla="*/ 11 h 28"/>
                <a:gd name="T78" fmla="*/ 41 w 63"/>
                <a:gd name="T79" fmla="*/ 11 h 28"/>
                <a:gd name="T80" fmla="*/ 41 w 63"/>
                <a:gd name="T81" fmla="*/ 10 h 28"/>
                <a:gd name="T82" fmla="*/ 40 w 63"/>
                <a:gd name="T83" fmla="*/ 10 h 28"/>
                <a:gd name="T84" fmla="*/ 38 w 63"/>
                <a:gd name="T85" fmla="*/ 9 h 28"/>
                <a:gd name="T86" fmla="*/ 33 w 63"/>
                <a:gd name="T87" fmla="*/ 8 h 28"/>
                <a:gd name="T88" fmla="*/ 30 w 63"/>
                <a:gd name="T89" fmla="*/ 4 h 28"/>
                <a:gd name="T90" fmla="*/ 20 w 63"/>
                <a:gd name="T91" fmla="*/ 1 h 28"/>
                <a:gd name="T92" fmla="*/ 18 w 63"/>
                <a:gd name="T93" fmla="*/ 3 h 28"/>
                <a:gd name="T94" fmla="*/ 17 w 63"/>
                <a:gd name="T95" fmla="*/ 1 h 28"/>
                <a:gd name="T96" fmla="*/ 10 w 63"/>
                <a:gd name="T9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" h="28">
                  <a:moveTo>
                    <a:pt x="10" y="9"/>
                  </a:moveTo>
                  <a:cubicBezTo>
                    <a:pt x="10" y="9"/>
                    <a:pt x="10" y="11"/>
                    <a:pt x="10" y="11"/>
                  </a:cubicBezTo>
                  <a:cubicBezTo>
                    <a:pt x="11" y="10"/>
                    <a:pt x="12" y="13"/>
                    <a:pt x="9" y="14"/>
                  </a:cubicBezTo>
                  <a:cubicBezTo>
                    <a:pt x="7" y="15"/>
                    <a:pt x="11" y="14"/>
                    <a:pt x="10" y="14"/>
                  </a:cubicBezTo>
                  <a:cubicBezTo>
                    <a:pt x="13" y="12"/>
                    <a:pt x="12" y="15"/>
                    <a:pt x="13" y="10"/>
                  </a:cubicBezTo>
                  <a:cubicBezTo>
                    <a:pt x="12" y="10"/>
                    <a:pt x="11" y="10"/>
                    <a:pt x="10" y="9"/>
                  </a:cubicBezTo>
                  <a:close/>
                  <a:moveTo>
                    <a:pt x="10" y="1"/>
                  </a:moveTo>
                  <a:cubicBezTo>
                    <a:pt x="8" y="1"/>
                    <a:pt x="2" y="5"/>
                    <a:pt x="1" y="7"/>
                  </a:cubicBezTo>
                  <a:cubicBezTo>
                    <a:pt x="1" y="7"/>
                    <a:pt x="1" y="10"/>
                    <a:pt x="1" y="9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1" y="10"/>
                    <a:pt x="3" y="11"/>
                    <a:pt x="5" y="10"/>
                  </a:cubicBezTo>
                  <a:cubicBezTo>
                    <a:pt x="5" y="10"/>
                    <a:pt x="5" y="9"/>
                    <a:pt x="5" y="8"/>
                  </a:cubicBezTo>
                  <a:cubicBezTo>
                    <a:pt x="5" y="8"/>
                    <a:pt x="6" y="9"/>
                    <a:pt x="7" y="8"/>
                  </a:cubicBezTo>
                  <a:cubicBezTo>
                    <a:pt x="7" y="8"/>
                    <a:pt x="7" y="7"/>
                    <a:pt x="8" y="7"/>
                  </a:cubicBezTo>
                  <a:cubicBezTo>
                    <a:pt x="9" y="5"/>
                    <a:pt x="12" y="4"/>
                    <a:pt x="14" y="4"/>
                  </a:cubicBezTo>
                  <a:cubicBezTo>
                    <a:pt x="15" y="4"/>
                    <a:pt x="16" y="4"/>
                    <a:pt x="17" y="5"/>
                  </a:cubicBezTo>
                  <a:cubicBezTo>
                    <a:pt x="17" y="5"/>
                    <a:pt x="17" y="6"/>
                    <a:pt x="17" y="7"/>
                  </a:cubicBezTo>
                  <a:cubicBezTo>
                    <a:pt x="19" y="8"/>
                    <a:pt x="20" y="7"/>
                    <a:pt x="22" y="8"/>
                  </a:cubicBezTo>
                  <a:cubicBezTo>
                    <a:pt x="22" y="8"/>
                    <a:pt x="23" y="9"/>
                    <a:pt x="24" y="9"/>
                  </a:cubicBezTo>
                  <a:cubicBezTo>
                    <a:pt x="24" y="9"/>
                    <a:pt x="25" y="9"/>
                    <a:pt x="25" y="9"/>
                  </a:cubicBezTo>
                  <a:cubicBezTo>
                    <a:pt x="26" y="9"/>
                    <a:pt x="26" y="11"/>
                    <a:pt x="26" y="11"/>
                  </a:cubicBezTo>
                  <a:cubicBezTo>
                    <a:pt x="27" y="12"/>
                    <a:pt x="28" y="12"/>
                    <a:pt x="29" y="12"/>
                  </a:cubicBezTo>
                  <a:cubicBezTo>
                    <a:pt x="30" y="13"/>
                    <a:pt x="30" y="14"/>
                    <a:pt x="31" y="14"/>
                  </a:cubicBezTo>
                  <a:cubicBezTo>
                    <a:pt x="32" y="15"/>
                    <a:pt x="35" y="14"/>
                    <a:pt x="37" y="14"/>
                  </a:cubicBezTo>
                  <a:cubicBezTo>
                    <a:pt x="37" y="15"/>
                    <a:pt x="37" y="16"/>
                    <a:pt x="37" y="17"/>
                  </a:cubicBezTo>
                  <a:cubicBezTo>
                    <a:pt x="38" y="20"/>
                    <a:pt x="42" y="22"/>
                    <a:pt x="45" y="22"/>
                  </a:cubicBezTo>
                  <a:cubicBezTo>
                    <a:pt x="45" y="23"/>
                    <a:pt x="45" y="24"/>
                    <a:pt x="45" y="24"/>
                  </a:cubicBezTo>
                  <a:cubicBezTo>
                    <a:pt x="45" y="25"/>
                    <a:pt x="43" y="26"/>
                    <a:pt x="42" y="27"/>
                  </a:cubicBezTo>
                  <a:cubicBezTo>
                    <a:pt x="42" y="27"/>
                    <a:pt x="43" y="28"/>
                    <a:pt x="43" y="28"/>
                  </a:cubicBezTo>
                  <a:cubicBezTo>
                    <a:pt x="48" y="27"/>
                    <a:pt x="54" y="26"/>
                    <a:pt x="59" y="26"/>
                  </a:cubicBezTo>
                  <a:cubicBezTo>
                    <a:pt x="59" y="26"/>
                    <a:pt x="59" y="27"/>
                    <a:pt x="60" y="27"/>
                  </a:cubicBezTo>
                  <a:cubicBezTo>
                    <a:pt x="61" y="26"/>
                    <a:pt x="62" y="25"/>
                    <a:pt x="63" y="25"/>
                  </a:cubicBezTo>
                  <a:cubicBezTo>
                    <a:pt x="63" y="25"/>
                    <a:pt x="62" y="23"/>
                    <a:pt x="63" y="23"/>
                  </a:cubicBezTo>
                  <a:cubicBezTo>
                    <a:pt x="62" y="23"/>
                    <a:pt x="61" y="22"/>
                    <a:pt x="60" y="21"/>
                  </a:cubicBezTo>
                  <a:cubicBezTo>
                    <a:pt x="58" y="21"/>
                    <a:pt x="56" y="23"/>
                    <a:pt x="55" y="21"/>
                  </a:cubicBezTo>
                  <a:cubicBezTo>
                    <a:pt x="55" y="21"/>
                    <a:pt x="55" y="18"/>
                    <a:pt x="55" y="18"/>
                  </a:cubicBezTo>
                  <a:cubicBezTo>
                    <a:pt x="50" y="17"/>
                    <a:pt x="50" y="18"/>
                    <a:pt x="48" y="14"/>
                  </a:cubicBezTo>
                  <a:cubicBezTo>
                    <a:pt x="46" y="14"/>
                    <a:pt x="46" y="15"/>
                    <a:pt x="46" y="14"/>
                  </a:cubicBezTo>
                  <a:cubicBezTo>
                    <a:pt x="45" y="14"/>
                    <a:pt x="45" y="12"/>
                    <a:pt x="44" y="11"/>
                  </a:cubicBezTo>
                  <a:cubicBezTo>
                    <a:pt x="43" y="11"/>
                    <a:pt x="42" y="12"/>
                    <a:pt x="41" y="11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0" y="11"/>
                    <a:pt x="40" y="10"/>
                  </a:cubicBezTo>
                  <a:cubicBezTo>
                    <a:pt x="40" y="10"/>
                    <a:pt x="39" y="9"/>
                    <a:pt x="38" y="9"/>
                  </a:cubicBezTo>
                  <a:cubicBezTo>
                    <a:pt x="36" y="8"/>
                    <a:pt x="35" y="9"/>
                    <a:pt x="33" y="8"/>
                  </a:cubicBezTo>
                  <a:cubicBezTo>
                    <a:pt x="32" y="7"/>
                    <a:pt x="32" y="5"/>
                    <a:pt x="30" y="4"/>
                  </a:cubicBezTo>
                  <a:cubicBezTo>
                    <a:pt x="29" y="3"/>
                    <a:pt x="21" y="1"/>
                    <a:pt x="20" y="1"/>
                  </a:cubicBezTo>
                  <a:cubicBezTo>
                    <a:pt x="19" y="1"/>
                    <a:pt x="19" y="3"/>
                    <a:pt x="18" y="3"/>
                  </a:cubicBezTo>
                  <a:cubicBezTo>
                    <a:pt x="18" y="3"/>
                    <a:pt x="17" y="1"/>
                    <a:pt x="17" y="1"/>
                  </a:cubicBezTo>
                  <a:cubicBezTo>
                    <a:pt x="14" y="1"/>
                    <a:pt x="12" y="0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4" name="Freeform 144"/>
            <p:cNvSpPr>
              <a:spLocks/>
            </p:cNvSpPr>
            <p:nvPr/>
          </p:nvSpPr>
          <p:spPr bwMode="auto">
            <a:xfrm>
              <a:off x="4662488" y="2936684"/>
              <a:ext cx="150812" cy="150813"/>
            </a:xfrm>
            <a:custGeom>
              <a:avLst/>
              <a:gdLst>
                <a:gd name="T0" fmla="*/ 33 w 40"/>
                <a:gd name="T1" fmla="*/ 40 h 40"/>
                <a:gd name="T2" fmla="*/ 31 w 40"/>
                <a:gd name="T3" fmla="*/ 38 h 40"/>
                <a:gd name="T4" fmla="*/ 29 w 40"/>
                <a:gd name="T5" fmla="*/ 36 h 40"/>
                <a:gd name="T6" fmla="*/ 27 w 40"/>
                <a:gd name="T7" fmla="*/ 34 h 40"/>
                <a:gd name="T8" fmla="*/ 24 w 40"/>
                <a:gd name="T9" fmla="*/ 32 h 40"/>
                <a:gd name="T10" fmla="*/ 18 w 40"/>
                <a:gd name="T11" fmla="*/ 25 h 40"/>
                <a:gd name="T12" fmla="*/ 18 w 40"/>
                <a:gd name="T13" fmla="*/ 23 h 40"/>
                <a:gd name="T14" fmla="*/ 15 w 40"/>
                <a:gd name="T15" fmla="*/ 18 h 40"/>
                <a:gd name="T16" fmla="*/ 15 w 40"/>
                <a:gd name="T17" fmla="*/ 16 h 40"/>
                <a:gd name="T18" fmla="*/ 17 w 40"/>
                <a:gd name="T19" fmla="*/ 15 h 40"/>
                <a:gd name="T20" fmla="*/ 19 w 40"/>
                <a:gd name="T21" fmla="*/ 17 h 40"/>
                <a:gd name="T22" fmla="*/ 22 w 40"/>
                <a:gd name="T23" fmla="*/ 18 h 40"/>
                <a:gd name="T24" fmla="*/ 28 w 40"/>
                <a:gd name="T25" fmla="*/ 17 h 40"/>
                <a:gd name="T26" fmla="*/ 31 w 40"/>
                <a:gd name="T27" fmla="*/ 18 h 40"/>
                <a:gd name="T28" fmla="*/ 32 w 40"/>
                <a:gd name="T29" fmla="*/ 19 h 40"/>
                <a:gd name="T30" fmla="*/ 37 w 40"/>
                <a:gd name="T31" fmla="*/ 20 h 40"/>
                <a:gd name="T32" fmla="*/ 38 w 40"/>
                <a:gd name="T33" fmla="*/ 16 h 40"/>
                <a:gd name="T34" fmla="*/ 38 w 40"/>
                <a:gd name="T35" fmla="*/ 13 h 40"/>
                <a:gd name="T36" fmla="*/ 38 w 40"/>
                <a:gd name="T37" fmla="*/ 13 h 40"/>
                <a:gd name="T38" fmla="*/ 33 w 40"/>
                <a:gd name="T39" fmla="*/ 13 h 40"/>
                <a:gd name="T40" fmla="*/ 28 w 40"/>
                <a:gd name="T41" fmla="*/ 10 h 40"/>
                <a:gd name="T42" fmla="*/ 24 w 40"/>
                <a:gd name="T43" fmla="*/ 4 h 40"/>
                <a:gd name="T44" fmla="*/ 19 w 40"/>
                <a:gd name="T45" fmla="*/ 0 h 40"/>
                <a:gd name="T46" fmla="*/ 18 w 40"/>
                <a:gd name="T47" fmla="*/ 1 h 40"/>
                <a:gd name="T48" fmla="*/ 15 w 40"/>
                <a:gd name="T49" fmla="*/ 3 h 40"/>
                <a:gd name="T50" fmla="*/ 13 w 40"/>
                <a:gd name="T51" fmla="*/ 4 h 40"/>
                <a:gd name="T52" fmla="*/ 11 w 40"/>
                <a:gd name="T53" fmla="*/ 10 h 40"/>
                <a:gd name="T54" fmla="*/ 8 w 40"/>
                <a:gd name="T55" fmla="*/ 9 h 40"/>
                <a:gd name="T56" fmla="*/ 8 w 40"/>
                <a:gd name="T57" fmla="*/ 12 h 40"/>
                <a:gd name="T58" fmla="*/ 0 w 40"/>
                <a:gd name="T59" fmla="*/ 15 h 40"/>
                <a:gd name="T60" fmla="*/ 0 w 40"/>
                <a:gd name="T61" fmla="*/ 15 h 40"/>
                <a:gd name="T62" fmla="*/ 1 w 40"/>
                <a:gd name="T63" fmla="*/ 20 h 40"/>
                <a:gd name="T64" fmla="*/ 3 w 40"/>
                <a:gd name="T65" fmla="*/ 20 h 40"/>
                <a:gd name="T66" fmla="*/ 3 w 40"/>
                <a:gd name="T67" fmla="*/ 18 h 40"/>
                <a:gd name="T68" fmla="*/ 5 w 40"/>
                <a:gd name="T69" fmla="*/ 18 h 40"/>
                <a:gd name="T70" fmla="*/ 6 w 40"/>
                <a:gd name="T71" fmla="*/ 13 h 40"/>
                <a:gd name="T72" fmla="*/ 8 w 40"/>
                <a:gd name="T73" fmla="*/ 21 h 40"/>
                <a:gd name="T74" fmla="*/ 11 w 40"/>
                <a:gd name="T75" fmla="*/ 25 h 40"/>
                <a:gd name="T76" fmla="*/ 11 w 40"/>
                <a:gd name="T77" fmla="*/ 27 h 40"/>
                <a:gd name="T78" fmla="*/ 13 w 40"/>
                <a:gd name="T79" fmla="*/ 29 h 40"/>
                <a:gd name="T80" fmla="*/ 15 w 40"/>
                <a:gd name="T81" fmla="*/ 29 h 40"/>
                <a:gd name="T82" fmla="*/ 16 w 40"/>
                <a:gd name="T83" fmla="*/ 31 h 40"/>
                <a:gd name="T84" fmla="*/ 20 w 40"/>
                <a:gd name="T85" fmla="*/ 30 h 40"/>
                <a:gd name="T86" fmla="*/ 25 w 40"/>
                <a:gd name="T87" fmla="*/ 36 h 40"/>
                <a:gd name="T88" fmla="*/ 28 w 40"/>
                <a:gd name="T89" fmla="*/ 36 h 40"/>
                <a:gd name="T90" fmla="*/ 31 w 40"/>
                <a:gd name="T91" fmla="*/ 40 h 40"/>
                <a:gd name="T92" fmla="*/ 32 w 40"/>
                <a:gd name="T93" fmla="*/ 40 h 40"/>
                <a:gd name="T94" fmla="*/ 33 w 40"/>
                <a:gd name="T9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3" y="40"/>
                  </a:moveTo>
                  <a:cubicBezTo>
                    <a:pt x="33" y="40"/>
                    <a:pt x="31" y="39"/>
                    <a:pt x="31" y="38"/>
                  </a:cubicBezTo>
                  <a:cubicBezTo>
                    <a:pt x="30" y="37"/>
                    <a:pt x="29" y="36"/>
                    <a:pt x="29" y="36"/>
                  </a:cubicBezTo>
                  <a:cubicBezTo>
                    <a:pt x="29" y="36"/>
                    <a:pt x="27" y="35"/>
                    <a:pt x="27" y="34"/>
                  </a:cubicBezTo>
                  <a:cubicBezTo>
                    <a:pt x="26" y="33"/>
                    <a:pt x="26" y="34"/>
                    <a:pt x="24" y="32"/>
                  </a:cubicBezTo>
                  <a:cubicBezTo>
                    <a:pt x="23" y="30"/>
                    <a:pt x="20" y="27"/>
                    <a:pt x="18" y="25"/>
                  </a:cubicBezTo>
                  <a:cubicBezTo>
                    <a:pt x="17" y="23"/>
                    <a:pt x="19" y="26"/>
                    <a:pt x="18" y="23"/>
                  </a:cubicBezTo>
                  <a:cubicBezTo>
                    <a:pt x="18" y="21"/>
                    <a:pt x="15" y="18"/>
                    <a:pt x="15" y="18"/>
                  </a:cubicBezTo>
                  <a:cubicBezTo>
                    <a:pt x="15" y="18"/>
                    <a:pt x="15" y="17"/>
                    <a:pt x="15" y="16"/>
                  </a:cubicBezTo>
                  <a:cubicBezTo>
                    <a:pt x="15" y="14"/>
                    <a:pt x="17" y="14"/>
                    <a:pt x="17" y="15"/>
                  </a:cubicBezTo>
                  <a:cubicBezTo>
                    <a:pt x="18" y="16"/>
                    <a:pt x="19" y="18"/>
                    <a:pt x="19" y="17"/>
                  </a:cubicBezTo>
                  <a:cubicBezTo>
                    <a:pt x="20" y="15"/>
                    <a:pt x="21" y="17"/>
                    <a:pt x="22" y="18"/>
                  </a:cubicBezTo>
                  <a:cubicBezTo>
                    <a:pt x="23" y="19"/>
                    <a:pt x="26" y="16"/>
                    <a:pt x="28" y="17"/>
                  </a:cubicBezTo>
                  <a:cubicBezTo>
                    <a:pt x="29" y="17"/>
                    <a:pt x="31" y="18"/>
                    <a:pt x="31" y="18"/>
                  </a:cubicBezTo>
                  <a:cubicBezTo>
                    <a:pt x="31" y="18"/>
                    <a:pt x="32" y="17"/>
                    <a:pt x="32" y="19"/>
                  </a:cubicBezTo>
                  <a:cubicBezTo>
                    <a:pt x="33" y="21"/>
                    <a:pt x="37" y="20"/>
                    <a:pt x="37" y="20"/>
                  </a:cubicBezTo>
                  <a:cubicBezTo>
                    <a:pt x="37" y="20"/>
                    <a:pt x="40" y="18"/>
                    <a:pt x="38" y="16"/>
                  </a:cubicBezTo>
                  <a:cubicBezTo>
                    <a:pt x="36" y="15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5" y="14"/>
                    <a:pt x="33" y="13"/>
                  </a:cubicBezTo>
                  <a:cubicBezTo>
                    <a:pt x="32" y="11"/>
                    <a:pt x="30" y="11"/>
                    <a:pt x="28" y="10"/>
                  </a:cubicBezTo>
                  <a:cubicBezTo>
                    <a:pt x="26" y="8"/>
                    <a:pt x="24" y="6"/>
                    <a:pt x="24" y="4"/>
                  </a:cubicBezTo>
                  <a:cubicBezTo>
                    <a:pt x="23" y="2"/>
                    <a:pt x="19" y="0"/>
                    <a:pt x="19" y="0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8" y="3"/>
                    <a:pt x="17" y="3"/>
                    <a:pt x="15" y="3"/>
                  </a:cubicBezTo>
                  <a:cubicBezTo>
                    <a:pt x="14" y="3"/>
                    <a:pt x="14" y="2"/>
                    <a:pt x="13" y="4"/>
                  </a:cubicBezTo>
                  <a:cubicBezTo>
                    <a:pt x="13" y="6"/>
                    <a:pt x="12" y="10"/>
                    <a:pt x="11" y="10"/>
                  </a:cubicBezTo>
                  <a:cubicBezTo>
                    <a:pt x="9" y="10"/>
                    <a:pt x="8" y="6"/>
                    <a:pt x="8" y="9"/>
                  </a:cubicBezTo>
                  <a:cubicBezTo>
                    <a:pt x="8" y="11"/>
                    <a:pt x="8" y="11"/>
                    <a:pt x="8" y="12"/>
                  </a:cubicBezTo>
                  <a:cubicBezTo>
                    <a:pt x="7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20"/>
                    <a:pt x="1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5" y="16"/>
                    <a:pt x="6" y="14"/>
                    <a:pt x="6" y="13"/>
                  </a:cubicBezTo>
                  <a:cubicBezTo>
                    <a:pt x="9" y="16"/>
                    <a:pt x="9" y="17"/>
                    <a:pt x="8" y="21"/>
                  </a:cubicBezTo>
                  <a:cubicBezTo>
                    <a:pt x="9" y="22"/>
                    <a:pt x="14" y="25"/>
                    <a:pt x="11" y="25"/>
                  </a:cubicBezTo>
                  <a:cubicBezTo>
                    <a:pt x="11" y="26"/>
                    <a:pt x="11" y="27"/>
                    <a:pt x="11" y="27"/>
                  </a:cubicBezTo>
                  <a:cubicBezTo>
                    <a:pt x="11" y="27"/>
                    <a:pt x="13" y="29"/>
                    <a:pt x="13" y="29"/>
                  </a:cubicBezTo>
                  <a:cubicBezTo>
                    <a:pt x="14" y="29"/>
                    <a:pt x="14" y="28"/>
                    <a:pt x="15" y="29"/>
                  </a:cubicBezTo>
                  <a:cubicBezTo>
                    <a:pt x="15" y="29"/>
                    <a:pt x="16" y="30"/>
                    <a:pt x="16" y="31"/>
                  </a:cubicBezTo>
                  <a:cubicBezTo>
                    <a:pt x="17" y="31"/>
                    <a:pt x="19" y="30"/>
                    <a:pt x="20" y="30"/>
                  </a:cubicBezTo>
                  <a:cubicBezTo>
                    <a:pt x="20" y="30"/>
                    <a:pt x="24" y="35"/>
                    <a:pt x="25" y="36"/>
                  </a:cubicBezTo>
                  <a:cubicBezTo>
                    <a:pt x="26" y="37"/>
                    <a:pt x="28" y="36"/>
                    <a:pt x="28" y="36"/>
                  </a:cubicBezTo>
                  <a:cubicBezTo>
                    <a:pt x="29" y="37"/>
                    <a:pt x="30" y="39"/>
                    <a:pt x="31" y="40"/>
                  </a:cubicBezTo>
                  <a:cubicBezTo>
                    <a:pt x="31" y="40"/>
                    <a:pt x="32" y="40"/>
                    <a:pt x="32" y="40"/>
                  </a:cubicBezTo>
                  <a:lnTo>
                    <a:pt x="33" y="4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5" name="Freeform 145"/>
            <p:cNvSpPr>
              <a:spLocks/>
            </p:cNvSpPr>
            <p:nvPr/>
          </p:nvSpPr>
          <p:spPr bwMode="auto">
            <a:xfrm>
              <a:off x="2308225" y="4029076"/>
              <a:ext cx="82550" cy="93663"/>
            </a:xfrm>
            <a:custGeom>
              <a:avLst/>
              <a:gdLst>
                <a:gd name="T0" fmla="*/ 8 w 22"/>
                <a:gd name="T1" fmla="*/ 2 h 25"/>
                <a:gd name="T2" fmla="*/ 11 w 22"/>
                <a:gd name="T3" fmla="*/ 2 h 25"/>
                <a:gd name="T4" fmla="*/ 13 w 22"/>
                <a:gd name="T5" fmla="*/ 4 h 25"/>
                <a:gd name="T6" fmla="*/ 15 w 22"/>
                <a:gd name="T7" fmla="*/ 4 h 25"/>
                <a:gd name="T8" fmla="*/ 16 w 22"/>
                <a:gd name="T9" fmla="*/ 8 h 25"/>
                <a:gd name="T10" fmla="*/ 22 w 22"/>
                <a:gd name="T11" fmla="*/ 14 h 25"/>
                <a:gd name="T12" fmla="*/ 20 w 22"/>
                <a:gd name="T13" fmla="*/ 15 h 25"/>
                <a:gd name="T14" fmla="*/ 19 w 22"/>
                <a:gd name="T15" fmla="*/ 15 h 25"/>
                <a:gd name="T16" fmla="*/ 19 w 22"/>
                <a:gd name="T17" fmla="*/ 18 h 25"/>
                <a:gd name="T18" fmla="*/ 20 w 22"/>
                <a:gd name="T19" fmla="*/ 22 h 25"/>
                <a:gd name="T20" fmla="*/ 19 w 22"/>
                <a:gd name="T21" fmla="*/ 25 h 25"/>
                <a:gd name="T22" fmla="*/ 18 w 22"/>
                <a:gd name="T23" fmla="*/ 21 h 25"/>
                <a:gd name="T24" fmla="*/ 16 w 22"/>
                <a:gd name="T25" fmla="*/ 21 h 25"/>
                <a:gd name="T26" fmla="*/ 16 w 22"/>
                <a:gd name="T27" fmla="*/ 24 h 25"/>
                <a:gd name="T28" fmla="*/ 15 w 22"/>
                <a:gd name="T29" fmla="*/ 18 h 25"/>
                <a:gd name="T30" fmla="*/ 11 w 22"/>
                <a:gd name="T31" fmla="*/ 16 h 25"/>
                <a:gd name="T32" fmla="*/ 11 w 22"/>
                <a:gd name="T33" fmla="*/ 15 h 25"/>
                <a:gd name="T34" fmla="*/ 10 w 22"/>
                <a:gd name="T35" fmla="*/ 15 h 25"/>
                <a:gd name="T36" fmla="*/ 9 w 22"/>
                <a:gd name="T37" fmla="*/ 12 h 25"/>
                <a:gd name="T38" fmla="*/ 7 w 22"/>
                <a:gd name="T39" fmla="*/ 11 h 25"/>
                <a:gd name="T40" fmla="*/ 6 w 22"/>
                <a:gd name="T41" fmla="*/ 11 h 25"/>
                <a:gd name="T42" fmla="*/ 7 w 22"/>
                <a:gd name="T43" fmla="*/ 13 h 25"/>
                <a:gd name="T44" fmla="*/ 6 w 22"/>
                <a:gd name="T45" fmla="*/ 15 h 25"/>
                <a:gd name="T46" fmla="*/ 4 w 22"/>
                <a:gd name="T47" fmla="*/ 15 h 25"/>
                <a:gd name="T48" fmla="*/ 3 w 22"/>
                <a:gd name="T49" fmla="*/ 12 h 25"/>
                <a:gd name="T50" fmla="*/ 1 w 22"/>
                <a:gd name="T51" fmla="*/ 11 h 25"/>
                <a:gd name="T52" fmla="*/ 1 w 22"/>
                <a:gd name="T53" fmla="*/ 8 h 25"/>
                <a:gd name="T54" fmla="*/ 3 w 22"/>
                <a:gd name="T55" fmla="*/ 8 h 25"/>
                <a:gd name="T56" fmla="*/ 2 w 22"/>
                <a:gd name="T57" fmla="*/ 6 h 25"/>
                <a:gd name="T58" fmla="*/ 1 w 22"/>
                <a:gd name="T59" fmla="*/ 2 h 25"/>
                <a:gd name="T60" fmla="*/ 0 w 22"/>
                <a:gd name="T61" fmla="*/ 0 h 25"/>
                <a:gd name="T62" fmla="*/ 3 w 22"/>
                <a:gd name="T63" fmla="*/ 0 h 25"/>
                <a:gd name="T64" fmla="*/ 8 w 22"/>
                <a:gd name="T65" fmla="*/ 3 h 25"/>
                <a:gd name="T66" fmla="*/ 8 w 22"/>
                <a:gd name="T67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5">
                  <a:moveTo>
                    <a:pt x="8" y="2"/>
                  </a:moveTo>
                  <a:cubicBezTo>
                    <a:pt x="9" y="2"/>
                    <a:pt x="11" y="2"/>
                    <a:pt x="11" y="2"/>
                  </a:cubicBezTo>
                  <a:cubicBezTo>
                    <a:pt x="11" y="2"/>
                    <a:pt x="11" y="4"/>
                    <a:pt x="13" y="4"/>
                  </a:cubicBezTo>
                  <a:cubicBezTo>
                    <a:pt x="14" y="4"/>
                    <a:pt x="15" y="4"/>
                    <a:pt x="15" y="4"/>
                  </a:cubicBezTo>
                  <a:cubicBezTo>
                    <a:pt x="16" y="5"/>
                    <a:pt x="16" y="7"/>
                    <a:pt x="16" y="8"/>
                  </a:cubicBezTo>
                  <a:cubicBezTo>
                    <a:pt x="17" y="10"/>
                    <a:pt x="22" y="12"/>
                    <a:pt x="22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7"/>
                    <a:pt x="19" y="18"/>
                  </a:cubicBezTo>
                  <a:cubicBezTo>
                    <a:pt x="18" y="20"/>
                    <a:pt x="20" y="21"/>
                    <a:pt x="20" y="22"/>
                  </a:cubicBezTo>
                  <a:cubicBezTo>
                    <a:pt x="20" y="23"/>
                    <a:pt x="19" y="25"/>
                    <a:pt x="19" y="25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6" y="21"/>
                    <a:pt x="16" y="21"/>
                  </a:cubicBezTo>
                  <a:cubicBezTo>
                    <a:pt x="16" y="22"/>
                    <a:pt x="16" y="24"/>
                    <a:pt x="16" y="24"/>
                  </a:cubicBezTo>
                  <a:cubicBezTo>
                    <a:pt x="14" y="22"/>
                    <a:pt x="15" y="21"/>
                    <a:pt x="15" y="18"/>
                  </a:cubicBezTo>
                  <a:cubicBezTo>
                    <a:pt x="14" y="17"/>
                    <a:pt x="13" y="16"/>
                    <a:pt x="11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9" y="14"/>
                    <a:pt x="9" y="13"/>
                    <a:pt x="9" y="12"/>
                  </a:cubicBezTo>
                  <a:cubicBezTo>
                    <a:pt x="8" y="11"/>
                    <a:pt x="8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2"/>
                    <a:pt x="7" y="13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5" y="15"/>
                    <a:pt x="5" y="15"/>
                    <a:pt x="4" y="15"/>
                  </a:cubicBezTo>
                  <a:cubicBezTo>
                    <a:pt x="4" y="15"/>
                    <a:pt x="3" y="13"/>
                    <a:pt x="3" y="12"/>
                  </a:cubicBezTo>
                  <a:cubicBezTo>
                    <a:pt x="2" y="12"/>
                    <a:pt x="1" y="12"/>
                    <a:pt x="1" y="11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6"/>
                    <a:pt x="2" y="7"/>
                    <a:pt x="2" y="6"/>
                  </a:cubicBezTo>
                  <a:cubicBezTo>
                    <a:pt x="1" y="5"/>
                    <a:pt x="2" y="4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4" y="2"/>
                    <a:pt x="5" y="2"/>
                    <a:pt x="8" y="3"/>
                  </a:cubicBezTo>
                  <a:cubicBezTo>
                    <a:pt x="8" y="3"/>
                    <a:pt x="8" y="3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6" name="Freeform 146"/>
            <p:cNvSpPr>
              <a:spLocks/>
            </p:cNvSpPr>
            <p:nvPr/>
          </p:nvSpPr>
          <p:spPr bwMode="auto">
            <a:xfrm>
              <a:off x="4576763" y="4252913"/>
              <a:ext cx="176212" cy="241300"/>
            </a:xfrm>
            <a:custGeom>
              <a:avLst/>
              <a:gdLst>
                <a:gd name="T0" fmla="*/ 8 w 47"/>
                <a:gd name="T1" fmla="*/ 63 h 64"/>
                <a:gd name="T2" fmla="*/ 12 w 47"/>
                <a:gd name="T3" fmla="*/ 62 h 64"/>
                <a:gd name="T4" fmla="*/ 18 w 47"/>
                <a:gd name="T5" fmla="*/ 62 h 64"/>
                <a:gd name="T6" fmla="*/ 21 w 47"/>
                <a:gd name="T7" fmla="*/ 59 h 64"/>
                <a:gd name="T8" fmla="*/ 24 w 47"/>
                <a:gd name="T9" fmla="*/ 63 h 64"/>
                <a:gd name="T10" fmla="*/ 27 w 47"/>
                <a:gd name="T11" fmla="*/ 64 h 64"/>
                <a:gd name="T12" fmla="*/ 32 w 47"/>
                <a:gd name="T13" fmla="*/ 60 h 64"/>
                <a:gd name="T14" fmla="*/ 35 w 47"/>
                <a:gd name="T15" fmla="*/ 55 h 64"/>
                <a:gd name="T16" fmla="*/ 36 w 47"/>
                <a:gd name="T17" fmla="*/ 51 h 64"/>
                <a:gd name="T18" fmla="*/ 36 w 47"/>
                <a:gd name="T19" fmla="*/ 46 h 64"/>
                <a:gd name="T20" fmla="*/ 37 w 47"/>
                <a:gd name="T21" fmla="*/ 42 h 64"/>
                <a:gd name="T22" fmla="*/ 40 w 47"/>
                <a:gd name="T23" fmla="*/ 37 h 64"/>
                <a:gd name="T24" fmla="*/ 40 w 47"/>
                <a:gd name="T25" fmla="*/ 34 h 64"/>
                <a:gd name="T26" fmla="*/ 42 w 47"/>
                <a:gd name="T27" fmla="*/ 29 h 64"/>
                <a:gd name="T28" fmla="*/ 43 w 47"/>
                <a:gd name="T29" fmla="*/ 22 h 64"/>
                <a:gd name="T30" fmla="*/ 43 w 47"/>
                <a:gd name="T31" fmla="*/ 16 h 64"/>
                <a:gd name="T32" fmla="*/ 44 w 47"/>
                <a:gd name="T33" fmla="*/ 11 h 64"/>
                <a:gd name="T34" fmla="*/ 46 w 47"/>
                <a:gd name="T35" fmla="*/ 7 h 64"/>
                <a:gd name="T36" fmla="*/ 47 w 47"/>
                <a:gd name="T37" fmla="*/ 0 h 64"/>
                <a:gd name="T38" fmla="*/ 39 w 47"/>
                <a:gd name="T39" fmla="*/ 1 h 64"/>
                <a:gd name="T40" fmla="*/ 34 w 47"/>
                <a:gd name="T41" fmla="*/ 5 h 64"/>
                <a:gd name="T42" fmla="*/ 34 w 47"/>
                <a:gd name="T43" fmla="*/ 11 h 64"/>
                <a:gd name="T44" fmla="*/ 27 w 47"/>
                <a:gd name="T45" fmla="*/ 11 h 64"/>
                <a:gd name="T46" fmla="*/ 20 w 47"/>
                <a:gd name="T47" fmla="*/ 9 h 64"/>
                <a:gd name="T48" fmla="*/ 15 w 47"/>
                <a:gd name="T49" fmla="*/ 14 h 64"/>
                <a:gd name="T50" fmla="*/ 20 w 47"/>
                <a:gd name="T51" fmla="*/ 16 h 64"/>
                <a:gd name="T52" fmla="*/ 23 w 47"/>
                <a:gd name="T53" fmla="*/ 21 h 64"/>
                <a:gd name="T54" fmla="*/ 17 w 47"/>
                <a:gd name="T55" fmla="*/ 23 h 64"/>
                <a:gd name="T56" fmla="*/ 17 w 47"/>
                <a:gd name="T57" fmla="*/ 27 h 64"/>
                <a:gd name="T58" fmla="*/ 20 w 47"/>
                <a:gd name="T59" fmla="*/ 34 h 64"/>
                <a:gd name="T60" fmla="*/ 20 w 47"/>
                <a:gd name="T61" fmla="*/ 41 h 64"/>
                <a:gd name="T62" fmla="*/ 20 w 47"/>
                <a:gd name="T63" fmla="*/ 47 h 64"/>
                <a:gd name="T64" fmla="*/ 12 w 47"/>
                <a:gd name="T65" fmla="*/ 45 h 64"/>
                <a:gd name="T66" fmla="*/ 10 w 47"/>
                <a:gd name="T67" fmla="*/ 45 h 64"/>
                <a:gd name="T68" fmla="*/ 6 w 47"/>
                <a:gd name="T69" fmla="*/ 49 h 64"/>
                <a:gd name="T70" fmla="*/ 6 w 47"/>
                <a:gd name="T71" fmla="*/ 56 h 64"/>
                <a:gd name="T72" fmla="*/ 0 w 47"/>
                <a:gd name="T73" fmla="*/ 59 h 64"/>
                <a:gd name="T74" fmla="*/ 3 w 47"/>
                <a:gd name="T75" fmla="*/ 62 h 64"/>
                <a:gd name="T76" fmla="*/ 4 w 47"/>
                <a:gd name="T77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64">
                  <a:moveTo>
                    <a:pt x="5" y="64"/>
                  </a:moveTo>
                  <a:cubicBezTo>
                    <a:pt x="6" y="63"/>
                    <a:pt x="6" y="63"/>
                    <a:pt x="8" y="63"/>
                  </a:cubicBezTo>
                  <a:cubicBezTo>
                    <a:pt x="11" y="63"/>
                    <a:pt x="8" y="63"/>
                    <a:pt x="10" y="61"/>
                  </a:cubicBezTo>
                  <a:cubicBezTo>
                    <a:pt x="11" y="60"/>
                    <a:pt x="12" y="62"/>
                    <a:pt x="12" y="62"/>
                  </a:cubicBezTo>
                  <a:cubicBezTo>
                    <a:pt x="12" y="62"/>
                    <a:pt x="13" y="63"/>
                    <a:pt x="14" y="62"/>
                  </a:cubicBezTo>
                  <a:cubicBezTo>
                    <a:pt x="15" y="61"/>
                    <a:pt x="17" y="62"/>
                    <a:pt x="18" y="62"/>
                  </a:cubicBezTo>
                  <a:cubicBezTo>
                    <a:pt x="20" y="62"/>
                    <a:pt x="19" y="59"/>
                    <a:pt x="19" y="59"/>
                  </a:cubicBezTo>
                  <a:cubicBezTo>
                    <a:pt x="19" y="59"/>
                    <a:pt x="19" y="59"/>
                    <a:pt x="21" y="59"/>
                  </a:cubicBezTo>
                  <a:cubicBezTo>
                    <a:pt x="22" y="59"/>
                    <a:pt x="24" y="58"/>
                    <a:pt x="24" y="58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4" y="1"/>
                    <a:pt x="43" y="1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7" y="1"/>
                    <a:pt x="38" y="1"/>
                    <a:pt x="37" y="3"/>
                  </a:cubicBezTo>
                  <a:cubicBezTo>
                    <a:pt x="37" y="5"/>
                    <a:pt x="34" y="5"/>
                    <a:pt x="34" y="5"/>
                  </a:cubicBezTo>
                  <a:cubicBezTo>
                    <a:pt x="34" y="5"/>
                    <a:pt x="33" y="7"/>
                    <a:pt x="33" y="8"/>
                  </a:cubicBezTo>
                  <a:cubicBezTo>
                    <a:pt x="33" y="10"/>
                    <a:pt x="34" y="11"/>
                    <a:pt x="34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9" y="10"/>
                    <a:pt x="28" y="11"/>
                    <a:pt x="27" y="11"/>
                  </a:cubicBezTo>
                  <a:cubicBezTo>
                    <a:pt x="26" y="11"/>
                    <a:pt x="26" y="11"/>
                    <a:pt x="25" y="10"/>
                  </a:cubicBezTo>
                  <a:cubicBezTo>
                    <a:pt x="24" y="9"/>
                    <a:pt x="22" y="8"/>
                    <a:pt x="20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13"/>
                    <a:pt x="15" y="14"/>
                  </a:cubicBezTo>
                  <a:cubicBezTo>
                    <a:pt x="16" y="15"/>
                    <a:pt x="15" y="16"/>
                    <a:pt x="16" y="16"/>
                  </a:cubicBezTo>
                  <a:cubicBezTo>
                    <a:pt x="18" y="15"/>
                    <a:pt x="18" y="16"/>
                    <a:pt x="20" y="16"/>
                  </a:cubicBezTo>
                  <a:cubicBezTo>
                    <a:pt x="21" y="16"/>
                    <a:pt x="23" y="16"/>
                    <a:pt x="23" y="16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2" y="21"/>
                    <a:pt x="20" y="21"/>
                  </a:cubicBezTo>
                  <a:cubicBezTo>
                    <a:pt x="18" y="22"/>
                    <a:pt x="17" y="22"/>
                    <a:pt x="17" y="23"/>
                  </a:cubicBezTo>
                  <a:cubicBezTo>
                    <a:pt x="17" y="25"/>
                    <a:pt x="18" y="27"/>
                    <a:pt x="18" y="27"/>
                  </a:cubicBezTo>
                  <a:cubicBezTo>
                    <a:pt x="18" y="27"/>
                    <a:pt x="16" y="27"/>
                    <a:pt x="17" y="27"/>
                  </a:cubicBezTo>
                  <a:cubicBezTo>
                    <a:pt x="18" y="28"/>
                    <a:pt x="19" y="29"/>
                    <a:pt x="20" y="30"/>
                  </a:cubicBezTo>
                  <a:cubicBezTo>
                    <a:pt x="20" y="31"/>
                    <a:pt x="20" y="32"/>
                    <a:pt x="20" y="34"/>
                  </a:cubicBezTo>
                  <a:cubicBezTo>
                    <a:pt x="19" y="36"/>
                    <a:pt x="19" y="36"/>
                    <a:pt x="20" y="37"/>
                  </a:cubicBezTo>
                  <a:cubicBezTo>
                    <a:pt x="21" y="39"/>
                    <a:pt x="19" y="40"/>
                    <a:pt x="20" y="41"/>
                  </a:cubicBezTo>
                  <a:cubicBezTo>
                    <a:pt x="21" y="41"/>
                    <a:pt x="22" y="41"/>
                    <a:pt x="21" y="44"/>
                  </a:cubicBezTo>
                  <a:cubicBezTo>
                    <a:pt x="21" y="47"/>
                    <a:pt x="21" y="48"/>
                    <a:pt x="20" y="47"/>
                  </a:cubicBezTo>
                  <a:cubicBezTo>
                    <a:pt x="18" y="46"/>
                    <a:pt x="18" y="44"/>
                    <a:pt x="17" y="44"/>
                  </a:cubicBezTo>
                  <a:cubicBezTo>
                    <a:pt x="15" y="44"/>
                    <a:pt x="12" y="45"/>
                    <a:pt x="12" y="45"/>
                  </a:cubicBezTo>
                  <a:cubicBezTo>
                    <a:pt x="12" y="45"/>
                    <a:pt x="12" y="43"/>
                    <a:pt x="10" y="43"/>
                  </a:cubicBezTo>
                  <a:cubicBezTo>
                    <a:pt x="9" y="42"/>
                    <a:pt x="11" y="45"/>
                    <a:pt x="10" y="45"/>
                  </a:cubicBezTo>
                  <a:cubicBezTo>
                    <a:pt x="8" y="46"/>
                    <a:pt x="5" y="44"/>
                    <a:pt x="6" y="47"/>
                  </a:cubicBezTo>
                  <a:cubicBezTo>
                    <a:pt x="7" y="49"/>
                    <a:pt x="7" y="47"/>
                    <a:pt x="6" y="49"/>
                  </a:cubicBezTo>
                  <a:cubicBezTo>
                    <a:pt x="5" y="50"/>
                    <a:pt x="7" y="51"/>
                    <a:pt x="7" y="53"/>
                  </a:cubicBezTo>
                  <a:cubicBezTo>
                    <a:pt x="7" y="56"/>
                    <a:pt x="8" y="57"/>
                    <a:pt x="6" y="56"/>
                  </a:cubicBezTo>
                  <a:cubicBezTo>
                    <a:pt x="4" y="55"/>
                    <a:pt x="4" y="55"/>
                    <a:pt x="2" y="55"/>
                  </a:cubicBezTo>
                  <a:cubicBezTo>
                    <a:pt x="1" y="55"/>
                    <a:pt x="0" y="59"/>
                    <a:pt x="0" y="59"/>
                  </a:cubicBezTo>
                  <a:cubicBezTo>
                    <a:pt x="1" y="59"/>
                    <a:pt x="2" y="60"/>
                    <a:pt x="3" y="61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3"/>
                    <a:pt x="4" y="63"/>
                  </a:cubicBezTo>
                  <a:lnTo>
                    <a:pt x="5" y="6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7" name="Freeform 147"/>
            <p:cNvSpPr>
              <a:spLocks/>
            </p:cNvSpPr>
            <p:nvPr/>
          </p:nvSpPr>
          <p:spPr bwMode="auto">
            <a:xfrm>
              <a:off x="2465388" y="4010026"/>
              <a:ext cx="300037" cy="479425"/>
            </a:xfrm>
            <a:custGeom>
              <a:avLst/>
              <a:gdLst>
                <a:gd name="T0" fmla="*/ 50 w 80"/>
                <a:gd name="T1" fmla="*/ 4 h 128"/>
                <a:gd name="T2" fmla="*/ 51 w 80"/>
                <a:gd name="T3" fmla="*/ 2 h 128"/>
                <a:gd name="T4" fmla="*/ 48 w 80"/>
                <a:gd name="T5" fmla="*/ 0 h 128"/>
                <a:gd name="T6" fmla="*/ 44 w 80"/>
                <a:gd name="T7" fmla="*/ 1 h 128"/>
                <a:gd name="T8" fmla="*/ 41 w 80"/>
                <a:gd name="T9" fmla="*/ 6 h 128"/>
                <a:gd name="T10" fmla="*/ 34 w 80"/>
                <a:gd name="T11" fmla="*/ 10 h 128"/>
                <a:gd name="T12" fmla="*/ 29 w 80"/>
                <a:gd name="T13" fmla="*/ 11 h 128"/>
                <a:gd name="T14" fmla="*/ 27 w 80"/>
                <a:gd name="T15" fmla="*/ 12 h 128"/>
                <a:gd name="T16" fmla="*/ 24 w 80"/>
                <a:gd name="T17" fmla="*/ 14 h 128"/>
                <a:gd name="T18" fmla="*/ 22 w 80"/>
                <a:gd name="T19" fmla="*/ 21 h 128"/>
                <a:gd name="T20" fmla="*/ 20 w 80"/>
                <a:gd name="T21" fmla="*/ 24 h 128"/>
                <a:gd name="T22" fmla="*/ 16 w 80"/>
                <a:gd name="T23" fmla="*/ 34 h 128"/>
                <a:gd name="T24" fmla="*/ 12 w 80"/>
                <a:gd name="T25" fmla="*/ 29 h 128"/>
                <a:gd name="T26" fmla="*/ 13 w 80"/>
                <a:gd name="T27" fmla="*/ 35 h 128"/>
                <a:gd name="T28" fmla="*/ 11 w 80"/>
                <a:gd name="T29" fmla="*/ 40 h 128"/>
                <a:gd name="T30" fmla="*/ 12 w 80"/>
                <a:gd name="T31" fmla="*/ 51 h 128"/>
                <a:gd name="T32" fmla="*/ 11 w 80"/>
                <a:gd name="T33" fmla="*/ 53 h 128"/>
                <a:gd name="T34" fmla="*/ 9 w 80"/>
                <a:gd name="T35" fmla="*/ 63 h 128"/>
                <a:gd name="T36" fmla="*/ 10 w 80"/>
                <a:gd name="T37" fmla="*/ 66 h 128"/>
                <a:gd name="T38" fmla="*/ 12 w 80"/>
                <a:gd name="T39" fmla="*/ 67 h 128"/>
                <a:gd name="T40" fmla="*/ 8 w 80"/>
                <a:gd name="T41" fmla="*/ 73 h 128"/>
                <a:gd name="T42" fmla="*/ 3 w 80"/>
                <a:gd name="T43" fmla="*/ 75 h 128"/>
                <a:gd name="T44" fmla="*/ 3 w 80"/>
                <a:gd name="T45" fmla="*/ 78 h 128"/>
                <a:gd name="T46" fmla="*/ 4 w 80"/>
                <a:gd name="T47" fmla="*/ 80 h 128"/>
                <a:gd name="T48" fmla="*/ 0 w 80"/>
                <a:gd name="T49" fmla="*/ 81 h 128"/>
                <a:gd name="T50" fmla="*/ 1 w 80"/>
                <a:gd name="T51" fmla="*/ 84 h 128"/>
                <a:gd name="T52" fmla="*/ 7 w 80"/>
                <a:gd name="T53" fmla="*/ 89 h 128"/>
                <a:gd name="T54" fmla="*/ 10 w 80"/>
                <a:gd name="T55" fmla="*/ 94 h 128"/>
                <a:gd name="T56" fmla="*/ 17 w 80"/>
                <a:gd name="T57" fmla="*/ 94 h 128"/>
                <a:gd name="T58" fmla="*/ 26 w 80"/>
                <a:gd name="T59" fmla="*/ 97 h 128"/>
                <a:gd name="T60" fmla="*/ 30 w 80"/>
                <a:gd name="T61" fmla="*/ 104 h 128"/>
                <a:gd name="T62" fmla="*/ 36 w 80"/>
                <a:gd name="T63" fmla="*/ 107 h 128"/>
                <a:gd name="T64" fmla="*/ 38 w 80"/>
                <a:gd name="T65" fmla="*/ 111 h 128"/>
                <a:gd name="T66" fmla="*/ 42 w 80"/>
                <a:gd name="T67" fmla="*/ 110 h 128"/>
                <a:gd name="T68" fmla="*/ 52 w 80"/>
                <a:gd name="T69" fmla="*/ 113 h 128"/>
                <a:gd name="T70" fmla="*/ 48 w 80"/>
                <a:gd name="T71" fmla="*/ 127 h 128"/>
                <a:gd name="T72" fmla="*/ 53 w 80"/>
                <a:gd name="T73" fmla="*/ 128 h 128"/>
                <a:gd name="T74" fmla="*/ 61 w 80"/>
                <a:gd name="T75" fmla="*/ 104 h 128"/>
                <a:gd name="T76" fmla="*/ 57 w 80"/>
                <a:gd name="T77" fmla="*/ 97 h 128"/>
                <a:gd name="T78" fmla="*/ 61 w 80"/>
                <a:gd name="T79" fmla="*/ 94 h 128"/>
                <a:gd name="T80" fmla="*/ 58 w 80"/>
                <a:gd name="T81" fmla="*/ 93 h 128"/>
                <a:gd name="T82" fmla="*/ 63 w 80"/>
                <a:gd name="T83" fmla="*/ 91 h 128"/>
                <a:gd name="T84" fmla="*/ 69 w 80"/>
                <a:gd name="T85" fmla="*/ 89 h 128"/>
                <a:gd name="T86" fmla="*/ 73 w 80"/>
                <a:gd name="T87" fmla="*/ 89 h 128"/>
                <a:gd name="T88" fmla="*/ 76 w 80"/>
                <a:gd name="T89" fmla="*/ 87 h 128"/>
                <a:gd name="T90" fmla="*/ 79 w 80"/>
                <a:gd name="T91" fmla="*/ 90 h 128"/>
                <a:gd name="T92" fmla="*/ 78 w 80"/>
                <a:gd name="T93" fmla="*/ 84 h 128"/>
                <a:gd name="T94" fmla="*/ 75 w 80"/>
                <a:gd name="T95" fmla="*/ 79 h 128"/>
                <a:gd name="T96" fmla="*/ 80 w 80"/>
                <a:gd name="T97" fmla="*/ 71 h 128"/>
                <a:gd name="T98" fmla="*/ 70 w 80"/>
                <a:gd name="T99" fmla="*/ 64 h 128"/>
                <a:gd name="T100" fmla="*/ 68 w 80"/>
                <a:gd name="T101" fmla="*/ 55 h 128"/>
                <a:gd name="T102" fmla="*/ 65 w 80"/>
                <a:gd name="T103" fmla="*/ 51 h 128"/>
                <a:gd name="T104" fmla="*/ 57 w 80"/>
                <a:gd name="T105" fmla="*/ 46 h 128"/>
                <a:gd name="T106" fmla="*/ 48 w 80"/>
                <a:gd name="T107" fmla="*/ 45 h 128"/>
                <a:gd name="T108" fmla="*/ 42 w 80"/>
                <a:gd name="T109" fmla="*/ 40 h 128"/>
                <a:gd name="T110" fmla="*/ 41 w 80"/>
                <a:gd name="T111" fmla="*/ 34 h 128"/>
                <a:gd name="T112" fmla="*/ 36 w 80"/>
                <a:gd name="T113" fmla="*/ 29 h 128"/>
                <a:gd name="T114" fmla="*/ 36 w 80"/>
                <a:gd name="T115" fmla="*/ 21 h 128"/>
                <a:gd name="T116" fmla="*/ 39 w 80"/>
                <a:gd name="T117" fmla="*/ 16 h 128"/>
                <a:gd name="T118" fmla="*/ 45 w 80"/>
                <a:gd name="T119" fmla="*/ 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0" h="128">
                  <a:moveTo>
                    <a:pt x="48" y="4"/>
                  </a:moveTo>
                  <a:cubicBezTo>
                    <a:pt x="48" y="4"/>
                    <a:pt x="49" y="4"/>
                    <a:pt x="50" y="4"/>
                  </a:cubicBezTo>
                  <a:cubicBezTo>
                    <a:pt x="50" y="4"/>
                    <a:pt x="50" y="3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1"/>
                    <a:pt x="50" y="1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2"/>
                    <a:pt x="44" y="3"/>
                  </a:cubicBezTo>
                  <a:cubicBezTo>
                    <a:pt x="44" y="4"/>
                    <a:pt x="41" y="5"/>
                    <a:pt x="41" y="6"/>
                  </a:cubicBezTo>
                  <a:cubicBezTo>
                    <a:pt x="39" y="6"/>
                    <a:pt x="39" y="6"/>
                    <a:pt x="38" y="6"/>
                  </a:cubicBezTo>
                  <a:cubicBezTo>
                    <a:pt x="37" y="7"/>
                    <a:pt x="36" y="9"/>
                    <a:pt x="34" y="10"/>
                  </a:cubicBezTo>
                  <a:cubicBezTo>
                    <a:pt x="33" y="10"/>
                    <a:pt x="31" y="9"/>
                    <a:pt x="30" y="10"/>
                  </a:cubicBezTo>
                  <a:cubicBezTo>
                    <a:pt x="30" y="10"/>
                    <a:pt x="30" y="11"/>
                    <a:pt x="29" y="11"/>
                  </a:cubicBezTo>
                  <a:cubicBezTo>
                    <a:pt x="30" y="11"/>
                    <a:pt x="29" y="15"/>
                    <a:pt x="29" y="12"/>
                  </a:cubicBezTo>
                  <a:cubicBezTo>
                    <a:pt x="28" y="12"/>
                    <a:pt x="28" y="11"/>
                    <a:pt x="27" y="12"/>
                  </a:cubicBezTo>
                  <a:cubicBezTo>
                    <a:pt x="26" y="12"/>
                    <a:pt x="26" y="13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6"/>
                    <a:pt x="25" y="18"/>
                    <a:pt x="24" y="20"/>
                  </a:cubicBezTo>
                  <a:cubicBezTo>
                    <a:pt x="24" y="20"/>
                    <a:pt x="22" y="20"/>
                    <a:pt x="22" y="21"/>
                  </a:cubicBezTo>
                  <a:cubicBezTo>
                    <a:pt x="22" y="21"/>
                    <a:pt x="22" y="23"/>
                    <a:pt x="22" y="24"/>
                  </a:cubicBezTo>
                  <a:cubicBezTo>
                    <a:pt x="21" y="24"/>
                    <a:pt x="21" y="24"/>
                    <a:pt x="20" y="24"/>
                  </a:cubicBezTo>
                  <a:cubicBezTo>
                    <a:pt x="18" y="28"/>
                    <a:pt x="18" y="29"/>
                    <a:pt x="17" y="34"/>
                  </a:cubicBezTo>
                  <a:cubicBezTo>
                    <a:pt x="17" y="34"/>
                    <a:pt x="16" y="34"/>
                    <a:pt x="16" y="34"/>
                  </a:cubicBezTo>
                  <a:cubicBezTo>
                    <a:pt x="14" y="34"/>
                    <a:pt x="14" y="31"/>
                    <a:pt x="14" y="30"/>
                  </a:cubicBezTo>
                  <a:cubicBezTo>
                    <a:pt x="13" y="30"/>
                    <a:pt x="13" y="30"/>
                    <a:pt x="12" y="29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3" y="33"/>
                    <a:pt x="13" y="35"/>
                  </a:cubicBezTo>
                  <a:cubicBezTo>
                    <a:pt x="13" y="37"/>
                    <a:pt x="11" y="38"/>
                    <a:pt x="11" y="38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5"/>
                    <a:pt x="11" y="47"/>
                    <a:pt x="12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3"/>
                    <a:pt x="11" y="53"/>
                    <a:pt x="11" y="53"/>
                  </a:cubicBezTo>
                  <a:cubicBezTo>
                    <a:pt x="10" y="56"/>
                    <a:pt x="11" y="57"/>
                    <a:pt x="11" y="60"/>
                  </a:cubicBezTo>
                  <a:cubicBezTo>
                    <a:pt x="11" y="61"/>
                    <a:pt x="9" y="62"/>
                    <a:pt x="9" y="63"/>
                  </a:cubicBezTo>
                  <a:cubicBezTo>
                    <a:pt x="9" y="62"/>
                    <a:pt x="8" y="63"/>
                    <a:pt x="8" y="63"/>
                  </a:cubicBezTo>
                  <a:cubicBezTo>
                    <a:pt x="9" y="65"/>
                    <a:pt x="9" y="65"/>
                    <a:pt x="10" y="66"/>
                  </a:cubicBezTo>
                  <a:cubicBezTo>
                    <a:pt x="11" y="66"/>
                    <a:pt x="11" y="66"/>
                    <a:pt x="12" y="66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8"/>
                    <a:pt x="10" y="68"/>
                    <a:pt x="9" y="69"/>
                  </a:cubicBezTo>
                  <a:cubicBezTo>
                    <a:pt x="9" y="70"/>
                    <a:pt x="9" y="72"/>
                    <a:pt x="8" y="73"/>
                  </a:cubicBezTo>
                  <a:cubicBezTo>
                    <a:pt x="7" y="73"/>
                    <a:pt x="5" y="73"/>
                    <a:pt x="5" y="74"/>
                  </a:cubicBezTo>
                  <a:cubicBezTo>
                    <a:pt x="4" y="74"/>
                    <a:pt x="4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6"/>
                    <a:pt x="3" y="77"/>
                    <a:pt x="3" y="78"/>
                  </a:cubicBezTo>
                  <a:cubicBezTo>
                    <a:pt x="2" y="77"/>
                    <a:pt x="2" y="78"/>
                    <a:pt x="2" y="78"/>
                  </a:cubicBezTo>
                  <a:cubicBezTo>
                    <a:pt x="2" y="78"/>
                    <a:pt x="3" y="79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3" y="81"/>
                    <a:pt x="1" y="80"/>
                    <a:pt x="0" y="81"/>
                  </a:cubicBezTo>
                  <a:cubicBezTo>
                    <a:pt x="0" y="81"/>
                    <a:pt x="1" y="83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6"/>
                    <a:pt x="3" y="87"/>
                  </a:cubicBezTo>
                  <a:cubicBezTo>
                    <a:pt x="4" y="88"/>
                    <a:pt x="7" y="89"/>
                    <a:pt x="7" y="89"/>
                  </a:cubicBezTo>
                  <a:cubicBezTo>
                    <a:pt x="7" y="89"/>
                    <a:pt x="8" y="90"/>
                    <a:pt x="8" y="91"/>
                  </a:cubicBezTo>
                  <a:cubicBezTo>
                    <a:pt x="8" y="93"/>
                    <a:pt x="10" y="94"/>
                    <a:pt x="10" y="94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95"/>
                    <a:pt x="17" y="93"/>
                    <a:pt x="17" y="94"/>
                  </a:cubicBezTo>
                  <a:cubicBezTo>
                    <a:pt x="18" y="96"/>
                    <a:pt x="23" y="97"/>
                    <a:pt x="23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6" y="97"/>
                    <a:pt x="26" y="100"/>
                    <a:pt x="27" y="100"/>
                  </a:cubicBezTo>
                  <a:cubicBezTo>
                    <a:pt x="28" y="100"/>
                    <a:pt x="30" y="103"/>
                    <a:pt x="30" y="104"/>
                  </a:cubicBezTo>
                  <a:cubicBezTo>
                    <a:pt x="29" y="105"/>
                    <a:pt x="33" y="107"/>
                    <a:pt x="33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9"/>
                    <a:pt x="36" y="109"/>
                    <a:pt x="36" y="109"/>
                  </a:cubicBezTo>
                  <a:cubicBezTo>
                    <a:pt x="36" y="109"/>
                    <a:pt x="37" y="111"/>
                    <a:pt x="38" y="111"/>
                  </a:cubicBezTo>
                  <a:cubicBezTo>
                    <a:pt x="40" y="111"/>
                    <a:pt x="42" y="112"/>
                    <a:pt x="42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2" y="110"/>
                    <a:pt x="46" y="110"/>
                    <a:pt x="47" y="111"/>
                  </a:cubicBezTo>
                  <a:cubicBezTo>
                    <a:pt x="48" y="112"/>
                    <a:pt x="50" y="113"/>
                    <a:pt x="52" y="113"/>
                  </a:cubicBezTo>
                  <a:cubicBezTo>
                    <a:pt x="53" y="113"/>
                    <a:pt x="55" y="115"/>
                    <a:pt x="55" y="115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60" y="112"/>
                    <a:pt x="60" y="110"/>
                  </a:cubicBezTo>
                  <a:cubicBezTo>
                    <a:pt x="60" y="109"/>
                    <a:pt x="62" y="106"/>
                    <a:pt x="61" y="104"/>
                  </a:cubicBezTo>
                  <a:cubicBezTo>
                    <a:pt x="61" y="103"/>
                    <a:pt x="59" y="98"/>
                    <a:pt x="59" y="98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9" y="90"/>
                    <a:pt x="61" y="91"/>
                    <a:pt x="63" y="91"/>
                  </a:cubicBezTo>
                  <a:cubicBezTo>
                    <a:pt x="64" y="91"/>
                    <a:pt x="69" y="91"/>
                    <a:pt x="69" y="91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9" y="86"/>
                    <a:pt x="78" y="85"/>
                    <a:pt x="78" y="84"/>
                  </a:cubicBezTo>
                  <a:cubicBezTo>
                    <a:pt x="77" y="82"/>
                    <a:pt x="78" y="81"/>
                    <a:pt x="76" y="82"/>
                  </a:cubicBezTo>
                  <a:cubicBezTo>
                    <a:pt x="75" y="83"/>
                    <a:pt x="75" y="79"/>
                    <a:pt x="75" y="79"/>
                  </a:cubicBezTo>
                  <a:cubicBezTo>
                    <a:pt x="75" y="79"/>
                    <a:pt x="78" y="78"/>
                    <a:pt x="78" y="76"/>
                  </a:cubicBezTo>
                  <a:cubicBezTo>
                    <a:pt x="78" y="75"/>
                    <a:pt x="80" y="71"/>
                    <a:pt x="80" y="71"/>
                  </a:cubicBezTo>
                  <a:cubicBezTo>
                    <a:pt x="80" y="71"/>
                    <a:pt x="75" y="69"/>
                    <a:pt x="74" y="68"/>
                  </a:cubicBezTo>
                  <a:cubicBezTo>
                    <a:pt x="73" y="66"/>
                    <a:pt x="71" y="65"/>
                    <a:pt x="70" y="64"/>
                  </a:cubicBezTo>
                  <a:cubicBezTo>
                    <a:pt x="70" y="62"/>
                    <a:pt x="67" y="61"/>
                    <a:pt x="67" y="59"/>
                  </a:cubicBezTo>
                  <a:cubicBezTo>
                    <a:pt x="66" y="56"/>
                    <a:pt x="68" y="55"/>
                    <a:pt x="68" y="55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9" y="52"/>
                    <a:pt x="66" y="51"/>
                    <a:pt x="65" y="51"/>
                  </a:cubicBezTo>
                  <a:cubicBezTo>
                    <a:pt x="63" y="51"/>
                    <a:pt x="60" y="51"/>
                    <a:pt x="60" y="51"/>
                  </a:cubicBezTo>
                  <a:cubicBezTo>
                    <a:pt x="60" y="51"/>
                    <a:pt x="58" y="48"/>
                    <a:pt x="57" y="46"/>
                  </a:cubicBezTo>
                  <a:cubicBezTo>
                    <a:pt x="56" y="45"/>
                    <a:pt x="55" y="44"/>
                    <a:pt x="53" y="45"/>
                  </a:cubicBezTo>
                  <a:cubicBezTo>
                    <a:pt x="51" y="45"/>
                    <a:pt x="48" y="45"/>
                    <a:pt x="48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2"/>
                    <a:pt x="42" y="40"/>
                  </a:cubicBezTo>
                  <a:cubicBezTo>
                    <a:pt x="41" y="38"/>
                    <a:pt x="40" y="38"/>
                    <a:pt x="40" y="36"/>
                  </a:cubicBezTo>
                  <a:cubicBezTo>
                    <a:pt x="39" y="34"/>
                    <a:pt x="41" y="34"/>
                    <a:pt x="41" y="34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3" y="30"/>
                    <a:pt x="35" y="26"/>
                  </a:cubicBezTo>
                  <a:cubicBezTo>
                    <a:pt x="36" y="23"/>
                    <a:pt x="35" y="23"/>
                    <a:pt x="36" y="21"/>
                  </a:cubicBezTo>
                  <a:cubicBezTo>
                    <a:pt x="37" y="19"/>
                    <a:pt x="36" y="17"/>
                    <a:pt x="36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7" y="4"/>
                    <a:pt x="48" y="4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8" name="Freeform 148"/>
            <p:cNvSpPr>
              <a:spLocks noEditPoints="1"/>
            </p:cNvSpPr>
            <p:nvPr/>
          </p:nvSpPr>
          <p:spPr bwMode="auto">
            <a:xfrm>
              <a:off x="6069979" y="2768602"/>
              <a:ext cx="1439862" cy="1147763"/>
            </a:xfrm>
            <a:custGeom>
              <a:avLst/>
              <a:gdLst>
                <a:gd name="T0" fmla="*/ 227 w 384"/>
                <a:gd name="T1" fmla="*/ 306 h 306"/>
                <a:gd name="T2" fmla="*/ 236 w 384"/>
                <a:gd name="T3" fmla="*/ 290 h 306"/>
                <a:gd name="T4" fmla="*/ 246 w 384"/>
                <a:gd name="T5" fmla="*/ 219 h 306"/>
                <a:gd name="T6" fmla="*/ 294 w 384"/>
                <a:gd name="T7" fmla="*/ 199 h 306"/>
                <a:gd name="T8" fmla="*/ 276 w 384"/>
                <a:gd name="T9" fmla="*/ 168 h 306"/>
                <a:gd name="T10" fmla="*/ 382 w 384"/>
                <a:gd name="T11" fmla="*/ 59 h 306"/>
                <a:gd name="T12" fmla="*/ 374 w 384"/>
                <a:gd name="T13" fmla="*/ 50 h 306"/>
                <a:gd name="T14" fmla="*/ 358 w 384"/>
                <a:gd name="T15" fmla="*/ 45 h 306"/>
                <a:gd name="T16" fmla="*/ 338 w 384"/>
                <a:gd name="T17" fmla="*/ 27 h 306"/>
                <a:gd name="T18" fmla="*/ 318 w 384"/>
                <a:gd name="T19" fmla="*/ 2 h 306"/>
                <a:gd name="T20" fmla="*/ 294 w 384"/>
                <a:gd name="T21" fmla="*/ 10 h 306"/>
                <a:gd name="T22" fmla="*/ 288 w 384"/>
                <a:gd name="T23" fmla="*/ 33 h 306"/>
                <a:gd name="T24" fmla="*/ 266 w 384"/>
                <a:gd name="T25" fmla="*/ 54 h 306"/>
                <a:gd name="T26" fmla="*/ 291 w 384"/>
                <a:gd name="T27" fmla="*/ 64 h 306"/>
                <a:gd name="T28" fmla="*/ 257 w 384"/>
                <a:gd name="T29" fmla="*/ 76 h 306"/>
                <a:gd name="T30" fmla="*/ 238 w 384"/>
                <a:gd name="T31" fmla="*/ 91 h 306"/>
                <a:gd name="T32" fmla="*/ 208 w 384"/>
                <a:gd name="T33" fmla="*/ 106 h 306"/>
                <a:gd name="T34" fmla="*/ 166 w 384"/>
                <a:gd name="T35" fmla="*/ 102 h 306"/>
                <a:gd name="T36" fmla="*/ 136 w 384"/>
                <a:gd name="T37" fmla="*/ 85 h 306"/>
                <a:gd name="T38" fmla="*/ 118 w 384"/>
                <a:gd name="T39" fmla="*/ 65 h 306"/>
                <a:gd name="T40" fmla="*/ 96 w 384"/>
                <a:gd name="T41" fmla="*/ 46 h 306"/>
                <a:gd name="T42" fmla="*/ 70 w 384"/>
                <a:gd name="T43" fmla="*/ 58 h 306"/>
                <a:gd name="T44" fmla="*/ 53 w 384"/>
                <a:gd name="T45" fmla="*/ 78 h 306"/>
                <a:gd name="T46" fmla="*/ 45 w 384"/>
                <a:gd name="T47" fmla="*/ 101 h 306"/>
                <a:gd name="T48" fmla="*/ 10 w 384"/>
                <a:gd name="T49" fmla="*/ 120 h 306"/>
                <a:gd name="T50" fmla="*/ 7 w 384"/>
                <a:gd name="T51" fmla="*/ 133 h 306"/>
                <a:gd name="T52" fmla="*/ 8 w 384"/>
                <a:gd name="T53" fmla="*/ 152 h 306"/>
                <a:gd name="T54" fmla="*/ 36 w 384"/>
                <a:gd name="T55" fmla="*/ 158 h 306"/>
                <a:gd name="T56" fmla="*/ 32 w 384"/>
                <a:gd name="T57" fmla="*/ 177 h 306"/>
                <a:gd name="T58" fmla="*/ 38 w 384"/>
                <a:gd name="T59" fmla="*/ 197 h 306"/>
                <a:gd name="T60" fmla="*/ 55 w 384"/>
                <a:gd name="T61" fmla="*/ 209 h 306"/>
                <a:gd name="T62" fmla="*/ 78 w 384"/>
                <a:gd name="T63" fmla="*/ 222 h 306"/>
                <a:gd name="T64" fmla="*/ 104 w 384"/>
                <a:gd name="T65" fmla="*/ 225 h 306"/>
                <a:gd name="T66" fmla="*/ 132 w 384"/>
                <a:gd name="T67" fmla="*/ 221 h 306"/>
                <a:gd name="T68" fmla="*/ 150 w 384"/>
                <a:gd name="T69" fmla="*/ 227 h 306"/>
                <a:gd name="T70" fmla="*/ 159 w 384"/>
                <a:gd name="T71" fmla="*/ 242 h 306"/>
                <a:gd name="T72" fmla="*/ 157 w 384"/>
                <a:gd name="T73" fmla="*/ 261 h 306"/>
                <a:gd name="T74" fmla="*/ 165 w 384"/>
                <a:gd name="T75" fmla="*/ 270 h 306"/>
                <a:gd name="T76" fmla="*/ 180 w 384"/>
                <a:gd name="T77" fmla="*/ 280 h 306"/>
                <a:gd name="T78" fmla="*/ 201 w 384"/>
                <a:gd name="T79" fmla="*/ 265 h 306"/>
                <a:gd name="T80" fmla="*/ 219 w 384"/>
                <a:gd name="T81" fmla="*/ 278 h 306"/>
                <a:gd name="T82" fmla="*/ 233 w 384"/>
                <a:gd name="T83" fmla="*/ 288 h 306"/>
                <a:gd name="T84" fmla="*/ 242 w 384"/>
                <a:gd name="T85" fmla="*/ 275 h 306"/>
                <a:gd name="T86" fmla="*/ 257 w 384"/>
                <a:gd name="T87" fmla="*/ 269 h 306"/>
                <a:gd name="T88" fmla="*/ 271 w 384"/>
                <a:gd name="T89" fmla="*/ 264 h 306"/>
                <a:gd name="T90" fmla="*/ 280 w 384"/>
                <a:gd name="T91" fmla="*/ 253 h 306"/>
                <a:gd name="T92" fmla="*/ 288 w 384"/>
                <a:gd name="T93" fmla="*/ 240 h 306"/>
                <a:gd name="T94" fmla="*/ 298 w 384"/>
                <a:gd name="T95" fmla="*/ 225 h 306"/>
                <a:gd name="T96" fmla="*/ 305 w 384"/>
                <a:gd name="T97" fmla="*/ 210 h 306"/>
                <a:gd name="T98" fmla="*/ 295 w 384"/>
                <a:gd name="T99" fmla="*/ 195 h 306"/>
                <a:gd name="T100" fmla="*/ 292 w 384"/>
                <a:gd name="T101" fmla="*/ 159 h 306"/>
                <a:gd name="T102" fmla="*/ 308 w 384"/>
                <a:gd name="T103" fmla="*/ 150 h 306"/>
                <a:gd name="T104" fmla="*/ 289 w 384"/>
                <a:gd name="T105" fmla="*/ 148 h 306"/>
                <a:gd name="T106" fmla="*/ 279 w 384"/>
                <a:gd name="T107" fmla="*/ 132 h 306"/>
                <a:gd name="T108" fmla="*/ 308 w 384"/>
                <a:gd name="T109" fmla="*/ 117 h 306"/>
                <a:gd name="T110" fmla="*/ 319 w 384"/>
                <a:gd name="T111" fmla="*/ 124 h 306"/>
                <a:gd name="T112" fmla="*/ 335 w 384"/>
                <a:gd name="T113" fmla="*/ 104 h 306"/>
                <a:gd name="T114" fmla="*/ 352 w 384"/>
                <a:gd name="T115" fmla="*/ 100 h 306"/>
                <a:gd name="T116" fmla="*/ 362 w 384"/>
                <a:gd name="T117" fmla="*/ 85 h 306"/>
                <a:gd name="T118" fmla="*/ 173 w 384"/>
                <a:gd name="T119" fmla="*/ 15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4" h="306">
                  <a:moveTo>
                    <a:pt x="236" y="290"/>
                  </a:moveTo>
                  <a:cubicBezTo>
                    <a:pt x="233" y="290"/>
                    <a:pt x="231" y="292"/>
                    <a:pt x="229" y="292"/>
                  </a:cubicBezTo>
                  <a:cubicBezTo>
                    <a:pt x="228" y="293"/>
                    <a:pt x="227" y="292"/>
                    <a:pt x="226" y="293"/>
                  </a:cubicBezTo>
                  <a:cubicBezTo>
                    <a:pt x="225" y="293"/>
                    <a:pt x="226" y="294"/>
                    <a:pt x="225" y="295"/>
                  </a:cubicBezTo>
                  <a:cubicBezTo>
                    <a:pt x="225" y="295"/>
                    <a:pt x="224" y="295"/>
                    <a:pt x="224" y="295"/>
                  </a:cubicBezTo>
                  <a:cubicBezTo>
                    <a:pt x="223" y="296"/>
                    <a:pt x="222" y="297"/>
                    <a:pt x="221" y="297"/>
                  </a:cubicBezTo>
                  <a:cubicBezTo>
                    <a:pt x="221" y="299"/>
                    <a:pt x="221" y="301"/>
                    <a:pt x="222" y="303"/>
                  </a:cubicBezTo>
                  <a:cubicBezTo>
                    <a:pt x="222" y="304"/>
                    <a:pt x="224" y="304"/>
                    <a:pt x="225" y="304"/>
                  </a:cubicBezTo>
                  <a:cubicBezTo>
                    <a:pt x="225" y="305"/>
                    <a:pt x="227" y="306"/>
                    <a:pt x="227" y="306"/>
                  </a:cubicBezTo>
                  <a:cubicBezTo>
                    <a:pt x="228" y="306"/>
                    <a:pt x="231" y="304"/>
                    <a:pt x="232" y="304"/>
                  </a:cubicBezTo>
                  <a:cubicBezTo>
                    <a:pt x="232" y="304"/>
                    <a:pt x="232" y="303"/>
                    <a:pt x="232" y="303"/>
                  </a:cubicBezTo>
                  <a:cubicBezTo>
                    <a:pt x="233" y="302"/>
                    <a:pt x="234" y="302"/>
                    <a:pt x="235" y="302"/>
                  </a:cubicBezTo>
                  <a:cubicBezTo>
                    <a:pt x="235" y="300"/>
                    <a:pt x="235" y="300"/>
                    <a:pt x="235" y="299"/>
                  </a:cubicBezTo>
                  <a:cubicBezTo>
                    <a:pt x="236" y="298"/>
                    <a:pt x="236" y="298"/>
                    <a:pt x="236" y="298"/>
                  </a:cubicBezTo>
                  <a:cubicBezTo>
                    <a:pt x="237" y="294"/>
                    <a:pt x="235" y="296"/>
                    <a:pt x="238" y="294"/>
                  </a:cubicBezTo>
                  <a:cubicBezTo>
                    <a:pt x="238" y="294"/>
                    <a:pt x="238" y="292"/>
                    <a:pt x="238" y="293"/>
                  </a:cubicBezTo>
                  <a:cubicBezTo>
                    <a:pt x="238" y="293"/>
                    <a:pt x="237" y="292"/>
                    <a:pt x="238" y="291"/>
                  </a:cubicBezTo>
                  <a:cubicBezTo>
                    <a:pt x="237" y="291"/>
                    <a:pt x="236" y="290"/>
                    <a:pt x="236" y="290"/>
                  </a:cubicBezTo>
                  <a:close/>
                  <a:moveTo>
                    <a:pt x="248" y="217"/>
                  </a:moveTo>
                  <a:cubicBezTo>
                    <a:pt x="248" y="217"/>
                    <a:pt x="249" y="218"/>
                    <a:pt x="249" y="218"/>
                  </a:cubicBezTo>
                  <a:cubicBezTo>
                    <a:pt x="249" y="219"/>
                    <a:pt x="249" y="218"/>
                    <a:pt x="249" y="219"/>
                  </a:cubicBezTo>
                  <a:cubicBezTo>
                    <a:pt x="248" y="220"/>
                    <a:pt x="247" y="220"/>
                    <a:pt x="247" y="220"/>
                  </a:cubicBezTo>
                  <a:cubicBezTo>
                    <a:pt x="246" y="221"/>
                    <a:pt x="244" y="219"/>
                    <a:pt x="243" y="219"/>
                  </a:cubicBezTo>
                  <a:cubicBezTo>
                    <a:pt x="243" y="218"/>
                    <a:pt x="243" y="218"/>
                    <a:pt x="243" y="218"/>
                  </a:cubicBezTo>
                  <a:cubicBezTo>
                    <a:pt x="244" y="218"/>
                    <a:pt x="244" y="218"/>
                    <a:pt x="245" y="217"/>
                  </a:cubicBezTo>
                  <a:cubicBezTo>
                    <a:pt x="245" y="217"/>
                    <a:pt x="245" y="218"/>
                    <a:pt x="245" y="219"/>
                  </a:cubicBezTo>
                  <a:cubicBezTo>
                    <a:pt x="245" y="218"/>
                    <a:pt x="246" y="219"/>
                    <a:pt x="246" y="219"/>
                  </a:cubicBezTo>
                  <a:cubicBezTo>
                    <a:pt x="247" y="218"/>
                    <a:pt x="246" y="217"/>
                    <a:pt x="247" y="217"/>
                  </a:cubicBezTo>
                  <a:cubicBezTo>
                    <a:pt x="247" y="217"/>
                    <a:pt x="248" y="217"/>
                    <a:pt x="248" y="217"/>
                  </a:cubicBezTo>
                  <a:close/>
                  <a:moveTo>
                    <a:pt x="274" y="213"/>
                  </a:moveTo>
                  <a:cubicBezTo>
                    <a:pt x="278" y="213"/>
                    <a:pt x="274" y="215"/>
                    <a:pt x="273" y="216"/>
                  </a:cubicBezTo>
                  <a:cubicBezTo>
                    <a:pt x="272" y="214"/>
                    <a:pt x="270" y="213"/>
                    <a:pt x="274" y="213"/>
                  </a:cubicBezTo>
                  <a:close/>
                  <a:moveTo>
                    <a:pt x="294" y="196"/>
                  </a:moveTo>
                  <a:cubicBezTo>
                    <a:pt x="296" y="196"/>
                    <a:pt x="296" y="196"/>
                    <a:pt x="296" y="196"/>
                  </a:cubicBezTo>
                  <a:cubicBezTo>
                    <a:pt x="295" y="197"/>
                    <a:pt x="296" y="199"/>
                    <a:pt x="296" y="200"/>
                  </a:cubicBezTo>
                  <a:cubicBezTo>
                    <a:pt x="296" y="200"/>
                    <a:pt x="293" y="200"/>
                    <a:pt x="294" y="199"/>
                  </a:cubicBezTo>
                  <a:cubicBezTo>
                    <a:pt x="294" y="199"/>
                    <a:pt x="293" y="199"/>
                    <a:pt x="292" y="199"/>
                  </a:cubicBezTo>
                  <a:cubicBezTo>
                    <a:pt x="292" y="198"/>
                    <a:pt x="292" y="197"/>
                    <a:pt x="292" y="197"/>
                  </a:cubicBezTo>
                  <a:cubicBezTo>
                    <a:pt x="293" y="197"/>
                    <a:pt x="294" y="196"/>
                    <a:pt x="294" y="196"/>
                  </a:cubicBezTo>
                  <a:close/>
                  <a:moveTo>
                    <a:pt x="302" y="195"/>
                  </a:moveTo>
                  <a:cubicBezTo>
                    <a:pt x="302" y="195"/>
                    <a:pt x="303" y="196"/>
                    <a:pt x="303" y="196"/>
                  </a:cubicBezTo>
                  <a:cubicBezTo>
                    <a:pt x="304" y="197"/>
                    <a:pt x="303" y="195"/>
                    <a:pt x="302" y="195"/>
                  </a:cubicBezTo>
                  <a:close/>
                  <a:moveTo>
                    <a:pt x="276" y="168"/>
                  </a:moveTo>
                  <a:cubicBezTo>
                    <a:pt x="277" y="168"/>
                    <a:pt x="277" y="170"/>
                    <a:pt x="276" y="169"/>
                  </a:cubicBezTo>
                  <a:cubicBezTo>
                    <a:pt x="276" y="169"/>
                    <a:pt x="275" y="167"/>
                    <a:pt x="276" y="168"/>
                  </a:cubicBezTo>
                  <a:close/>
                  <a:moveTo>
                    <a:pt x="370" y="78"/>
                  </a:moveTo>
                  <a:cubicBezTo>
                    <a:pt x="372" y="76"/>
                    <a:pt x="372" y="76"/>
                    <a:pt x="372" y="76"/>
                  </a:cubicBezTo>
                  <a:cubicBezTo>
                    <a:pt x="374" y="75"/>
                    <a:pt x="374" y="75"/>
                    <a:pt x="374" y="75"/>
                  </a:cubicBezTo>
                  <a:cubicBezTo>
                    <a:pt x="375" y="72"/>
                    <a:pt x="375" y="72"/>
                    <a:pt x="375" y="72"/>
                  </a:cubicBezTo>
                  <a:cubicBezTo>
                    <a:pt x="377" y="71"/>
                    <a:pt x="377" y="71"/>
                    <a:pt x="377" y="71"/>
                  </a:cubicBezTo>
                  <a:cubicBezTo>
                    <a:pt x="380" y="69"/>
                    <a:pt x="380" y="69"/>
                    <a:pt x="380" y="69"/>
                  </a:cubicBezTo>
                  <a:cubicBezTo>
                    <a:pt x="381" y="66"/>
                    <a:pt x="381" y="66"/>
                    <a:pt x="381" y="66"/>
                  </a:cubicBezTo>
                  <a:cubicBezTo>
                    <a:pt x="382" y="61"/>
                    <a:pt x="382" y="61"/>
                    <a:pt x="382" y="61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4" y="57"/>
                    <a:pt x="384" y="57"/>
                    <a:pt x="384" y="57"/>
                  </a:cubicBezTo>
                  <a:cubicBezTo>
                    <a:pt x="384" y="54"/>
                    <a:pt x="384" y="54"/>
                    <a:pt x="384" y="54"/>
                  </a:cubicBezTo>
                  <a:cubicBezTo>
                    <a:pt x="382" y="52"/>
                    <a:pt x="382" y="52"/>
                    <a:pt x="382" y="52"/>
                  </a:cubicBezTo>
                  <a:cubicBezTo>
                    <a:pt x="383" y="50"/>
                    <a:pt x="383" y="50"/>
                    <a:pt x="383" y="50"/>
                  </a:cubicBezTo>
                  <a:cubicBezTo>
                    <a:pt x="384" y="46"/>
                    <a:pt x="384" y="46"/>
                    <a:pt x="384" y="46"/>
                  </a:cubicBezTo>
                  <a:cubicBezTo>
                    <a:pt x="381" y="47"/>
                    <a:pt x="381" y="47"/>
                    <a:pt x="381" y="47"/>
                  </a:cubicBezTo>
                  <a:cubicBezTo>
                    <a:pt x="379" y="49"/>
                    <a:pt x="379" y="49"/>
                    <a:pt x="379" y="49"/>
                  </a:cubicBezTo>
                  <a:cubicBezTo>
                    <a:pt x="377" y="50"/>
                    <a:pt x="377" y="50"/>
                    <a:pt x="377" y="50"/>
                  </a:cubicBezTo>
                  <a:cubicBezTo>
                    <a:pt x="374" y="50"/>
                    <a:pt x="374" y="50"/>
                    <a:pt x="374" y="50"/>
                  </a:cubicBezTo>
                  <a:cubicBezTo>
                    <a:pt x="372" y="52"/>
                    <a:pt x="372" y="52"/>
                    <a:pt x="372" y="52"/>
                  </a:cubicBezTo>
                  <a:cubicBezTo>
                    <a:pt x="370" y="54"/>
                    <a:pt x="370" y="54"/>
                    <a:pt x="370" y="54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6" y="56"/>
                    <a:pt x="366" y="56"/>
                    <a:pt x="366" y="56"/>
                  </a:cubicBezTo>
                  <a:cubicBezTo>
                    <a:pt x="363" y="54"/>
                    <a:pt x="363" y="54"/>
                    <a:pt x="363" y="54"/>
                  </a:cubicBezTo>
                  <a:cubicBezTo>
                    <a:pt x="360" y="53"/>
                    <a:pt x="360" y="53"/>
                    <a:pt x="360" y="53"/>
                  </a:cubicBezTo>
                  <a:cubicBezTo>
                    <a:pt x="358" y="50"/>
                    <a:pt x="358" y="50"/>
                    <a:pt x="358" y="50"/>
                  </a:cubicBezTo>
                  <a:cubicBezTo>
                    <a:pt x="359" y="47"/>
                    <a:pt x="359" y="47"/>
                    <a:pt x="359" y="47"/>
                  </a:cubicBezTo>
                  <a:cubicBezTo>
                    <a:pt x="358" y="45"/>
                    <a:pt x="358" y="45"/>
                    <a:pt x="358" y="45"/>
                  </a:cubicBezTo>
                  <a:cubicBezTo>
                    <a:pt x="355" y="42"/>
                    <a:pt x="355" y="42"/>
                    <a:pt x="355" y="42"/>
                  </a:cubicBezTo>
                  <a:cubicBezTo>
                    <a:pt x="354" y="39"/>
                    <a:pt x="354" y="39"/>
                    <a:pt x="354" y="39"/>
                  </a:cubicBezTo>
                  <a:cubicBezTo>
                    <a:pt x="353" y="36"/>
                    <a:pt x="353" y="36"/>
                    <a:pt x="353" y="36"/>
                  </a:cubicBezTo>
                  <a:cubicBezTo>
                    <a:pt x="351" y="34"/>
                    <a:pt x="351" y="34"/>
                    <a:pt x="351" y="34"/>
                  </a:cubicBezTo>
                  <a:cubicBezTo>
                    <a:pt x="347" y="33"/>
                    <a:pt x="347" y="33"/>
                    <a:pt x="347" y="33"/>
                  </a:cubicBezTo>
                  <a:cubicBezTo>
                    <a:pt x="345" y="33"/>
                    <a:pt x="345" y="33"/>
                    <a:pt x="345" y="33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0" y="31"/>
                    <a:pt x="340" y="31"/>
                    <a:pt x="340" y="31"/>
                  </a:cubicBezTo>
                  <a:cubicBezTo>
                    <a:pt x="338" y="27"/>
                    <a:pt x="338" y="27"/>
                    <a:pt x="338" y="27"/>
                  </a:cubicBezTo>
                  <a:cubicBezTo>
                    <a:pt x="335" y="22"/>
                    <a:pt x="335" y="22"/>
                    <a:pt x="335" y="22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4" y="16"/>
                    <a:pt x="334" y="16"/>
                    <a:pt x="334" y="16"/>
                  </a:cubicBezTo>
                  <a:cubicBezTo>
                    <a:pt x="332" y="12"/>
                    <a:pt x="332" y="12"/>
                    <a:pt x="332" y="12"/>
                  </a:cubicBezTo>
                  <a:cubicBezTo>
                    <a:pt x="330" y="10"/>
                    <a:pt x="330" y="10"/>
                    <a:pt x="330" y="10"/>
                  </a:cubicBezTo>
                  <a:cubicBezTo>
                    <a:pt x="327" y="8"/>
                    <a:pt x="327" y="8"/>
                    <a:pt x="327" y="8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320" y="5"/>
                    <a:pt x="320" y="5"/>
                    <a:pt x="320" y="5"/>
                  </a:cubicBezTo>
                  <a:cubicBezTo>
                    <a:pt x="318" y="2"/>
                    <a:pt x="318" y="2"/>
                    <a:pt x="318" y="2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0" y="1"/>
                    <a:pt x="310" y="1"/>
                    <a:pt x="310" y="1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3" y="2"/>
                    <a:pt x="303" y="2"/>
                    <a:pt x="303" y="2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298" y="6"/>
                    <a:pt x="298" y="6"/>
                    <a:pt x="298" y="6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4" y="10"/>
                    <a:pt x="294" y="10"/>
                    <a:pt x="294" y="10"/>
                  </a:cubicBezTo>
                  <a:cubicBezTo>
                    <a:pt x="294" y="12"/>
                    <a:pt x="294" y="12"/>
                    <a:pt x="294" y="12"/>
                  </a:cubicBezTo>
                  <a:cubicBezTo>
                    <a:pt x="296" y="11"/>
                    <a:pt x="296" y="11"/>
                    <a:pt x="296" y="11"/>
                  </a:cubicBezTo>
                  <a:cubicBezTo>
                    <a:pt x="296" y="15"/>
                    <a:pt x="296" y="15"/>
                    <a:pt x="296" y="15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3" y="26"/>
                    <a:pt x="293" y="26"/>
                    <a:pt x="293" y="26"/>
                  </a:cubicBezTo>
                  <a:cubicBezTo>
                    <a:pt x="291" y="29"/>
                    <a:pt x="291" y="29"/>
                    <a:pt x="291" y="29"/>
                  </a:cubicBezTo>
                  <a:cubicBezTo>
                    <a:pt x="291" y="29"/>
                    <a:pt x="286" y="32"/>
                    <a:pt x="288" y="33"/>
                  </a:cubicBezTo>
                  <a:cubicBezTo>
                    <a:pt x="289" y="34"/>
                    <a:pt x="284" y="36"/>
                    <a:pt x="284" y="36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7" y="43"/>
                    <a:pt x="267" y="43"/>
                    <a:pt x="267" y="43"/>
                  </a:cubicBezTo>
                  <a:cubicBezTo>
                    <a:pt x="267" y="43"/>
                    <a:pt x="268" y="45"/>
                    <a:pt x="268" y="46"/>
                  </a:cubicBezTo>
                  <a:cubicBezTo>
                    <a:pt x="269" y="48"/>
                    <a:pt x="267" y="51"/>
                    <a:pt x="267" y="51"/>
                  </a:cubicBezTo>
                  <a:cubicBezTo>
                    <a:pt x="266" y="54"/>
                    <a:pt x="266" y="54"/>
                    <a:pt x="266" y="54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9" y="52"/>
                    <a:pt x="279" y="52"/>
                    <a:pt x="279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5" y="57"/>
                    <a:pt x="285" y="57"/>
                    <a:pt x="285" y="57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92" y="61"/>
                    <a:pt x="292" y="61"/>
                    <a:pt x="292" y="61"/>
                  </a:cubicBezTo>
                  <a:cubicBezTo>
                    <a:pt x="291" y="64"/>
                    <a:pt x="291" y="64"/>
                    <a:pt x="291" y="64"/>
                  </a:cubicBezTo>
                  <a:cubicBezTo>
                    <a:pt x="291" y="64"/>
                    <a:pt x="287" y="63"/>
                    <a:pt x="286" y="64"/>
                  </a:cubicBezTo>
                  <a:cubicBezTo>
                    <a:pt x="284" y="64"/>
                    <a:pt x="281" y="68"/>
                    <a:pt x="281" y="68"/>
                  </a:cubicBezTo>
                  <a:cubicBezTo>
                    <a:pt x="277" y="67"/>
                    <a:pt x="277" y="67"/>
                    <a:pt x="277" y="67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6" y="81"/>
                    <a:pt x="256" y="81"/>
                    <a:pt x="256" y="81"/>
                  </a:cubicBezTo>
                  <a:cubicBezTo>
                    <a:pt x="251" y="83"/>
                    <a:pt x="251" y="83"/>
                    <a:pt x="251" y="83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4" y="79"/>
                    <a:pt x="244" y="79"/>
                    <a:pt x="244" y="79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7" y="83"/>
                    <a:pt x="237" y="83"/>
                    <a:pt x="237" y="83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8" y="91"/>
                    <a:pt x="238" y="91"/>
                    <a:pt x="238" y="91"/>
                  </a:cubicBezTo>
                  <a:cubicBezTo>
                    <a:pt x="239" y="94"/>
                    <a:pt x="239" y="94"/>
                    <a:pt x="239" y="94"/>
                  </a:cubicBezTo>
                  <a:cubicBezTo>
                    <a:pt x="237" y="97"/>
                    <a:pt x="237" y="97"/>
                    <a:pt x="237" y="97"/>
                  </a:cubicBezTo>
                  <a:cubicBezTo>
                    <a:pt x="234" y="98"/>
                    <a:pt x="234" y="98"/>
                    <a:pt x="234" y="98"/>
                  </a:cubicBezTo>
                  <a:cubicBezTo>
                    <a:pt x="229" y="100"/>
                    <a:pt x="229" y="100"/>
                    <a:pt x="229" y="100"/>
                  </a:cubicBezTo>
                  <a:cubicBezTo>
                    <a:pt x="223" y="101"/>
                    <a:pt x="223" y="101"/>
                    <a:pt x="223" y="101"/>
                  </a:cubicBezTo>
                  <a:cubicBezTo>
                    <a:pt x="217" y="101"/>
                    <a:pt x="217" y="101"/>
                    <a:pt x="217" y="101"/>
                  </a:cubicBezTo>
                  <a:cubicBezTo>
                    <a:pt x="214" y="102"/>
                    <a:pt x="214" y="102"/>
                    <a:pt x="214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08" y="106"/>
                    <a:pt x="208" y="106"/>
                    <a:pt x="208" y="106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199" y="107"/>
                    <a:pt x="199" y="107"/>
                    <a:pt x="199" y="107"/>
                  </a:cubicBezTo>
                  <a:cubicBezTo>
                    <a:pt x="195" y="109"/>
                    <a:pt x="195" y="109"/>
                    <a:pt x="195" y="109"/>
                  </a:cubicBezTo>
                  <a:cubicBezTo>
                    <a:pt x="189" y="109"/>
                    <a:pt x="189" y="109"/>
                    <a:pt x="189" y="109"/>
                  </a:cubicBezTo>
                  <a:cubicBezTo>
                    <a:pt x="186" y="107"/>
                    <a:pt x="186" y="107"/>
                    <a:pt x="186" y="107"/>
                  </a:cubicBezTo>
                  <a:cubicBezTo>
                    <a:pt x="182" y="103"/>
                    <a:pt x="182" y="103"/>
                    <a:pt x="182" y="103"/>
                  </a:cubicBezTo>
                  <a:cubicBezTo>
                    <a:pt x="181" y="103"/>
                    <a:pt x="181" y="103"/>
                    <a:pt x="181" y="103"/>
                  </a:cubicBezTo>
                  <a:cubicBezTo>
                    <a:pt x="171" y="102"/>
                    <a:pt x="171" y="102"/>
                    <a:pt x="171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2" y="101"/>
                    <a:pt x="152" y="101"/>
                    <a:pt x="152" y="101"/>
                  </a:cubicBezTo>
                  <a:cubicBezTo>
                    <a:pt x="149" y="99"/>
                    <a:pt x="149" y="99"/>
                    <a:pt x="149" y="99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42" y="93"/>
                    <a:pt x="142" y="93"/>
                    <a:pt x="142" y="93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3" y="102"/>
                    <a:pt x="42" y="103"/>
                    <a:pt x="40" y="104"/>
                  </a:cubicBezTo>
                  <a:cubicBezTo>
                    <a:pt x="39" y="105"/>
                    <a:pt x="38" y="106"/>
                    <a:pt x="37" y="107"/>
                  </a:cubicBezTo>
                  <a:cubicBezTo>
                    <a:pt x="36" y="107"/>
                    <a:pt x="35" y="107"/>
                    <a:pt x="34" y="108"/>
                  </a:cubicBezTo>
                  <a:cubicBezTo>
                    <a:pt x="33" y="109"/>
                    <a:pt x="33" y="110"/>
                    <a:pt x="33" y="111"/>
                  </a:cubicBezTo>
                  <a:cubicBezTo>
                    <a:pt x="33" y="113"/>
                    <a:pt x="25" y="111"/>
                    <a:pt x="23" y="114"/>
                  </a:cubicBezTo>
                  <a:cubicBezTo>
                    <a:pt x="21" y="116"/>
                    <a:pt x="23" y="118"/>
                    <a:pt x="21" y="120"/>
                  </a:cubicBezTo>
                  <a:cubicBezTo>
                    <a:pt x="20" y="121"/>
                    <a:pt x="18" y="120"/>
                    <a:pt x="16" y="121"/>
                  </a:cubicBezTo>
                  <a:cubicBezTo>
                    <a:pt x="15" y="122"/>
                    <a:pt x="14" y="123"/>
                    <a:pt x="13" y="123"/>
                  </a:cubicBezTo>
                  <a:cubicBezTo>
                    <a:pt x="11" y="123"/>
                    <a:pt x="12" y="120"/>
                    <a:pt x="10" y="120"/>
                  </a:cubicBezTo>
                  <a:cubicBezTo>
                    <a:pt x="9" y="119"/>
                    <a:pt x="8" y="121"/>
                    <a:pt x="7" y="122"/>
                  </a:cubicBezTo>
                  <a:cubicBezTo>
                    <a:pt x="6" y="123"/>
                    <a:pt x="6" y="124"/>
                    <a:pt x="4" y="125"/>
                  </a:cubicBezTo>
                  <a:cubicBezTo>
                    <a:pt x="4" y="125"/>
                    <a:pt x="3" y="125"/>
                    <a:pt x="2" y="126"/>
                  </a:cubicBezTo>
                  <a:cubicBezTo>
                    <a:pt x="1" y="126"/>
                    <a:pt x="1" y="127"/>
                    <a:pt x="0" y="127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1" y="129"/>
                    <a:pt x="1" y="131"/>
                    <a:pt x="1" y="131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23" y="161"/>
                    <a:pt x="23" y="161"/>
                    <a:pt x="23" y="161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8" y="169"/>
                    <a:pt x="38" y="169"/>
                    <a:pt x="38" y="169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5" y="173"/>
                    <a:pt x="35" y="173"/>
                    <a:pt x="35" y="173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8" y="197"/>
                    <a:pt x="38" y="197"/>
                    <a:pt x="38" y="197"/>
                  </a:cubicBezTo>
                  <a:cubicBezTo>
                    <a:pt x="36" y="198"/>
                    <a:pt x="36" y="198"/>
                    <a:pt x="36" y="198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40" y="202"/>
                    <a:pt x="40" y="202"/>
                    <a:pt x="40" y="202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6" y="205"/>
                    <a:pt x="46" y="205"/>
                    <a:pt x="46" y="205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51" y="209"/>
                    <a:pt x="51" y="209"/>
                    <a:pt x="51" y="209"/>
                  </a:cubicBezTo>
                  <a:cubicBezTo>
                    <a:pt x="52" y="208"/>
                    <a:pt x="52" y="208"/>
                    <a:pt x="52" y="208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8" y="209"/>
                    <a:pt x="58" y="209"/>
                    <a:pt x="58" y="209"/>
                  </a:cubicBezTo>
                  <a:cubicBezTo>
                    <a:pt x="60" y="209"/>
                    <a:pt x="60" y="209"/>
                    <a:pt x="60" y="209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66" y="214"/>
                    <a:pt x="66" y="214"/>
                    <a:pt x="66" y="214"/>
                  </a:cubicBezTo>
                  <a:cubicBezTo>
                    <a:pt x="69" y="213"/>
                    <a:pt x="69" y="213"/>
                    <a:pt x="69" y="213"/>
                  </a:cubicBezTo>
                  <a:cubicBezTo>
                    <a:pt x="72" y="215"/>
                    <a:pt x="72" y="215"/>
                    <a:pt x="72" y="215"/>
                  </a:cubicBezTo>
                  <a:cubicBezTo>
                    <a:pt x="72" y="217"/>
                    <a:pt x="72" y="217"/>
                    <a:pt x="72" y="217"/>
                  </a:cubicBezTo>
                  <a:cubicBezTo>
                    <a:pt x="75" y="219"/>
                    <a:pt x="75" y="219"/>
                    <a:pt x="75" y="219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79" y="224"/>
                    <a:pt x="79" y="224"/>
                    <a:pt x="79" y="224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94" y="228"/>
                    <a:pt x="94" y="228"/>
                    <a:pt x="94" y="228"/>
                  </a:cubicBezTo>
                  <a:cubicBezTo>
                    <a:pt x="97" y="226"/>
                    <a:pt x="97" y="226"/>
                    <a:pt x="97" y="226"/>
                  </a:cubicBezTo>
                  <a:cubicBezTo>
                    <a:pt x="100" y="227"/>
                    <a:pt x="100" y="227"/>
                    <a:pt x="100" y="227"/>
                  </a:cubicBezTo>
                  <a:cubicBezTo>
                    <a:pt x="102" y="230"/>
                    <a:pt x="102" y="230"/>
                    <a:pt x="102" y="230"/>
                  </a:cubicBezTo>
                  <a:cubicBezTo>
                    <a:pt x="104" y="225"/>
                    <a:pt x="104" y="225"/>
                    <a:pt x="104" y="225"/>
                  </a:cubicBezTo>
                  <a:cubicBezTo>
                    <a:pt x="106" y="224"/>
                    <a:pt x="106" y="224"/>
                    <a:pt x="106" y="224"/>
                  </a:cubicBezTo>
                  <a:cubicBezTo>
                    <a:pt x="110" y="223"/>
                    <a:pt x="110" y="223"/>
                    <a:pt x="110" y="223"/>
                  </a:cubicBezTo>
                  <a:cubicBezTo>
                    <a:pt x="113" y="225"/>
                    <a:pt x="113" y="225"/>
                    <a:pt x="113" y="225"/>
                  </a:cubicBezTo>
                  <a:cubicBezTo>
                    <a:pt x="116" y="225"/>
                    <a:pt x="116" y="225"/>
                    <a:pt x="116" y="225"/>
                  </a:cubicBezTo>
                  <a:cubicBezTo>
                    <a:pt x="120" y="225"/>
                    <a:pt x="120" y="225"/>
                    <a:pt x="120" y="225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7" y="223"/>
                    <a:pt x="127" y="223"/>
                    <a:pt x="127" y="223"/>
                  </a:cubicBezTo>
                  <a:cubicBezTo>
                    <a:pt x="129" y="221"/>
                    <a:pt x="129" y="221"/>
                    <a:pt x="129" y="221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34" y="222"/>
                    <a:pt x="134" y="222"/>
                    <a:pt x="134" y="22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20"/>
                    <a:pt x="139" y="220"/>
                    <a:pt x="139" y="220"/>
                  </a:cubicBezTo>
                  <a:cubicBezTo>
                    <a:pt x="142" y="221"/>
                    <a:pt x="142" y="221"/>
                    <a:pt x="142" y="221"/>
                  </a:cubicBezTo>
                  <a:cubicBezTo>
                    <a:pt x="142" y="225"/>
                    <a:pt x="142" y="225"/>
                    <a:pt x="142" y="225"/>
                  </a:cubicBezTo>
                  <a:cubicBezTo>
                    <a:pt x="144" y="226"/>
                    <a:pt x="144" y="226"/>
                    <a:pt x="144" y="226"/>
                  </a:cubicBezTo>
                  <a:cubicBezTo>
                    <a:pt x="146" y="226"/>
                    <a:pt x="146" y="226"/>
                    <a:pt x="146" y="226"/>
                  </a:cubicBezTo>
                  <a:cubicBezTo>
                    <a:pt x="147" y="226"/>
                    <a:pt x="147" y="226"/>
                    <a:pt x="147" y="226"/>
                  </a:cubicBezTo>
                  <a:cubicBezTo>
                    <a:pt x="150" y="227"/>
                    <a:pt x="150" y="227"/>
                    <a:pt x="150" y="227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3" y="230"/>
                    <a:pt x="153" y="230"/>
                    <a:pt x="153" y="230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55" y="231"/>
                    <a:pt x="155" y="231"/>
                    <a:pt x="155" y="231"/>
                  </a:cubicBezTo>
                  <a:cubicBezTo>
                    <a:pt x="157" y="231"/>
                    <a:pt x="157" y="231"/>
                    <a:pt x="157" y="231"/>
                  </a:cubicBezTo>
                  <a:cubicBezTo>
                    <a:pt x="158" y="234"/>
                    <a:pt x="158" y="234"/>
                    <a:pt x="158" y="234"/>
                  </a:cubicBezTo>
                  <a:cubicBezTo>
                    <a:pt x="159" y="236"/>
                    <a:pt x="159" y="236"/>
                    <a:pt x="159" y="236"/>
                  </a:cubicBezTo>
                  <a:cubicBezTo>
                    <a:pt x="158" y="240"/>
                    <a:pt x="158" y="240"/>
                    <a:pt x="158" y="240"/>
                  </a:cubicBezTo>
                  <a:cubicBezTo>
                    <a:pt x="159" y="242"/>
                    <a:pt x="159" y="242"/>
                    <a:pt x="159" y="242"/>
                  </a:cubicBezTo>
                  <a:cubicBezTo>
                    <a:pt x="159" y="244"/>
                    <a:pt x="159" y="244"/>
                    <a:pt x="159" y="244"/>
                  </a:cubicBezTo>
                  <a:cubicBezTo>
                    <a:pt x="158" y="248"/>
                    <a:pt x="158" y="248"/>
                    <a:pt x="158" y="248"/>
                  </a:cubicBezTo>
                  <a:cubicBezTo>
                    <a:pt x="157" y="251"/>
                    <a:pt x="157" y="251"/>
                    <a:pt x="157" y="251"/>
                  </a:cubicBezTo>
                  <a:cubicBezTo>
                    <a:pt x="155" y="254"/>
                    <a:pt x="155" y="254"/>
                    <a:pt x="155" y="254"/>
                  </a:cubicBezTo>
                  <a:cubicBezTo>
                    <a:pt x="155" y="256"/>
                    <a:pt x="155" y="256"/>
                    <a:pt x="155" y="256"/>
                  </a:cubicBezTo>
                  <a:cubicBezTo>
                    <a:pt x="156" y="258"/>
                    <a:pt x="156" y="258"/>
                    <a:pt x="156" y="258"/>
                  </a:cubicBezTo>
                  <a:cubicBezTo>
                    <a:pt x="156" y="260"/>
                    <a:pt x="156" y="260"/>
                    <a:pt x="156" y="260"/>
                  </a:cubicBezTo>
                  <a:cubicBezTo>
                    <a:pt x="156" y="261"/>
                    <a:pt x="156" y="261"/>
                    <a:pt x="156" y="261"/>
                  </a:cubicBezTo>
                  <a:cubicBezTo>
                    <a:pt x="157" y="261"/>
                    <a:pt x="157" y="261"/>
                    <a:pt x="157" y="261"/>
                  </a:cubicBezTo>
                  <a:cubicBezTo>
                    <a:pt x="158" y="260"/>
                    <a:pt x="158" y="260"/>
                    <a:pt x="158" y="260"/>
                  </a:cubicBezTo>
                  <a:cubicBezTo>
                    <a:pt x="161" y="259"/>
                    <a:pt x="161" y="259"/>
                    <a:pt x="161" y="259"/>
                  </a:cubicBezTo>
                  <a:cubicBezTo>
                    <a:pt x="163" y="259"/>
                    <a:pt x="163" y="259"/>
                    <a:pt x="163" y="259"/>
                  </a:cubicBezTo>
                  <a:cubicBezTo>
                    <a:pt x="164" y="261"/>
                    <a:pt x="164" y="261"/>
                    <a:pt x="164" y="261"/>
                  </a:cubicBezTo>
                  <a:cubicBezTo>
                    <a:pt x="164" y="263"/>
                    <a:pt x="164" y="263"/>
                    <a:pt x="164" y="263"/>
                  </a:cubicBezTo>
                  <a:cubicBezTo>
                    <a:pt x="165" y="265"/>
                    <a:pt x="165" y="265"/>
                    <a:pt x="165" y="265"/>
                  </a:cubicBezTo>
                  <a:cubicBezTo>
                    <a:pt x="167" y="265"/>
                    <a:pt x="167" y="265"/>
                    <a:pt x="167" y="265"/>
                  </a:cubicBezTo>
                  <a:cubicBezTo>
                    <a:pt x="167" y="267"/>
                    <a:pt x="167" y="267"/>
                    <a:pt x="167" y="267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5" y="272"/>
                    <a:pt x="165" y="272"/>
                    <a:pt x="165" y="272"/>
                  </a:cubicBezTo>
                  <a:cubicBezTo>
                    <a:pt x="168" y="272"/>
                    <a:pt x="168" y="272"/>
                    <a:pt x="168" y="272"/>
                  </a:cubicBezTo>
                  <a:cubicBezTo>
                    <a:pt x="169" y="273"/>
                    <a:pt x="169" y="273"/>
                    <a:pt x="169" y="273"/>
                  </a:cubicBezTo>
                  <a:cubicBezTo>
                    <a:pt x="170" y="276"/>
                    <a:pt x="170" y="276"/>
                    <a:pt x="170" y="276"/>
                  </a:cubicBezTo>
                  <a:cubicBezTo>
                    <a:pt x="171" y="279"/>
                    <a:pt x="171" y="279"/>
                    <a:pt x="171" y="279"/>
                  </a:cubicBezTo>
                  <a:cubicBezTo>
                    <a:pt x="176" y="280"/>
                    <a:pt x="176" y="280"/>
                    <a:pt x="176" y="280"/>
                  </a:cubicBezTo>
                  <a:cubicBezTo>
                    <a:pt x="175" y="283"/>
                    <a:pt x="175" y="283"/>
                    <a:pt x="175" y="283"/>
                  </a:cubicBezTo>
                  <a:cubicBezTo>
                    <a:pt x="179" y="283"/>
                    <a:pt x="179" y="283"/>
                    <a:pt x="179" y="283"/>
                  </a:cubicBezTo>
                  <a:cubicBezTo>
                    <a:pt x="180" y="280"/>
                    <a:pt x="180" y="280"/>
                    <a:pt x="180" y="280"/>
                  </a:cubicBezTo>
                  <a:cubicBezTo>
                    <a:pt x="181" y="275"/>
                    <a:pt x="181" y="275"/>
                    <a:pt x="181" y="275"/>
                  </a:cubicBezTo>
                  <a:cubicBezTo>
                    <a:pt x="179" y="272"/>
                    <a:pt x="179" y="272"/>
                    <a:pt x="179" y="272"/>
                  </a:cubicBezTo>
                  <a:cubicBezTo>
                    <a:pt x="180" y="269"/>
                    <a:pt x="180" y="269"/>
                    <a:pt x="180" y="269"/>
                  </a:cubicBezTo>
                  <a:cubicBezTo>
                    <a:pt x="183" y="270"/>
                    <a:pt x="183" y="270"/>
                    <a:pt x="183" y="270"/>
                  </a:cubicBezTo>
                  <a:cubicBezTo>
                    <a:pt x="186" y="268"/>
                    <a:pt x="186" y="268"/>
                    <a:pt x="186" y="268"/>
                  </a:cubicBezTo>
                  <a:cubicBezTo>
                    <a:pt x="190" y="269"/>
                    <a:pt x="190" y="269"/>
                    <a:pt x="190" y="269"/>
                  </a:cubicBezTo>
                  <a:cubicBezTo>
                    <a:pt x="194" y="268"/>
                    <a:pt x="194" y="268"/>
                    <a:pt x="194" y="268"/>
                  </a:cubicBezTo>
                  <a:cubicBezTo>
                    <a:pt x="198" y="268"/>
                    <a:pt x="198" y="268"/>
                    <a:pt x="198" y="268"/>
                  </a:cubicBezTo>
                  <a:cubicBezTo>
                    <a:pt x="201" y="265"/>
                    <a:pt x="201" y="265"/>
                    <a:pt x="201" y="265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208" y="268"/>
                    <a:pt x="208" y="268"/>
                    <a:pt x="208" y="268"/>
                  </a:cubicBezTo>
                  <a:cubicBezTo>
                    <a:pt x="208" y="271"/>
                    <a:pt x="208" y="271"/>
                    <a:pt x="208" y="271"/>
                  </a:cubicBezTo>
                  <a:cubicBezTo>
                    <a:pt x="210" y="274"/>
                    <a:pt x="210" y="274"/>
                    <a:pt x="210" y="274"/>
                  </a:cubicBezTo>
                  <a:cubicBezTo>
                    <a:pt x="211" y="276"/>
                    <a:pt x="211" y="276"/>
                    <a:pt x="211" y="276"/>
                  </a:cubicBezTo>
                  <a:cubicBezTo>
                    <a:pt x="214" y="277"/>
                    <a:pt x="214" y="277"/>
                    <a:pt x="214" y="277"/>
                  </a:cubicBezTo>
                  <a:cubicBezTo>
                    <a:pt x="216" y="277"/>
                    <a:pt x="216" y="277"/>
                    <a:pt x="216" y="277"/>
                  </a:cubicBezTo>
                  <a:cubicBezTo>
                    <a:pt x="219" y="278"/>
                    <a:pt x="219" y="278"/>
                    <a:pt x="219" y="278"/>
                  </a:cubicBezTo>
                  <a:cubicBezTo>
                    <a:pt x="220" y="278"/>
                    <a:pt x="219" y="277"/>
                    <a:pt x="220" y="277"/>
                  </a:cubicBezTo>
                  <a:cubicBezTo>
                    <a:pt x="222" y="276"/>
                    <a:pt x="222" y="277"/>
                    <a:pt x="225" y="276"/>
                  </a:cubicBezTo>
                  <a:cubicBezTo>
                    <a:pt x="225" y="278"/>
                    <a:pt x="225" y="278"/>
                    <a:pt x="225" y="278"/>
                  </a:cubicBezTo>
                  <a:cubicBezTo>
                    <a:pt x="227" y="278"/>
                    <a:pt x="226" y="277"/>
                    <a:pt x="228" y="277"/>
                  </a:cubicBezTo>
                  <a:cubicBezTo>
                    <a:pt x="227" y="278"/>
                    <a:pt x="228" y="278"/>
                    <a:pt x="228" y="279"/>
                  </a:cubicBezTo>
                  <a:cubicBezTo>
                    <a:pt x="228" y="280"/>
                    <a:pt x="226" y="282"/>
                    <a:pt x="227" y="284"/>
                  </a:cubicBezTo>
                  <a:cubicBezTo>
                    <a:pt x="228" y="284"/>
                    <a:pt x="228" y="284"/>
                    <a:pt x="228" y="284"/>
                  </a:cubicBezTo>
                  <a:cubicBezTo>
                    <a:pt x="229" y="285"/>
                    <a:pt x="229" y="286"/>
                    <a:pt x="229" y="288"/>
                  </a:cubicBezTo>
                  <a:cubicBezTo>
                    <a:pt x="231" y="288"/>
                    <a:pt x="231" y="288"/>
                    <a:pt x="233" y="288"/>
                  </a:cubicBezTo>
                  <a:cubicBezTo>
                    <a:pt x="232" y="285"/>
                    <a:pt x="234" y="285"/>
                    <a:pt x="231" y="283"/>
                  </a:cubicBezTo>
                  <a:cubicBezTo>
                    <a:pt x="231" y="283"/>
                    <a:pt x="232" y="283"/>
                    <a:pt x="232" y="283"/>
                  </a:cubicBezTo>
                  <a:cubicBezTo>
                    <a:pt x="233" y="283"/>
                    <a:pt x="232" y="282"/>
                    <a:pt x="233" y="281"/>
                  </a:cubicBezTo>
                  <a:cubicBezTo>
                    <a:pt x="234" y="281"/>
                    <a:pt x="236" y="281"/>
                    <a:pt x="237" y="280"/>
                  </a:cubicBezTo>
                  <a:cubicBezTo>
                    <a:pt x="237" y="280"/>
                    <a:pt x="239" y="277"/>
                    <a:pt x="239" y="277"/>
                  </a:cubicBezTo>
                  <a:cubicBezTo>
                    <a:pt x="239" y="277"/>
                    <a:pt x="239" y="277"/>
                    <a:pt x="240" y="277"/>
                  </a:cubicBezTo>
                  <a:cubicBezTo>
                    <a:pt x="240" y="276"/>
                    <a:pt x="240" y="276"/>
                    <a:pt x="240" y="276"/>
                  </a:cubicBezTo>
                  <a:cubicBezTo>
                    <a:pt x="241" y="276"/>
                    <a:pt x="241" y="277"/>
                    <a:pt x="241" y="277"/>
                  </a:cubicBezTo>
                  <a:cubicBezTo>
                    <a:pt x="242" y="276"/>
                    <a:pt x="242" y="275"/>
                    <a:pt x="242" y="275"/>
                  </a:cubicBezTo>
                  <a:cubicBezTo>
                    <a:pt x="243" y="274"/>
                    <a:pt x="243" y="275"/>
                    <a:pt x="244" y="275"/>
                  </a:cubicBezTo>
                  <a:cubicBezTo>
                    <a:pt x="245" y="274"/>
                    <a:pt x="245" y="274"/>
                    <a:pt x="245" y="274"/>
                  </a:cubicBezTo>
                  <a:cubicBezTo>
                    <a:pt x="247" y="274"/>
                    <a:pt x="250" y="275"/>
                    <a:pt x="251" y="274"/>
                  </a:cubicBezTo>
                  <a:cubicBezTo>
                    <a:pt x="251" y="274"/>
                    <a:pt x="254" y="270"/>
                    <a:pt x="254" y="269"/>
                  </a:cubicBezTo>
                  <a:cubicBezTo>
                    <a:pt x="254" y="269"/>
                    <a:pt x="254" y="269"/>
                    <a:pt x="254" y="269"/>
                  </a:cubicBezTo>
                  <a:cubicBezTo>
                    <a:pt x="254" y="269"/>
                    <a:pt x="256" y="266"/>
                    <a:pt x="254" y="267"/>
                  </a:cubicBezTo>
                  <a:cubicBezTo>
                    <a:pt x="254" y="266"/>
                    <a:pt x="254" y="266"/>
                    <a:pt x="254" y="266"/>
                  </a:cubicBezTo>
                  <a:cubicBezTo>
                    <a:pt x="255" y="266"/>
                    <a:pt x="256" y="266"/>
                    <a:pt x="256" y="267"/>
                  </a:cubicBezTo>
                  <a:cubicBezTo>
                    <a:pt x="256" y="267"/>
                    <a:pt x="257" y="268"/>
                    <a:pt x="257" y="269"/>
                  </a:cubicBezTo>
                  <a:cubicBezTo>
                    <a:pt x="258" y="269"/>
                    <a:pt x="259" y="268"/>
                    <a:pt x="260" y="269"/>
                  </a:cubicBezTo>
                  <a:cubicBezTo>
                    <a:pt x="260" y="270"/>
                    <a:pt x="260" y="270"/>
                    <a:pt x="260" y="270"/>
                  </a:cubicBezTo>
                  <a:cubicBezTo>
                    <a:pt x="261" y="270"/>
                    <a:pt x="261" y="270"/>
                    <a:pt x="262" y="269"/>
                  </a:cubicBezTo>
                  <a:cubicBezTo>
                    <a:pt x="262" y="268"/>
                    <a:pt x="262" y="268"/>
                    <a:pt x="262" y="268"/>
                  </a:cubicBezTo>
                  <a:cubicBezTo>
                    <a:pt x="263" y="268"/>
                    <a:pt x="265" y="268"/>
                    <a:pt x="265" y="267"/>
                  </a:cubicBezTo>
                  <a:cubicBezTo>
                    <a:pt x="267" y="267"/>
                    <a:pt x="268" y="268"/>
                    <a:pt x="269" y="268"/>
                  </a:cubicBezTo>
                  <a:cubicBezTo>
                    <a:pt x="269" y="267"/>
                    <a:pt x="269" y="267"/>
                    <a:pt x="269" y="267"/>
                  </a:cubicBezTo>
                  <a:cubicBezTo>
                    <a:pt x="269" y="267"/>
                    <a:pt x="270" y="266"/>
                    <a:pt x="271" y="266"/>
                  </a:cubicBezTo>
                  <a:cubicBezTo>
                    <a:pt x="271" y="265"/>
                    <a:pt x="271" y="264"/>
                    <a:pt x="271" y="264"/>
                  </a:cubicBezTo>
                  <a:cubicBezTo>
                    <a:pt x="271" y="262"/>
                    <a:pt x="271" y="262"/>
                    <a:pt x="271" y="262"/>
                  </a:cubicBezTo>
                  <a:cubicBezTo>
                    <a:pt x="271" y="262"/>
                    <a:pt x="273" y="261"/>
                    <a:pt x="274" y="261"/>
                  </a:cubicBezTo>
                  <a:cubicBezTo>
                    <a:pt x="274" y="260"/>
                    <a:pt x="274" y="260"/>
                    <a:pt x="274" y="259"/>
                  </a:cubicBezTo>
                  <a:cubicBezTo>
                    <a:pt x="275" y="259"/>
                    <a:pt x="275" y="260"/>
                    <a:pt x="275" y="260"/>
                  </a:cubicBezTo>
                  <a:cubicBezTo>
                    <a:pt x="276" y="260"/>
                    <a:pt x="276" y="259"/>
                    <a:pt x="277" y="258"/>
                  </a:cubicBezTo>
                  <a:cubicBezTo>
                    <a:pt x="277" y="258"/>
                    <a:pt x="277" y="257"/>
                    <a:pt x="277" y="257"/>
                  </a:cubicBezTo>
                  <a:cubicBezTo>
                    <a:pt x="278" y="256"/>
                    <a:pt x="279" y="257"/>
                    <a:pt x="280" y="256"/>
                  </a:cubicBezTo>
                  <a:cubicBezTo>
                    <a:pt x="280" y="256"/>
                    <a:pt x="280" y="255"/>
                    <a:pt x="280" y="255"/>
                  </a:cubicBezTo>
                  <a:cubicBezTo>
                    <a:pt x="281" y="256"/>
                    <a:pt x="280" y="253"/>
                    <a:pt x="280" y="253"/>
                  </a:cubicBezTo>
                  <a:cubicBezTo>
                    <a:pt x="281" y="253"/>
                    <a:pt x="287" y="251"/>
                    <a:pt x="287" y="251"/>
                  </a:cubicBezTo>
                  <a:cubicBezTo>
                    <a:pt x="288" y="251"/>
                    <a:pt x="287" y="250"/>
                    <a:pt x="287" y="250"/>
                  </a:cubicBezTo>
                  <a:cubicBezTo>
                    <a:pt x="286" y="248"/>
                    <a:pt x="287" y="249"/>
                    <a:pt x="288" y="248"/>
                  </a:cubicBezTo>
                  <a:cubicBezTo>
                    <a:pt x="288" y="247"/>
                    <a:pt x="288" y="247"/>
                    <a:pt x="288" y="247"/>
                  </a:cubicBezTo>
                  <a:cubicBezTo>
                    <a:pt x="287" y="248"/>
                    <a:pt x="287" y="245"/>
                    <a:pt x="287" y="245"/>
                  </a:cubicBezTo>
                  <a:cubicBezTo>
                    <a:pt x="289" y="245"/>
                    <a:pt x="290" y="246"/>
                    <a:pt x="291" y="245"/>
                  </a:cubicBezTo>
                  <a:cubicBezTo>
                    <a:pt x="291" y="245"/>
                    <a:pt x="290" y="245"/>
                    <a:pt x="291" y="244"/>
                  </a:cubicBezTo>
                  <a:cubicBezTo>
                    <a:pt x="291" y="244"/>
                    <a:pt x="291" y="241"/>
                    <a:pt x="291" y="240"/>
                  </a:cubicBezTo>
                  <a:cubicBezTo>
                    <a:pt x="291" y="240"/>
                    <a:pt x="289" y="240"/>
                    <a:pt x="288" y="240"/>
                  </a:cubicBezTo>
                  <a:cubicBezTo>
                    <a:pt x="289" y="238"/>
                    <a:pt x="289" y="238"/>
                    <a:pt x="289" y="238"/>
                  </a:cubicBezTo>
                  <a:cubicBezTo>
                    <a:pt x="289" y="238"/>
                    <a:pt x="290" y="238"/>
                    <a:pt x="290" y="238"/>
                  </a:cubicBezTo>
                  <a:cubicBezTo>
                    <a:pt x="290" y="237"/>
                    <a:pt x="290" y="235"/>
                    <a:pt x="290" y="235"/>
                  </a:cubicBezTo>
                  <a:cubicBezTo>
                    <a:pt x="291" y="234"/>
                    <a:pt x="294" y="234"/>
                    <a:pt x="295" y="233"/>
                  </a:cubicBezTo>
                  <a:cubicBezTo>
                    <a:pt x="295" y="233"/>
                    <a:pt x="295" y="232"/>
                    <a:pt x="295" y="231"/>
                  </a:cubicBezTo>
                  <a:cubicBezTo>
                    <a:pt x="295" y="231"/>
                    <a:pt x="297" y="230"/>
                    <a:pt x="297" y="230"/>
                  </a:cubicBezTo>
                  <a:cubicBezTo>
                    <a:pt x="297" y="229"/>
                    <a:pt x="297" y="228"/>
                    <a:pt x="297" y="227"/>
                  </a:cubicBezTo>
                  <a:cubicBezTo>
                    <a:pt x="297" y="226"/>
                    <a:pt x="298" y="226"/>
                    <a:pt x="299" y="226"/>
                  </a:cubicBezTo>
                  <a:cubicBezTo>
                    <a:pt x="299" y="226"/>
                    <a:pt x="299" y="226"/>
                    <a:pt x="298" y="225"/>
                  </a:cubicBezTo>
                  <a:cubicBezTo>
                    <a:pt x="297" y="224"/>
                    <a:pt x="299" y="225"/>
                    <a:pt x="300" y="225"/>
                  </a:cubicBezTo>
                  <a:cubicBezTo>
                    <a:pt x="301" y="224"/>
                    <a:pt x="300" y="223"/>
                    <a:pt x="301" y="222"/>
                  </a:cubicBezTo>
                  <a:cubicBezTo>
                    <a:pt x="301" y="222"/>
                    <a:pt x="303" y="222"/>
                    <a:pt x="303" y="222"/>
                  </a:cubicBezTo>
                  <a:cubicBezTo>
                    <a:pt x="303" y="222"/>
                    <a:pt x="303" y="221"/>
                    <a:pt x="303" y="221"/>
                  </a:cubicBezTo>
                  <a:cubicBezTo>
                    <a:pt x="303" y="220"/>
                    <a:pt x="302" y="220"/>
                    <a:pt x="301" y="219"/>
                  </a:cubicBezTo>
                  <a:cubicBezTo>
                    <a:pt x="302" y="218"/>
                    <a:pt x="302" y="219"/>
                    <a:pt x="302" y="218"/>
                  </a:cubicBezTo>
                  <a:cubicBezTo>
                    <a:pt x="302" y="215"/>
                    <a:pt x="302" y="215"/>
                    <a:pt x="302" y="215"/>
                  </a:cubicBezTo>
                  <a:cubicBezTo>
                    <a:pt x="304" y="215"/>
                    <a:pt x="305" y="215"/>
                    <a:pt x="306" y="215"/>
                  </a:cubicBezTo>
                  <a:cubicBezTo>
                    <a:pt x="304" y="213"/>
                    <a:pt x="307" y="211"/>
                    <a:pt x="305" y="210"/>
                  </a:cubicBezTo>
                  <a:cubicBezTo>
                    <a:pt x="305" y="210"/>
                    <a:pt x="305" y="210"/>
                    <a:pt x="306" y="209"/>
                  </a:cubicBezTo>
                  <a:cubicBezTo>
                    <a:pt x="307" y="209"/>
                    <a:pt x="307" y="209"/>
                    <a:pt x="307" y="209"/>
                  </a:cubicBezTo>
                  <a:cubicBezTo>
                    <a:pt x="307" y="209"/>
                    <a:pt x="307" y="208"/>
                    <a:pt x="307" y="207"/>
                  </a:cubicBezTo>
                  <a:cubicBezTo>
                    <a:pt x="306" y="207"/>
                    <a:pt x="305" y="207"/>
                    <a:pt x="304" y="207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2" y="206"/>
                    <a:pt x="301" y="207"/>
                    <a:pt x="299" y="207"/>
                  </a:cubicBezTo>
                  <a:cubicBezTo>
                    <a:pt x="298" y="206"/>
                    <a:pt x="298" y="205"/>
                    <a:pt x="299" y="205"/>
                  </a:cubicBezTo>
                  <a:cubicBezTo>
                    <a:pt x="300" y="204"/>
                    <a:pt x="302" y="203"/>
                    <a:pt x="304" y="201"/>
                  </a:cubicBezTo>
                  <a:cubicBezTo>
                    <a:pt x="302" y="196"/>
                    <a:pt x="301" y="193"/>
                    <a:pt x="295" y="195"/>
                  </a:cubicBezTo>
                  <a:cubicBezTo>
                    <a:pt x="295" y="194"/>
                    <a:pt x="294" y="194"/>
                    <a:pt x="294" y="193"/>
                  </a:cubicBezTo>
                  <a:cubicBezTo>
                    <a:pt x="297" y="193"/>
                    <a:pt x="298" y="193"/>
                    <a:pt x="301" y="194"/>
                  </a:cubicBezTo>
                  <a:cubicBezTo>
                    <a:pt x="301" y="193"/>
                    <a:pt x="301" y="191"/>
                    <a:pt x="301" y="191"/>
                  </a:cubicBezTo>
                  <a:cubicBezTo>
                    <a:pt x="298" y="187"/>
                    <a:pt x="295" y="184"/>
                    <a:pt x="293" y="179"/>
                  </a:cubicBezTo>
                  <a:cubicBezTo>
                    <a:pt x="292" y="179"/>
                    <a:pt x="292" y="179"/>
                    <a:pt x="290" y="179"/>
                  </a:cubicBezTo>
                  <a:cubicBezTo>
                    <a:pt x="291" y="178"/>
                    <a:pt x="291" y="178"/>
                    <a:pt x="292" y="178"/>
                  </a:cubicBezTo>
                  <a:cubicBezTo>
                    <a:pt x="290" y="175"/>
                    <a:pt x="287" y="170"/>
                    <a:pt x="289" y="165"/>
                  </a:cubicBezTo>
                  <a:cubicBezTo>
                    <a:pt x="290" y="163"/>
                    <a:pt x="292" y="163"/>
                    <a:pt x="293" y="161"/>
                  </a:cubicBezTo>
                  <a:cubicBezTo>
                    <a:pt x="293" y="161"/>
                    <a:pt x="292" y="160"/>
                    <a:pt x="292" y="159"/>
                  </a:cubicBezTo>
                  <a:cubicBezTo>
                    <a:pt x="294" y="158"/>
                    <a:pt x="296" y="157"/>
                    <a:pt x="297" y="156"/>
                  </a:cubicBezTo>
                  <a:cubicBezTo>
                    <a:pt x="297" y="155"/>
                    <a:pt x="297" y="155"/>
                    <a:pt x="297" y="154"/>
                  </a:cubicBezTo>
                  <a:cubicBezTo>
                    <a:pt x="298" y="154"/>
                    <a:pt x="299" y="154"/>
                    <a:pt x="300" y="153"/>
                  </a:cubicBezTo>
                  <a:cubicBezTo>
                    <a:pt x="300" y="153"/>
                    <a:pt x="301" y="152"/>
                    <a:pt x="301" y="152"/>
                  </a:cubicBezTo>
                  <a:cubicBezTo>
                    <a:pt x="302" y="152"/>
                    <a:pt x="303" y="152"/>
                    <a:pt x="303" y="152"/>
                  </a:cubicBezTo>
                  <a:cubicBezTo>
                    <a:pt x="304" y="151"/>
                    <a:pt x="304" y="151"/>
                    <a:pt x="304" y="150"/>
                  </a:cubicBezTo>
                  <a:cubicBezTo>
                    <a:pt x="304" y="150"/>
                    <a:pt x="305" y="149"/>
                    <a:pt x="305" y="149"/>
                  </a:cubicBezTo>
                  <a:cubicBezTo>
                    <a:pt x="305" y="149"/>
                    <a:pt x="306" y="150"/>
                    <a:pt x="306" y="150"/>
                  </a:cubicBezTo>
                  <a:cubicBezTo>
                    <a:pt x="307" y="151"/>
                    <a:pt x="307" y="150"/>
                    <a:pt x="308" y="150"/>
                  </a:cubicBezTo>
                  <a:cubicBezTo>
                    <a:pt x="309" y="149"/>
                    <a:pt x="309" y="147"/>
                    <a:pt x="310" y="146"/>
                  </a:cubicBezTo>
                  <a:cubicBezTo>
                    <a:pt x="310" y="145"/>
                    <a:pt x="310" y="145"/>
                    <a:pt x="310" y="145"/>
                  </a:cubicBezTo>
                  <a:cubicBezTo>
                    <a:pt x="309" y="145"/>
                    <a:pt x="307" y="144"/>
                    <a:pt x="307" y="144"/>
                  </a:cubicBezTo>
                  <a:cubicBezTo>
                    <a:pt x="305" y="144"/>
                    <a:pt x="304" y="146"/>
                    <a:pt x="301" y="145"/>
                  </a:cubicBezTo>
                  <a:cubicBezTo>
                    <a:pt x="301" y="145"/>
                    <a:pt x="301" y="143"/>
                    <a:pt x="300" y="143"/>
                  </a:cubicBezTo>
                  <a:cubicBezTo>
                    <a:pt x="299" y="143"/>
                    <a:pt x="295" y="143"/>
                    <a:pt x="294" y="143"/>
                  </a:cubicBezTo>
                  <a:cubicBezTo>
                    <a:pt x="293" y="143"/>
                    <a:pt x="293" y="144"/>
                    <a:pt x="293" y="145"/>
                  </a:cubicBezTo>
                  <a:cubicBezTo>
                    <a:pt x="293" y="145"/>
                    <a:pt x="291" y="145"/>
                    <a:pt x="290" y="146"/>
                  </a:cubicBezTo>
                  <a:cubicBezTo>
                    <a:pt x="290" y="146"/>
                    <a:pt x="290" y="148"/>
                    <a:pt x="289" y="148"/>
                  </a:cubicBezTo>
                  <a:cubicBezTo>
                    <a:pt x="289" y="148"/>
                    <a:pt x="288" y="148"/>
                    <a:pt x="287" y="148"/>
                  </a:cubicBezTo>
                  <a:cubicBezTo>
                    <a:pt x="287" y="148"/>
                    <a:pt x="286" y="149"/>
                    <a:pt x="286" y="149"/>
                  </a:cubicBezTo>
                  <a:cubicBezTo>
                    <a:pt x="286" y="149"/>
                    <a:pt x="285" y="149"/>
                    <a:pt x="285" y="148"/>
                  </a:cubicBezTo>
                  <a:cubicBezTo>
                    <a:pt x="284" y="148"/>
                    <a:pt x="284" y="146"/>
                    <a:pt x="283" y="145"/>
                  </a:cubicBezTo>
                  <a:cubicBezTo>
                    <a:pt x="283" y="144"/>
                    <a:pt x="282" y="142"/>
                    <a:pt x="281" y="142"/>
                  </a:cubicBezTo>
                  <a:cubicBezTo>
                    <a:pt x="280" y="142"/>
                    <a:pt x="280" y="142"/>
                    <a:pt x="280" y="142"/>
                  </a:cubicBezTo>
                  <a:cubicBezTo>
                    <a:pt x="279" y="140"/>
                    <a:pt x="278" y="137"/>
                    <a:pt x="278" y="135"/>
                  </a:cubicBezTo>
                  <a:cubicBezTo>
                    <a:pt x="278" y="136"/>
                    <a:pt x="278" y="133"/>
                    <a:pt x="278" y="133"/>
                  </a:cubicBezTo>
                  <a:cubicBezTo>
                    <a:pt x="278" y="132"/>
                    <a:pt x="279" y="132"/>
                    <a:pt x="279" y="132"/>
                  </a:cubicBezTo>
                  <a:cubicBezTo>
                    <a:pt x="281" y="131"/>
                    <a:pt x="283" y="132"/>
                    <a:pt x="285" y="132"/>
                  </a:cubicBezTo>
                  <a:cubicBezTo>
                    <a:pt x="286" y="131"/>
                    <a:pt x="287" y="128"/>
                    <a:pt x="287" y="127"/>
                  </a:cubicBezTo>
                  <a:cubicBezTo>
                    <a:pt x="288" y="127"/>
                    <a:pt x="291" y="125"/>
                    <a:pt x="291" y="124"/>
                  </a:cubicBezTo>
                  <a:cubicBezTo>
                    <a:pt x="292" y="124"/>
                    <a:pt x="292" y="125"/>
                    <a:pt x="293" y="124"/>
                  </a:cubicBezTo>
                  <a:cubicBezTo>
                    <a:pt x="293" y="124"/>
                    <a:pt x="294" y="122"/>
                    <a:pt x="295" y="122"/>
                  </a:cubicBezTo>
                  <a:cubicBezTo>
                    <a:pt x="296" y="122"/>
                    <a:pt x="296" y="122"/>
                    <a:pt x="296" y="122"/>
                  </a:cubicBezTo>
                  <a:cubicBezTo>
                    <a:pt x="296" y="121"/>
                    <a:pt x="296" y="120"/>
                    <a:pt x="297" y="119"/>
                  </a:cubicBezTo>
                  <a:cubicBezTo>
                    <a:pt x="297" y="117"/>
                    <a:pt x="299" y="115"/>
                    <a:pt x="300" y="114"/>
                  </a:cubicBezTo>
                  <a:cubicBezTo>
                    <a:pt x="303" y="115"/>
                    <a:pt x="306" y="116"/>
                    <a:pt x="308" y="117"/>
                  </a:cubicBezTo>
                  <a:cubicBezTo>
                    <a:pt x="306" y="119"/>
                    <a:pt x="305" y="122"/>
                    <a:pt x="303" y="125"/>
                  </a:cubicBezTo>
                  <a:cubicBezTo>
                    <a:pt x="303" y="125"/>
                    <a:pt x="302" y="126"/>
                    <a:pt x="302" y="126"/>
                  </a:cubicBezTo>
                  <a:cubicBezTo>
                    <a:pt x="302" y="126"/>
                    <a:pt x="302" y="129"/>
                    <a:pt x="302" y="129"/>
                  </a:cubicBezTo>
                  <a:cubicBezTo>
                    <a:pt x="302" y="129"/>
                    <a:pt x="304" y="129"/>
                    <a:pt x="304" y="129"/>
                  </a:cubicBezTo>
                  <a:cubicBezTo>
                    <a:pt x="304" y="129"/>
                    <a:pt x="301" y="133"/>
                    <a:pt x="302" y="134"/>
                  </a:cubicBezTo>
                  <a:cubicBezTo>
                    <a:pt x="302" y="134"/>
                    <a:pt x="304" y="134"/>
                    <a:pt x="303" y="134"/>
                  </a:cubicBezTo>
                  <a:cubicBezTo>
                    <a:pt x="303" y="133"/>
                    <a:pt x="304" y="134"/>
                    <a:pt x="304" y="134"/>
                  </a:cubicBezTo>
                  <a:cubicBezTo>
                    <a:pt x="304" y="133"/>
                    <a:pt x="305" y="132"/>
                    <a:pt x="304" y="132"/>
                  </a:cubicBezTo>
                  <a:cubicBezTo>
                    <a:pt x="307" y="130"/>
                    <a:pt x="314" y="123"/>
                    <a:pt x="319" y="124"/>
                  </a:cubicBezTo>
                  <a:cubicBezTo>
                    <a:pt x="319" y="124"/>
                    <a:pt x="320" y="126"/>
                    <a:pt x="320" y="126"/>
                  </a:cubicBezTo>
                  <a:cubicBezTo>
                    <a:pt x="322" y="126"/>
                    <a:pt x="321" y="124"/>
                    <a:pt x="323" y="125"/>
                  </a:cubicBezTo>
                  <a:cubicBezTo>
                    <a:pt x="323" y="125"/>
                    <a:pt x="323" y="125"/>
                    <a:pt x="323" y="125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8"/>
                    <a:pt x="327" y="118"/>
                    <a:pt x="327" y="118"/>
                  </a:cubicBezTo>
                  <a:cubicBezTo>
                    <a:pt x="330" y="114"/>
                    <a:pt x="330" y="114"/>
                    <a:pt x="330" y="114"/>
                  </a:cubicBezTo>
                  <a:cubicBezTo>
                    <a:pt x="332" y="111"/>
                    <a:pt x="332" y="111"/>
                    <a:pt x="332" y="111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35" y="104"/>
                    <a:pt x="335" y="104"/>
                    <a:pt x="335" y="104"/>
                  </a:cubicBezTo>
                  <a:cubicBezTo>
                    <a:pt x="338" y="103"/>
                    <a:pt x="338" y="103"/>
                    <a:pt x="338" y="103"/>
                  </a:cubicBezTo>
                  <a:cubicBezTo>
                    <a:pt x="340" y="106"/>
                    <a:pt x="340" y="106"/>
                    <a:pt x="340" y="106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48" y="101"/>
                    <a:pt x="348" y="101"/>
                    <a:pt x="348" y="101"/>
                  </a:cubicBezTo>
                  <a:cubicBezTo>
                    <a:pt x="351" y="101"/>
                    <a:pt x="351" y="101"/>
                    <a:pt x="351" y="101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52" y="99"/>
                    <a:pt x="352" y="99"/>
                    <a:pt x="352" y="99"/>
                  </a:cubicBezTo>
                  <a:cubicBezTo>
                    <a:pt x="355" y="97"/>
                    <a:pt x="355" y="97"/>
                    <a:pt x="355" y="97"/>
                  </a:cubicBezTo>
                  <a:cubicBezTo>
                    <a:pt x="355" y="93"/>
                    <a:pt x="355" y="93"/>
                    <a:pt x="355" y="93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60" y="94"/>
                    <a:pt x="360" y="94"/>
                    <a:pt x="360" y="94"/>
                  </a:cubicBezTo>
                  <a:cubicBezTo>
                    <a:pt x="362" y="93"/>
                    <a:pt x="362" y="93"/>
                    <a:pt x="362" y="93"/>
                  </a:cubicBezTo>
                  <a:cubicBezTo>
                    <a:pt x="362" y="90"/>
                    <a:pt x="362" y="90"/>
                    <a:pt x="362" y="90"/>
                  </a:cubicBezTo>
                  <a:cubicBezTo>
                    <a:pt x="362" y="85"/>
                    <a:pt x="362" y="85"/>
                    <a:pt x="362" y="85"/>
                  </a:cubicBezTo>
                  <a:cubicBezTo>
                    <a:pt x="363" y="82"/>
                    <a:pt x="363" y="82"/>
                    <a:pt x="363" y="82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65" y="78"/>
                    <a:pt x="365" y="78"/>
                    <a:pt x="365" y="78"/>
                  </a:cubicBezTo>
                  <a:cubicBezTo>
                    <a:pt x="367" y="77"/>
                    <a:pt x="367" y="77"/>
                    <a:pt x="367" y="77"/>
                  </a:cubicBezTo>
                  <a:cubicBezTo>
                    <a:pt x="366" y="77"/>
                    <a:pt x="366" y="77"/>
                    <a:pt x="366" y="76"/>
                  </a:cubicBezTo>
                  <a:cubicBezTo>
                    <a:pt x="366" y="76"/>
                    <a:pt x="366" y="75"/>
                    <a:pt x="367" y="75"/>
                  </a:cubicBezTo>
                  <a:cubicBezTo>
                    <a:pt x="369" y="75"/>
                    <a:pt x="370" y="76"/>
                    <a:pt x="370" y="78"/>
                  </a:cubicBezTo>
                  <a:close/>
                  <a:moveTo>
                    <a:pt x="171" y="149"/>
                  </a:moveTo>
                  <a:cubicBezTo>
                    <a:pt x="173" y="150"/>
                    <a:pt x="175" y="153"/>
                    <a:pt x="173" y="152"/>
                  </a:cubicBezTo>
                  <a:cubicBezTo>
                    <a:pt x="172" y="152"/>
                    <a:pt x="171" y="152"/>
                    <a:pt x="170" y="151"/>
                  </a:cubicBezTo>
                  <a:cubicBezTo>
                    <a:pt x="170" y="151"/>
                    <a:pt x="170" y="150"/>
                    <a:pt x="170" y="150"/>
                  </a:cubicBezTo>
                  <a:cubicBezTo>
                    <a:pt x="171" y="149"/>
                    <a:pt x="171" y="149"/>
                    <a:pt x="171" y="149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9" name="Freeform 149"/>
            <p:cNvSpPr>
              <a:spLocks noEditPoints="1"/>
            </p:cNvSpPr>
            <p:nvPr/>
          </p:nvSpPr>
          <p:spPr bwMode="auto">
            <a:xfrm>
              <a:off x="2547938" y="4879976"/>
              <a:ext cx="206375" cy="1249363"/>
            </a:xfrm>
            <a:custGeom>
              <a:avLst/>
              <a:gdLst>
                <a:gd name="T0" fmla="*/ 38 w 55"/>
                <a:gd name="T1" fmla="*/ 0 h 333"/>
                <a:gd name="T2" fmla="*/ 35 w 55"/>
                <a:gd name="T3" fmla="*/ 30 h 333"/>
                <a:gd name="T4" fmla="*/ 32 w 55"/>
                <a:gd name="T5" fmla="*/ 61 h 333"/>
                <a:gd name="T6" fmla="*/ 30 w 55"/>
                <a:gd name="T7" fmla="*/ 83 h 333"/>
                <a:gd name="T8" fmla="*/ 29 w 55"/>
                <a:gd name="T9" fmla="*/ 114 h 333"/>
                <a:gd name="T10" fmla="*/ 21 w 55"/>
                <a:gd name="T11" fmla="*/ 146 h 333"/>
                <a:gd name="T12" fmla="*/ 15 w 55"/>
                <a:gd name="T13" fmla="*/ 168 h 333"/>
                <a:gd name="T14" fmla="*/ 14 w 55"/>
                <a:gd name="T15" fmla="*/ 190 h 333"/>
                <a:gd name="T16" fmla="*/ 20 w 55"/>
                <a:gd name="T17" fmla="*/ 202 h 333"/>
                <a:gd name="T18" fmla="*/ 19 w 55"/>
                <a:gd name="T19" fmla="*/ 219 h 333"/>
                <a:gd name="T20" fmla="*/ 15 w 55"/>
                <a:gd name="T21" fmla="*/ 235 h 333"/>
                <a:gd name="T22" fmla="*/ 9 w 55"/>
                <a:gd name="T23" fmla="*/ 240 h 333"/>
                <a:gd name="T24" fmla="*/ 3 w 55"/>
                <a:gd name="T25" fmla="*/ 248 h 333"/>
                <a:gd name="T26" fmla="*/ 10 w 55"/>
                <a:gd name="T27" fmla="*/ 254 h 333"/>
                <a:gd name="T28" fmla="*/ 10 w 55"/>
                <a:gd name="T29" fmla="*/ 271 h 333"/>
                <a:gd name="T30" fmla="*/ 7 w 55"/>
                <a:gd name="T31" fmla="*/ 279 h 333"/>
                <a:gd name="T32" fmla="*/ 12 w 55"/>
                <a:gd name="T33" fmla="*/ 289 h 333"/>
                <a:gd name="T34" fmla="*/ 3 w 55"/>
                <a:gd name="T35" fmla="*/ 297 h 333"/>
                <a:gd name="T36" fmla="*/ 8 w 55"/>
                <a:gd name="T37" fmla="*/ 302 h 333"/>
                <a:gd name="T38" fmla="*/ 17 w 55"/>
                <a:gd name="T39" fmla="*/ 291 h 333"/>
                <a:gd name="T40" fmla="*/ 16 w 55"/>
                <a:gd name="T41" fmla="*/ 296 h 333"/>
                <a:gd name="T42" fmla="*/ 13 w 55"/>
                <a:gd name="T43" fmla="*/ 310 h 333"/>
                <a:gd name="T44" fmla="*/ 21 w 55"/>
                <a:gd name="T45" fmla="*/ 314 h 333"/>
                <a:gd name="T46" fmla="*/ 27 w 55"/>
                <a:gd name="T47" fmla="*/ 311 h 333"/>
                <a:gd name="T48" fmla="*/ 33 w 55"/>
                <a:gd name="T49" fmla="*/ 295 h 333"/>
                <a:gd name="T50" fmla="*/ 15 w 55"/>
                <a:gd name="T51" fmla="*/ 266 h 333"/>
                <a:gd name="T52" fmla="*/ 23 w 55"/>
                <a:gd name="T53" fmla="*/ 234 h 333"/>
                <a:gd name="T54" fmla="*/ 25 w 55"/>
                <a:gd name="T55" fmla="*/ 199 h 333"/>
                <a:gd name="T56" fmla="*/ 27 w 55"/>
                <a:gd name="T57" fmla="*/ 158 h 333"/>
                <a:gd name="T58" fmla="*/ 36 w 55"/>
                <a:gd name="T59" fmla="*/ 117 h 333"/>
                <a:gd name="T60" fmla="*/ 46 w 55"/>
                <a:gd name="T61" fmla="*/ 68 h 333"/>
                <a:gd name="T62" fmla="*/ 48 w 55"/>
                <a:gd name="T63" fmla="*/ 321 h 333"/>
                <a:gd name="T64" fmla="*/ 36 w 55"/>
                <a:gd name="T65" fmla="*/ 308 h 333"/>
                <a:gd name="T66" fmla="*/ 31 w 55"/>
                <a:gd name="T67" fmla="*/ 318 h 333"/>
                <a:gd name="T68" fmla="*/ 25 w 55"/>
                <a:gd name="T69" fmla="*/ 312 h 333"/>
                <a:gd name="T70" fmla="*/ 23 w 55"/>
                <a:gd name="T71" fmla="*/ 321 h 333"/>
                <a:gd name="T72" fmla="*/ 38 w 55"/>
                <a:gd name="T73" fmla="*/ 323 h 333"/>
                <a:gd name="T74" fmla="*/ 51 w 55"/>
                <a:gd name="T75" fmla="*/ 322 h 333"/>
                <a:gd name="T76" fmla="*/ 49 w 55"/>
                <a:gd name="T77" fmla="*/ 331 h 333"/>
                <a:gd name="T78" fmla="*/ 38 w 55"/>
                <a:gd name="T79" fmla="*/ 324 h 333"/>
                <a:gd name="T80" fmla="*/ 39 w 55"/>
                <a:gd name="T81" fmla="*/ 326 h 333"/>
                <a:gd name="T82" fmla="*/ 30 w 55"/>
                <a:gd name="T83" fmla="*/ 323 h 333"/>
                <a:gd name="T84" fmla="*/ 20 w 55"/>
                <a:gd name="T85" fmla="*/ 305 h 333"/>
                <a:gd name="T86" fmla="*/ 23 w 55"/>
                <a:gd name="T87" fmla="*/ 301 h 333"/>
                <a:gd name="T88" fmla="*/ 6 w 55"/>
                <a:gd name="T89" fmla="*/ 290 h 333"/>
                <a:gd name="T90" fmla="*/ 6 w 55"/>
                <a:gd name="T91" fmla="*/ 283 h 333"/>
                <a:gd name="T92" fmla="*/ 10 w 55"/>
                <a:gd name="T93" fmla="*/ 283 h 333"/>
                <a:gd name="T94" fmla="*/ 6 w 55"/>
                <a:gd name="T95" fmla="*/ 279 h 333"/>
                <a:gd name="T96" fmla="*/ 2 w 55"/>
                <a:gd name="T97" fmla="*/ 266 h 333"/>
                <a:gd name="T98" fmla="*/ 5 w 55"/>
                <a:gd name="T99" fmla="*/ 276 h 333"/>
                <a:gd name="T100" fmla="*/ 9 w 55"/>
                <a:gd name="T101" fmla="*/ 231 h 333"/>
                <a:gd name="T102" fmla="*/ 13 w 55"/>
                <a:gd name="T103" fmla="*/ 237 h 333"/>
                <a:gd name="T104" fmla="*/ 12 w 55"/>
                <a:gd name="T105" fmla="*/ 228 h 333"/>
                <a:gd name="T106" fmla="*/ 10 w 55"/>
                <a:gd name="T107" fmla="*/ 225 h 333"/>
                <a:gd name="T108" fmla="*/ 15 w 55"/>
                <a:gd name="T109" fmla="*/ 214 h 333"/>
                <a:gd name="T110" fmla="*/ 14 w 55"/>
                <a:gd name="T111" fmla="*/ 20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" h="333">
                  <a:moveTo>
                    <a:pt x="52" y="36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8" y="24"/>
                    <a:pt x="47" y="23"/>
                  </a:cubicBezTo>
                  <a:cubicBezTo>
                    <a:pt x="46" y="22"/>
                    <a:pt x="46" y="18"/>
                    <a:pt x="45" y="17"/>
                  </a:cubicBezTo>
                  <a:cubicBezTo>
                    <a:pt x="44" y="15"/>
                    <a:pt x="44" y="11"/>
                    <a:pt x="44" y="11"/>
                  </a:cubicBezTo>
                  <a:cubicBezTo>
                    <a:pt x="44" y="11"/>
                    <a:pt x="42" y="8"/>
                    <a:pt x="40" y="7"/>
                  </a:cubicBezTo>
                  <a:cubicBezTo>
                    <a:pt x="39" y="6"/>
                    <a:pt x="38" y="0"/>
                    <a:pt x="38" y="0"/>
                  </a:cubicBezTo>
                  <a:cubicBezTo>
                    <a:pt x="38" y="0"/>
                    <a:pt x="37" y="0"/>
                    <a:pt x="36" y="2"/>
                  </a:cubicBezTo>
                  <a:cubicBezTo>
                    <a:pt x="36" y="3"/>
                    <a:pt x="34" y="4"/>
                    <a:pt x="34" y="4"/>
                  </a:cubicBezTo>
                  <a:cubicBezTo>
                    <a:pt x="34" y="4"/>
                    <a:pt x="35" y="5"/>
                    <a:pt x="35" y="5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5" y="12"/>
                    <a:pt x="37" y="16"/>
                    <a:pt x="36" y="21"/>
                  </a:cubicBezTo>
                  <a:cubicBezTo>
                    <a:pt x="36" y="22"/>
                    <a:pt x="35" y="25"/>
                    <a:pt x="35" y="27"/>
                  </a:cubicBezTo>
                  <a:cubicBezTo>
                    <a:pt x="35" y="28"/>
                    <a:pt x="37" y="28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2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6"/>
                    <a:pt x="34" y="40"/>
                    <a:pt x="34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7"/>
                    <a:pt x="33" y="47"/>
                    <a:pt x="34" y="48"/>
                  </a:cubicBezTo>
                  <a:cubicBezTo>
                    <a:pt x="34" y="48"/>
                    <a:pt x="34" y="49"/>
                    <a:pt x="34" y="49"/>
                  </a:cubicBezTo>
                  <a:cubicBezTo>
                    <a:pt x="33" y="49"/>
                    <a:pt x="34" y="50"/>
                    <a:pt x="33" y="51"/>
                  </a:cubicBezTo>
                  <a:cubicBezTo>
                    <a:pt x="33" y="53"/>
                    <a:pt x="31" y="57"/>
                    <a:pt x="32" y="61"/>
                  </a:cubicBezTo>
                  <a:cubicBezTo>
                    <a:pt x="32" y="62"/>
                    <a:pt x="33" y="63"/>
                    <a:pt x="33" y="64"/>
                  </a:cubicBezTo>
                  <a:cubicBezTo>
                    <a:pt x="33" y="65"/>
                    <a:pt x="32" y="68"/>
                    <a:pt x="31" y="70"/>
                  </a:cubicBezTo>
                  <a:cubicBezTo>
                    <a:pt x="33" y="70"/>
                    <a:pt x="31" y="71"/>
                    <a:pt x="31" y="70"/>
                  </a:cubicBezTo>
                  <a:cubicBezTo>
                    <a:pt x="31" y="71"/>
                    <a:pt x="31" y="73"/>
                    <a:pt x="31" y="73"/>
                  </a:cubicBezTo>
                  <a:cubicBezTo>
                    <a:pt x="31" y="74"/>
                    <a:pt x="32" y="75"/>
                    <a:pt x="31" y="75"/>
                  </a:cubicBezTo>
                  <a:cubicBezTo>
                    <a:pt x="31" y="76"/>
                    <a:pt x="31" y="77"/>
                    <a:pt x="31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29" y="80"/>
                    <a:pt x="30" y="81"/>
                    <a:pt x="30" y="83"/>
                  </a:cubicBezTo>
                  <a:cubicBezTo>
                    <a:pt x="30" y="83"/>
                    <a:pt x="29" y="83"/>
                    <a:pt x="29" y="83"/>
                  </a:cubicBezTo>
                  <a:cubicBezTo>
                    <a:pt x="29" y="84"/>
                    <a:pt x="29" y="86"/>
                    <a:pt x="29" y="87"/>
                  </a:cubicBezTo>
                  <a:cubicBezTo>
                    <a:pt x="29" y="88"/>
                    <a:pt x="27" y="91"/>
                    <a:pt x="27" y="92"/>
                  </a:cubicBezTo>
                  <a:cubicBezTo>
                    <a:pt x="27" y="95"/>
                    <a:pt x="29" y="96"/>
                    <a:pt x="29" y="98"/>
                  </a:cubicBezTo>
                  <a:cubicBezTo>
                    <a:pt x="29" y="99"/>
                    <a:pt x="29" y="102"/>
                    <a:pt x="29" y="104"/>
                  </a:cubicBezTo>
                  <a:cubicBezTo>
                    <a:pt x="29" y="104"/>
                    <a:pt x="28" y="104"/>
                    <a:pt x="28" y="105"/>
                  </a:cubicBezTo>
                  <a:cubicBezTo>
                    <a:pt x="27" y="106"/>
                    <a:pt x="27" y="107"/>
                    <a:pt x="27" y="109"/>
                  </a:cubicBezTo>
                  <a:cubicBezTo>
                    <a:pt x="27" y="110"/>
                    <a:pt x="28" y="113"/>
                    <a:pt x="29" y="114"/>
                  </a:cubicBezTo>
                  <a:cubicBezTo>
                    <a:pt x="29" y="114"/>
                    <a:pt x="29" y="123"/>
                    <a:pt x="28" y="124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30"/>
                    <a:pt x="26" y="129"/>
                  </a:cubicBezTo>
                  <a:cubicBezTo>
                    <a:pt x="25" y="130"/>
                    <a:pt x="26" y="129"/>
                    <a:pt x="26" y="130"/>
                  </a:cubicBezTo>
                  <a:cubicBezTo>
                    <a:pt x="26" y="131"/>
                    <a:pt x="24" y="133"/>
                    <a:pt x="24" y="133"/>
                  </a:cubicBezTo>
                  <a:cubicBezTo>
                    <a:pt x="23" y="135"/>
                    <a:pt x="24" y="136"/>
                    <a:pt x="24" y="138"/>
                  </a:cubicBezTo>
                  <a:cubicBezTo>
                    <a:pt x="23" y="140"/>
                    <a:pt x="21" y="142"/>
                    <a:pt x="20" y="144"/>
                  </a:cubicBezTo>
                  <a:cubicBezTo>
                    <a:pt x="20" y="145"/>
                    <a:pt x="21" y="146"/>
                    <a:pt x="21" y="146"/>
                  </a:cubicBezTo>
                  <a:cubicBezTo>
                    <a:pt x="22" y="148"/>
                    <a:pt x="21" y="151"/>
                    <a:pt x="21" y="152"/>
                  </a:cubicBezTo>
                  <a:cubicBezTo>
                    <a:pt x="21" y="153"/>
                    <a:pt x="19" y="153"/>
                    <a:pt x="19" y="154"/>
                  </a:cubicBezTo>
                  <a:cubicBezTo>
                    <a:pt x="19" y="155"/>
                    <a:pt x="19" y="156"/>
                    <a:pt x="19" y="156"/>
                  </a:cubicBezTo>
                  <a:cubicBezTo>
                    <a:pt x="18" y="160"/>
                    <a:pt x="16" y="156"/>
                    <a:pt x="18" y="163"/>
                  </a:cubicBezTo>
                  <a:cubicBezTo>
                    <a:pt x="17" y="163"/>
                    <a:pt x="16" y="162"/>
                    <a:pt x="15" y="163"/>
                  </a:cubicBezTo>
                  <a:cubicBezTo>
                    <a:pt x="15" y="163"/>
                    <a:pt x="15" y="163"/>
                    <a:pt x="14" y="164"/>
                  </a:cubicBezTo>
                  <a:cubicBezTo>
                    <a:pt x="14" y="165"/>
                    <a:pt x="15" y="165"/>
                    <a:pt x="15" y="166"/>
                  </a:cubicBezTo>
                  <a:cubicBezTo>
                    <a:pt x="15" y="166"/>
                    <a:pt x="14" y="167"/>
                    <a:pt x="15" y="168"/>
                  </a:cubicBezTo>
                  <a:cubicBezTo>
                    <a:pt x="15" y="168"/>
                    <a:pt x="16" y="169"/>
                    <a:pt x="16" y="169"/>
                  </a:cubicBezTo>
                  <a:cubicBezTo>
                    <a:pt x="16" y="170"/>
                    <a:pt x="16" y="172"/>
                    <a:pt x="16" y="172"/>
                  </a:cubicBezTo>
                  <a:cubicBezTo>
                    <a:pt x="16" y="172"/>
                    <a:pt x="15" y="173"/>
                    <a:pt x="15" y="173"/>
                  </a:cubicBezTo>
                  <a:cubicBezTo>
                    <a:pt x="15" y="173"/>
                    <a:pt x="16" y="174"/>
                    <a:pt x="16" y="174"/>
                  </a:cubicBezTo>
                  <a:cubicBezTo>
                    <a:pt x="16" y="175"/>
                    <a:pt x="15" y="175"/>
                    <a:pt x="16" y="175"/>
                  </a:cubicBezTo>
                  <a:cubicBezTo>
                    <a:pt x="16" y="175"/>
                    <a:pt x="17" y="183"/>
                    <a:pt x="17" y="185"/>
                  </a:cubicBezTo>
                  <a:cubicBezTo>
                    <a:pt x="17" y="185"/>
                    <a:pt x="15" y="185"/>
                    <a:pt x="15" y="185"/>
                  </a:cubicBezTo>
                  <a:cubicBezTo>
                    <a:pt x="15" y="187"/>
                    <a:pt x="14" y="189"/>
                    <a:pt x="14" y="190"/>
                  </a:cubicBezTo>
                  <a:cubicBezTo>
                    <a:pt x="14" y="191"/>
                    <a:pt x="13" y="195"/>
                    <a:pt x="13" y="195"/>
                  </a:cubicBezTo>
                  <a:cubicBezTo>
                    <a:pt x="13" y="196"/>
                    <a:pt x="14" y="200"/>
                    <a:pt x="14" y="201"/>
                  </a:cubicBezTo>
                  <a:cubicBezTo>
                    <a:pt x="15" y="201"/>
                    <a:pt x="16" y="201"/>
                    <a:pt x="16" y="201"/>
                  </a:cubicBezTo>
                  <a:cubicBezTo>
                    <a:pt x="16" y="201"/>
                    <a:pt x="16" y="199"/>
                    <a:pt x="17" y="199"/>
                  </a:cubicBezTo>
                  <a:cubicBezTo>
                    <a:pt x="17" y="199"/>
                    <a:pt x="18" y="199"/>
                    <a:pt x="19" y="198"/>
                  </a:cubicBezTo>
                  <a:cubicBezTo>
                    <a:pt x="19" y="199"/>
                    <a:pt x="19" y="199"/>
                    <a:pt x="19" y="200"/>
                  </a:cubicBezTo>
                  <a:cubicBezTo>
                    <a:pt x="20" y="200"/>
                    <a:pt x="20" y="200"/>
                    <a:pt x="20" y="200"/>
                  </a:cubicBezTo>
                  <a:cubicBezTo>
                    <a:pt x="20" y="200"/>
                    <a:pt x="21" y="201"/>
                    <a:pt x="20" y="202"/>
                  </a:cubicBezTo>
                  <a:cubicBezTo>
                    <a:pt x="20" y="202"/>
                    <a:pt x="19" y="202"/>
                    <a:pt x="19" y="202"/>
                  </a:cubicBezTo>
                  <a:cubicBezTo>
                    <a:pt x="19" y="205"/>
                    <a:pt x="19" y="209"/>
                    <a:pt x="19" y="212"/>
                  </a:cubicBezTo>
                  <a:cubicBezTo>
                    <a:pt x="18" y="213"/>
                    <a:pt x="18" y="211"/>
                    <a:pt x="18" y="211"/>
                  </a:cubicBezTo>
                  <a:cubicBezTo>
                    <a:pt x="18" y="211"/>
                    <a:pt x="18" y="212"/>
                    <a:pt x="18" y="213"/>
                  </a:cubicBezTo>
                  <a:cubicBezTo>
                    <a:pt x="17" y="213"/>
                    <a:pt x="16" y="214"/>
                    <a:pt x="17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7" y="217"/>
                    <a:pt x="18" y="217"/>
                  </a:cubicBezTo>
                  <a:cubicBezTo>
                    <a:pt x="18" y="218"/>
                    <a:pt x="19" y="219"/>
                    <a:pt x="19" y="219"/>
                  </a:cubicBezTo>
                  <a:cubicBezTo>
                    <a:pt x="18" y="220"/>
                    <a:pt x="17" y="220"/>
                    <a:pt x="16" y="221"/>
                  </a:cubicBezTo>
                  <a:cubicBezTo>
                    <a:pt x="16" y="221"/>
                    <a:pt x="16" y="223"/>
                    <a:pt x="16" y="223"/>
                  </a:cubicBezTo>
                  <a:cubicBezTo>
                    <a:pt x="17" y="223"/>
                    <a:pt x="16" y="223"/>
                    <a:pt x="17" y="224"/>
                  </a:cubicBezTo>
                  <a:cubicBezTo>
                    <a:pt x="16" y="224"/>
                    <a:pt x="16" y="224"/>
                    <a:pt x="14" y="224"/>
                  </a:cubicBezTo>
                  <a:cubicBezTo>
                    <a:pt x="14" y="224"/>
                    <a:pt x="15" y="226"/>
                    <a:pt x="16" y="226"/>
                  </a:cubicBezTo>
                  <a:cubicBezTo>
                    <a:pt x="14" y="226"/>
                    <a:pt x="14" y="226"/>
                    <a:pt x="14" y="226"/>
                  </a:cubicBezTo>
                  <a:cubicBezTo>
                    <a:pt x="14" y="230"/>
                    <a:pt x="15" y="231"/>
                    <a:pt x="14" y="234"/>
                  </a:cubicBezTo>
                  <a:cubicBezTo>
                    <a:pt x="15" y="235"/>
                    <a:pt x="15" y="234"/>
                    <a:pt x="15" y="235"/>
                  </a:cubicBezTo>
                  <a:cubicBezTo>
                    <a:pt x="14" y="236"/>
                    <a:pt x="14" y="236"/>
                    <a:pt x="14" y="236"/>
                  </a:cubicBezTo>
                  <a:cubicBezTo>
                    <a:pt x="14" y="238"/>
                    <a:pt x="14" y="240"/>
                    <a:pt x="14" y="242"/>
                  </a:cubicBezTo>
                  <a:cubicBezTo>
                    <a:pt x="13" y="242"/>
                    <a:pt x="13" y="243"/>
                    <a:pt x="12" y="243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3"/>
                    <a:pt x="13" y="241"/>
                    <a:pt x="10" y="241"/>
                  </a:cubicBezTo>
                  <a:cubicBezTo>
                    <a:pt x="10" y="241"/>
                    <a:pt x="10" y="243"/>
                    <a:pt x="10" y="243"/>
                  </a:cubicBezTo>
                  <a:cubicBezTo>
                    <a:pt x="10" y="243"/>
                    <a:pt x="8" y="243"/>
                    <a:pt x="9" y="242"/>
                  </a:cubicBezTo>
                  <a:cubicBezTo>
                    <a:pt x="9" y="242"/>
                    <a:pt x="9" y="241"/>
                    <a:pt x="9" y="240"/>
                  </a:cubicBezTo>
                  <a:cubicBezTo>
                    <a:pt x="9" y="241"/>
                    <a:pt x="8" y="242"/>
                    <a:pt x="7" y="242"/>
                  </a:cubicBezTo>
                  <a:cubicBezTo>
                    <a:pt x="7" y="242"/>
                    <a:pt x="7" y="240"/>
                    <a:pt x="7" y="240"/>
                  </a:cubicBezTo>
                  <a:cubicBezTo>
                    <a:pt x="7" y="240"/>
                    <a:pt x="6" y="240"/>
                    <a:pt x="6" y="239"/>
                  </a:cubicBezTo>
                  <a:cubicBezTo>
                    <a:pt x="5" y="240"/>
                    <a:pt x="5" y="240"/>
                    <a:pt x="5" y="240"/>
                  </a:cubicBezTo>
                  <a:cubicBezTo>
                    <a:pt x="2" y="241"/>
                    <a:pt x="3" y="241"/>
                    <a:pt x="4" y="243"/>
                  </a:cubicBezTo>
                  <a:cubicBezTo>
                    <a:pt x="3" y="244"/>
                    <a:pt x="2" y="245"/>
                    <a:pt x="2" y="246"/>
                  </a:cubicBezTo>
                  <a:cubicBezTo>
                    <a:pt x="2" y="246"/>
                    <a:pt x="2" y="248"/>
                    <a:pt x="2" y="248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3" y="248"/>
                    <a:pt x="1" y="245"/>
                    <a:pt x="5" y="246"/>
                  </a:cubicBezTo>
                  <a:cubicBezTo>
                    <a:pt x="5" y="247"/>
                    <a:pt x="5" y="247"/>
                    <a:pt x="5" y="247"/>
                  </a:cubicBezTo>
                  <a:cubicBezTo>
                    <a:pt x="4" y="247"/>
                    <a:pt x="4" y="247"/>
                    <a:pt x="4" y="247"/>
                  </a:cubicBezTo>
                  <a:cubicBezTo>
                    <a:pt x="4" y="247"/>
                    <a:pt x="4" y="248"/>
                    <a:pt x="4" y="248"/>
                  </a:cubicBezTo>
                  <a:cubicBezTo>
                    <a:pt x="5" y="248"/>
                    <a:pt x="6" y="248"/>
                    <a:pt x="7" y="249"/>
                  </a:cubicBezTo>
                  <a:cubicBezTo>
                    <a:pt x="7" y="248"/>
                    <a:pt x="7" y="247"/>
                    <a:pt x="7" y="247"/>
                  </a:cubicBezTo>
                  <a:cubicBezTo>
                    <a:pt x="8" y="247"/>
                    <a:pt x="9" y="247"/>
                    <a:pt x="10" y="247"/>
                  </a:cubicBezTo>
                  <a:cubicBezTo>
                    <a:pt x="11" y="250"/>
                    <a:pt x="12" y="251"/>
                    <a:pt x="10" y="254"/>
                  </a:cubicBezTo>
                  <a:cubicBezTo>
                    <a:pt x="11" y="255"/>
                    <a:pt x="11" y="254"/>
                    <a:pt x="12" y="255"/>
                  </a:cubicBezTo>
                  <a:cubicBezTo>
                    <a:pt x="12" y="255"/>
                    <a:pt x="11" y="255"/>
                    <a:pt x="11" y="256"/>
                  </a:cubicBezTo>
                  <a:cubicBezTo>
                    <a:pt x="10" y="256"/>
                    <a:pt x="10" y="256"/>
                    <a:pt x="9" y="256"/>
                  </a:cubicBezTo>
                  <a:cubicBezTo>
                    <a:pt x="9" y="258"/>
                    <a:pt x="9" y="261"/>
                    <a:pt x="9" y="263"/>
                  </a:cubicBezTo>
                  <a:cubicBezTo>
                    <a:pt x="9" y="263"/>
                    <a:pt x="10" y="264"/>
                    <a:pt x="10" y="264"/>
                  </a:cubicBezTo>
                  <a:cubicBezTo>
                    <a:pt x="9" y="264"/>
                    <a:pt x="9" y="264"/>
                    <a:pt x="9" y="264"/>
                  </a:cubicBezTo>
                  <a:cubicBezTo>
                    <a:pt x="9" y="266"/>
                    <a:pt x="9" y="268"/>
                    <a:pt x="9" y="271"/>
                  </a:cubicBezTo>
                  <a:cubicBezTo>
                    <a:pt x="9" y="270"/>
                    <a:pt x="10" y="271"/>
                    <a:pt x="10" y="271"/>
                  </a:cubicBezTo>
                  <a:cubicBezTo>
                    <a:pt x="10" y="271"/>
                    <a:pt x="10" y="269"/>
                    <a:pt x="10" y="269"/>
                  </a:cubicBezTo>
                  <a:cubicBezTo>
                    <a:pt x="11" y="269"/>
                    <a:pt x="12" y="269"/>
                    <a:pt x="12" y="269"/>
                  </a:cubicBezTo>
                  <a:cubicBezTo>
                    <a:pt x="12" y="269"/>
                    <a:pt x="11" y="270"/>
                    <a:pt x="11" y="271"/>
                  </a:cubicBezTo>
                  <a:cubicBezTo>
                    <a:pt x="11" y="272"/>
                    <a:pt x="11" y="272"/>
                    <a:pt x="11" y="272"/>
                  </a:cubicBezTo>
                  <a:cubicBezTo>
                    <a:pt x="11" y="273"/>
                    <a:pt x="9" y="272"/>
                    <a:pt x="9" y="273"/>
                  </a:cubicBezTo>
                  <a:cubicBezTo>
                    <a:pt x="9" y="274"/>
                    <a:pt x="9" y="275"/>
                    <a:pt x="9" y="275"/>
                  </a:cubicBezTo>
                  <a:cubicBezTo>
                    <a:pt x="9" y="276"/>
                    <a:pt x="8" y="277"/>
                    <a:pt x="7" y="277"/>
                  </a:cubicBezTo>
                  <a:cubicBezTo>
                    <a:pt x="7" y="278"/>
                    <a:pt x="8" y="278"/>
                    <a:pt x="7" y="279"/>
                  </a:cubicBezTo>
                  <a:cubicBezTo>
                    <a:pt x="9" y="280"/>
                    <a:pt x="10" y="279"/>
                    <a:pt x="11" y="280"/>
                  </a:cubicBezTo>
                  <a:cubicBezTo>
                    <a:pt x="12" y="281"/>
                    <a:pt x="10" y="281"/>
                    <a:pt x="10" y="281"/>
                  </a:cubicBezTo>
                  <a:cubicBezTo>
                    <a:pt x="10" y="281"/>
                    <a:pt x="10" y="282"/>
                    <a:pt x="10" y="282"/>
                  </a:cubicBezTo>
                  <a:cubicBezTo>
                    <a:pt x="11" y="282"/>
                    <a:pt x="11" y="283"/>
                    <a:pt x="12" y="284"/>
                  </a:cubicBezTo>
                  <a:cubicBezTo>
                    <a:pt x="12" y="284"/>
                    <a:pt x="13" y="283"/>
                    <a:pt x="13" y="284"/>
                  </a:cubicBezTo>
                  <a:cubicBezTo>
                    <a:pt x="12" y="284"/>
                    <a:pt x="11" y="285"/>
                    <a:pt x="10" y="286"/>
                  </a:cubicBezTo>
                  <a:cubicBezTo>
                    <a:pt x="10" y="285"/>
                    <a:pt x="10" y="287"/>
                    <a:pt x="10" y="287"/>
                  </a:cubicBezTo>
                  <a:cubicBezTo>
                    <a:pt x="10" y="288"/>
                    <a:pt x="12" y="288"/>
                    <a:pt x="12" y="289"/>
                  </a:cubicBezTo>
                  <a:cubicBezTo>
                    <a:pt x="13" y="290"/>
                    <a:pt x="13" y="291"/>
                    <a:pt x="13" y="291"/>
                  </a:cubicBezTo>
                  <a:cubicBezTo>
                    <a:pt x="12" y="292"/>
                    <a:pt x="11" y="291"/>
                    <a:pt x="11" y="291"/>
                  </a:cubicBezTo>
                  <a:cubicBezTo>
                    <a:pt x="11" y="291"/>
                    <a:pt x="11" y="293"/>
                    <a:pt x="11" y="293"/>
                  </a:cubicBezTo>
                  <a:cubicBezTo>
                    <a:pt x="9" y="293"/>
                    <a:pt x="9" y="292"/>
                    <a:pt x="8" y="293"/>
                  </a:cubicBezTo>
                  <a:cubicBezTo>
                    <a:pt x="8" y="293"/>
                    <a:pt x="9" y="294"/>
                    <a:pt x="7" y="294"/>
                  </a:cubicBezTo>
                  <a:cubicBezTo>
                    <a:pt x="7" y="294"/>
                    <a:pt x="5" y="292"/>
                    <a:pt x="5" y="292"/>
                  </a:cubicBezTo>
                  <a:cubicBezTo>
                    <a:pt x="3" y="292"/>
                    <a:pt x="2" y="295"/>
                    <a:pt x="3" y="295"/>
                  </a:cubicBezTo>
                  <a:cubicBezTo>
                    <a:pt x="3" y="296"/>
                    <a:pt x="3" y="296"/>
                    <a:pt x="3" y="297"/>
                  </a:cubicBezTo>
                  <a:cubicBezTo>
                    <a:pt x="4" y="298"/>
                    <a:pt x="6" y="299"/>
                    <a:pt x="6" y="300"/>
                  </a:cubicBezTo>
                  <a:cubicBezTo>
                    <a:pt x="6" y="300"/>
                    <a:pt x="6" y="302"/>
                    <a:pt x="6" y="302"/>
                  </a:cubicBezTo>
                  <a:cubicBezTo>
                    <a:pt x="6" y="303"/>
                    <a:pt x="8" y="305"/>
                    <a:pt x="9" y="306"/>
                  </a:cubicBezTo>
                  <a:cubicBezTo>
                    <a:pt x="10" y="306"/>
                    <a:pt x="11" y="306"/>
                    <a:pt x="12" y="306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5"/>
                    <a:pt x="13" y="305"/>
                    <a:pt x="13" y="305"/>
                  </a:cubicBezTo>
                  <a:cubicBezTo>
                    <a:pt x="13" y="305"/>
                    <a:pt x="10" y="302"/>
                    <a:pt x="9" y="302"/>
                  </a:cubicBezTo>
                  <a:cubicBezTo>
                    <a:pt x="9" y="302"/>
                    <a:pt x="8" y="303"/>
                    <a:pt x="8" y="302"/>
                  </a:cubicBezTo>
                  <a:cubicBezTo>
                    <a:pt x="8" y="302"/>
                    <a:pt x="7" y="301"/>
                    <a:pt x="7" y="301"/>
                  </a:cubicBezTo>
                  <a:cubicBezTo>
                    <a:pt x="8" y="301"/>
                    <a:pt x="10" y="302"/>
                    <a:pt x="11" y="302"/>
                  </a:cubicBezTo>
                  <a:cubicBezTo>
                    <a:pt x="11" y="298"/>
                    <a:pt x="11" y="297"/>
                    <a:pt x="9" y="294"/>
                  </a:cubicBezTo>
                  <a:cubicBezTo>
                    <a:pt x="10" y="294"/>
                    <a:pt x="10" y="295"/>
                    <a:pt x="10" y="295"/>
                  </a:cubicBezTo>
                  <a:cubicBezTo>
                    <a:pt x="10" y="295"/>
                    <a:pt x="12" y="294"/>
                    <a:pt x="13" y="293"/>
                  </a:cubicBezTo>
                  <a:cubicBezTo>
                    <a:pt x="13" y="294"/>
                    <a:pt x="13" y="295"/>
                    <a:pt x="13" y="295"/>
                  </a:cubicBezTo>
                  <a:cubicBezTo>
                    <a:pt x="13" y="295"/>
                    <a:pt x="14" y="295"/>
                    <a:pt x="14" y="296"/>
                  </a:cubicBezTo>
                  <a:cubicBezTo>
                    <a:pt x="16" y="295"/>
                    <a:pt x="16" y="294"/>
                    <a:pt x="17" y="291"/>
                  </a:cubicBezTo>
                  <a:cubicBezTo>
                    <a:pt x="18" y="291"/>
                    <a:pt x="18" y="293"/>
                    <a:pt x="19" y="293"/>
                  </a:cubicBezTo>
                  <a:cubicBezTo>
                    <a:pt x="20" y="293"/>
                    <a:pt x="19" y="292"/>
                    <a:pt x="20" y="292"/>
                  </a:cubicBezTo>
                  <a:cubicBezTo>
                    <a:pt x="20" y="293"/>
                    <a:pt x="20" y="293"/>
                    <a:pt x="20" y="293"/>
                  </a:cubicBezTo>
                  <a:cubicBezTo>
                    <a:pt x="20" y="294"/>
                    <a:pt x="18" y="294"/>
                    <a:pt x="18" y="294"/>
                  </a:cubicBezTo>
                  <a:cubicBezTo>
                    <a:pt x="17" y="294"/>
                    <a:pt x="17" y="294"/>
                    <a:pt x="17" y="294"/>
                  </a:cubicBezTo>
                  <a:cubicBezTo>
                    <a:pt x="17" y="295"/>
                    <a:pt x="17" y="297"/>
                    <a:pt x="17" y="298"/>
                  </a:cubicBezTo>
                  <a:cubicBezTo>
                    <a:pt x="16" y="298"/>
                    <a:pt x="16" y="298"/>
                    <a:pt x="16" y="298"/>
                  </a:cubicBezTo>
                  <a:cubicBezTo>
                    <a:pt x="16" y="297"/>
                    <a:pt x="16" y="296"/>
                    <a:pt x="16" y="296"/>
                  </a:cubicBezTo>
                  <a:cubicBezTo>
                    <a:pt x="14" y="296"/>
                    <a:pt x="13" y="296"/>
                    <a:pt x="12" y="297"/>
                  </a:cubicBezTo>
                  <a:cubicBezTo>
                    <a:pt x="13" y="300"/>
                    <a:pt x="14" y="301"/>
                    <a:pt x="14" y="304"/>
                  </a:cubicBezTo>
                  <a:cubicBezTo>
                    <a:pt x="16" y="305"/>
                    <a:pt x="14" y="304"/>
                    <a:pt x="17" y="305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15" y="306"/>
                    <a:pt x="16" y="306"/>
                    <a:pt x="15" y="305"/>
                  </a:cubicBezTo>
                  <a:cubicBezTo>
                    <a:pt x="14" y="305"/>
                    <a:pt x="14" y="305"/>
                    <a:pt x="14" y="305"/>
                  </a:cubicBezTo>
                  <a:cubicBezTo>
                    <a:pt x="14" y="307"/>
                    <a:pt x="13" y="308"/>
                    <a:pt x="13" y="309"/>
                  </a:cubicBezTo>
                  <a:cubicBezTo>
                    <a:pt x="13" y="309"/>
                    <a:pt x="12" y="310"/>
                    <a:pt x="13" y="310"/>
                  </a:cubicBezTo>
                  <a:cubicBezTo>
                    <a:pt x="13" y="311"/>
                    <a:pt x="14" y="310"/>
                    <a:pt x="14" y="310"/>
                  </a:cubicBezTo>
                  <a:cubicBezTo>
                    <a:pt x="14" y="311"/>
                    <a:pt x="14" y="311"/>
                    <a:pt x="15" y="311"/>
                  </a:cubicBezTo>
                  <a:cubicBezTo>
                    <a:pt x="15" y="312"/>
                    <a:pt x="15" y="312"/>
                    <a:pt x="15" y="312"/>
                  </a:cubicBezTo>
                  <a:cubicBezTo>
                    <a:pt x="16" y="312"/>
                    <a:pt x="16" y="311"/>
                    <a:pt x="17" y="311"/>
                  </a:cubicBezTo>
                  <a:cubicBezTo>
                    <a:pt x="18" y="312"/>
                    <a:pt x="15" y="313"/>
                    <a:pt x="17" y="314"/>
                  </a:cubicBezTo>
                  <a:cubicBezTo>
                    <a:pt x="18" y="315"/>
                    <a:pt x="18" y="314"/>
                    <a:pt x="19" y="314"/>
                  </a:cubicBezTo>
                  <a:cubicBezTo>
                    <a:pt x="19" y="314"/>
                    <a:pt x="19" y="315"/>
                    <a:pt x="19" y="315"/>
                  </a:cubicBezTo>
                  <a:cubicBezTo>
                    <a:pt x="19" y="315"/>
                    <a:pt x="20" y="315"/>
                    <a:pt x="21" y="314"/>
                  </a:cubicBezTo>
                  <a:cubicBezTo>
                    <a:pt x="21" y="314"/>
                    <a:pt x="21" y="314"/>
                    <a:pt x="21" y="314"/>
                  </a:cubicBezTo>
                  <a:cubicBezTo>
                    <a:pt x="20" y="311"/>
                    <a:pt x="20" y="313"/>
                    <a:pt x="21" y="310"/>
                  </a:cubicBezTo>
                  <a:cubicBezTo>
                    <a:pt x="20" y="310"/>
                    <a:pt x="19" y="309"/>
                    <a:pt x="19" y="309"/>
                  </a:cubicBezTo>
                  <a:cubicBezTo>
                    <a:pt x="14" y="306"/>
                    <a:pt x="18" y="307"/>
                    <a:pt x="20" y="309"/>
                  </a:cubicBezTo>
                  <a:cubicBezTo>
                    <a:pt x="21" y="308"/>
                    <a:pt x="20" y="307"/>
                    <a:pt x="20" y="307"/>
                  </a:cubicBezTo>
                  <a:cubicBezTo>
                    <a:pt x="21" y="307"/>
                    <a:pt x="21" y="306"/>
                    <a:pt x="22" y="306"/>
                  </a:cubicBezTo>
                  <a:cubicBezTo>
                    <a:pt x="22" y="308"/>
                    <a:pt x="21" y="309"/>
                    <a:pt x="24" y="310"/>
                  </a:cubicBezTo>
                  <a:cubicBezTo>
                    <a:pt x="25" y="311"/>
                    <a:pt x="26" y="311"/>
                    <a:pt x="27" y="311"/>
                  </a:cubicBezTo>
                  <a:cubicBezTo>
                    <a:pt x="27" y="311"/>
                    <a:pt x="28" y="311"/>
                    <a:pt x="28" y="310"/>
                  </a:cubicBezTo>
                  <a:cubicBezTo>
                    <a:pt x="29" y="309"/>
                    <a:pt x="28" y="307"/>
                    <a:pt x="28" y="305"/>
                  </a:cubicBezTo>
                  <a:cubicBezTo>
                    <a:pt x="28" y="305"/>
                    <a:pt x="29" y="302"/>
                    <a:pt x="30" y="302"/>
                  </a:cubicBezTo>
                  <a:cubicBezTo>
                    <a:pt x="30" y="302"/>
                    <a:pt x="29" y="301"/>
                    <a:pt x="29" y="300"/>
                  </a:cubicBezTo>
                  <a:cubicBezTo>
                    <a:pt x="32" y="300"/>
                    <a:pt x="35" y="300"/>
                    <a:pt x="37" y="300"/>
                  </a:cubicBezTo>
                  <a:cubicBezTo>
                    <a:pt x="39" y="295"/>
                    <a:pt x="39" y="297"/>
                    <a:pt x="44" y="297"/>
                  </a:cubicBezTo>
                  <a:cubicBezTo>
                    <a:pt x="44" y="296"/>
                    <a:pt x="44" y="296"/>
                    <a:pt x="44" y="296"/>
                  </a:cubicBezTo>
                  <a:cubicBezTo>
                    <a:pt x="44" y="296"/>
                    <a:pt x="36" y="295"/>
                    <a:pt x="33" y="295"/>
                  </a:cubicBezTo>
                  <a:cubicBezTo>
                    <a:pt x="31" y="295"/>
                    <a:pt x="25" y="295"/>
                    <a:pt x="25" y="295"/>
                  </a:cubicBezTo>
                  <a:cubicBezTo>
                    <a:pt x="25" y="295"/>
                    <a:pt x="21" y="291"/>
                    <a:pt x="20" y="289"/>
                  </a:cubicBezTo>
                  <a:cubicBezTo>
                    <a:pt x="19" y="287"/>
                    <a:pt x="18" y="286"/>
                    <a:pt x="19" y="284"/>
                  </a:cubicBezTo>
                  <a:cubicBezTo>
                    <a:pt x="20" y="283"/>
                    <a:pt x="20" y="282"/>
                    <a:pt x="19" y="280"/>
                  </a:cubicBezTo>
                  <a:cubicBezTo>
                    <a:pt x="18" y="278"/>
                    <a:pt x="17" y="281"/>
                    <a:pt x="16" y="281"/>
                  </a:cubicBezTo>
                  <a:cubicBezTo>
                    <a:pt x="14" y="281"/>
                    <a:pt x="14" y="279"/>
                    <a:pt x="14" y="277"/>
                  </a:cubicBezTo>
                  <a:cubicBezTo>
                    <a:pt x="14" y="274"/>
                    <a:pt x="15" y="274"/>
                    <a:pt x="16" y="272"/>
                  </a:cubicBezTo>
                  <a:cubicBezTo>
                    <a:pt x="17" y="270"/>
                    <a:pt x="16" y="269"/>
                    <a:pt x="15" y="266"/>
                  </a:cubicBezTo>
                  <a:cubicBezTo>
                    <a:pt x="14" y="263"/>
                    <a:pt x="18" y="263"/>
                    <a:pt x="20" y="262"/>
                  </a:cubicBezTo>
                  <a:cubicBezTo>
                    <a:pt x="21" y="261"/>
                    <a:pt x="21" y="260"/>
                    <a:pt x="21" y="258"/>
                  </a:cubicBezTo>
                  <a:cubicBezTo>
                    <a:pt x="20" y="256"/>
                    <a:pt x="20" y="255"/>
                    <a:pt x="21" y="253"/>
                  </a:cubicBezTo>
                  <a:cubicBezTo>
                    <a:pt x="22" y="252"/>
                    <a:pt x="23" y="251"/>
                    <a:pt x="23" y="251"/>
                  </a:cubicBezTo>
                  <a:cubicBezTo>
                    <a:pt x="23" y="251"/>
                    <a:pt x="23" y="250"/>
                    <a:pt x="23" y="248"/>
                  </a:cubicBezTo>
                  <a:cubicBezTo>
                    <a:pt x="23" y="247"/>
                    <a:pt x="23" y="245"/>
                    <a:pt x="24" y="242"/>
                  </a:cubicBezTo>
                  <a:cubicBezTo>
                    <a:pt x="24" y="240"/>
                    <a:pt x="24" y="240"/>
                    <a:pt x="24" y="238"/>
                  </a:cubicBezTo>
                  <a:cubicBezTo>
                    <a:pt x="23" y="236"/>
                    <a:pt x="22" y="234"/>
                    <a:pt x="23" y="234"/>
                  </a:cubicBezTo>
                  <a:cubicBezTo>
                    <a:pt x="24" y="233"/>
                    <a:pt x="24" y="231"/>
                    <a:pt x="25" y="231"/>
                  </a:cubicBezTo>
                  <a:cubicBezTo>
                    <a:pt x="27" y="231"/>
                    <a:pt x="25" y="230"/>
                    <a:pt x="25" y="229"/>
                  </a:cubicBezTo>
                  <a:cubicBezTo>
                    <a:pt x="24" y="228"/>
                    <a:pt x="25" y="226"/>
                    <a:pt x="26" y="225"/>
                  </a:cubicBezTo>
                  <a:cubicBezTo>
                    <a:pt x="27" y="224"/>
                    <a:pt x="25" y="222"/>
                    <a:pt x="25" y="220"/>
                  </a:cubicBezTo>
                  <a:cubicBezTo>
                    <a:pt x="25" y="218"/>
                    <a:pt x="24" y="217"/>
                    <a:pt x="25" y="216"/>
                  </a:cubicBezTo>
                  <a:cubicBezTo>
                    <a:pt x="25" y="214"/>
                    <a:pt x="23" y="213"/>
                    <a:pt x="23" y="211"/>
                  </a:cubicBezTo>
                  <a:cubicBezTo>
                    <a:pt x="22" y="209"/>
                    <a:pt x="25" y="207"/>
                    <a:pt x="25" y="204"/>
                  </a:cubicBezTo>
                  <a:cubicBezTo>
                    <a:pt x="25" y="202"/>
                    <a:pt x="25" y="201"/>
                    <a:pt x="25" y="199"/>
                  </a:cubicBezTo>
                  <a:cubicBezTo>
                    <a:pt x="25" y="197"/>
                    <a:pt x="25" y="198"/>
                    <a:pt x="23" y="197"/>
                  </a:cubicBezTo>
                  <a:cubicBezTo>
                    <a:pt x="21" y="196"/>
                    <a:pt x="23" y="193"/>
                    <a:pt x="23" y="191"/>
                  </a:cubicBezTo>
                  <a:cubicBezTo>
                    <a:pt x="23" y="189"/>
                    <a:pt x="20" y="187"/>
                    <a:pt x="22" y="185"/>
                  </a:cubicBezTo>
                  <a:cubicBezTo>
                    <a:pt x="24" y="183"/>
                    <a:pt x="24" y="182"/>
                    <a:pt x="24" y="180"/>
                  </a:cubicBezTo>
                  <a:cubicBezTo>
                    <a:pt x="24" y="178"/>
                    <a:pt x="25" y="173"/>
                    <a:pt x="26" y="171"/>
                  </a:cubicBezTo>
                  <a:cubicBezTo>
                    <a:pt x="28" y="169"/>
                    <a:pt x="28" y="171"/>
                    <a:pt x="28" y="169"/>
                  </a:cubicBezTo>
                  <a:cubicBezTo>
                    <a:pt x="28" y="167"/>
                    <a:pt x="26" y="166"/>
                    <a:pt x="27" y="164"/>
                  </a:cubicBezTo>
                  <a:cubicBezTo>
                    <a:pt x="27" y="162"/>
                    <a:pt x="27" y="160"/>
                    <a:pt x="27" y="158"/>
                  </a:cubicBezTo>
                  <a:cubicBezTo>
                    <a:pt x="27" y="156"/>
                    <a:pt x="30" y="153"/>
                    <a:pt x="30" y="153"/>
                  </a:cubicBezTo>
                  <a:cubicBezTo>
                    <a:pt x="30" y="153"/>
                    <a:pt x="32" y="154"/>
                    <a:pt x="32" y="152"/>
                  </a:cubicBezTo>
                  <a:cubicBezTo>
                    <a:pt x="33" y="150"/>
                    <a:pt x="33" y="150"/>
                    <a:pt x="32" y="148"/>
                  </a:cubicBezTo>
                  <a:cubicBezTo>
                    <a:pt x="32" y="146"/>
                    <a:pt x="31" y="145"/>
                    <a:pt x="32" y="143"/>
                  </a:cubicBezTo>
                  <a:cubicBezTo>
                    <a:pt x="33" y="141"/>
                    <a:pt x="35" y="137"/>
                    <a:pt x="35" y="134"/>
                  </a:cubicBezTo>
                  <a:cubicBezTo>
                    <a:pt x="35" y="131"/>
                    <a:pt x="36" y="130"/>
                    <a:pt x="35" y="128"/>
                  </a:cubicBezTo>
                  <a:cubicBezTo>
                    <a:pt x="34" y="125"/>
                    <a:pt x="34" y="125"/>
                    <a:pt x="36" y="123"/>
                  </a:cubicBezTo>
                  <a:cubicBezTo>
                    <a:pt x="37" y="121"/>
                    <a:pt x="36" y="120"/>
                    <a:pt x="36" y="117"/>
                  </a:cubicBezTo>
                  <a:cubicBezTo>
                    <a:pt x="36" y="114"/>
                    <a:pt x="36" y="114"/>
                    <a:pt x="36" y="110"/>
                  </a:cubicBezTo>
                  <a:cubicBezTo>
                    <a:pt x="36" y="106"/>
                    <a:pt x="37" y="106"/>
                    <a:pt x="38" y="104"/>
                  </a:cubicBezTo>
                  <a:cubicBezTo>
                    <a:pt x="39" y="102"/>
                    <a:pt x="38" y="101"/>
                    <a:pt x="38" y="98"/>
                  </a:cubicBezTo>
                  <a:cubicBezTo>
                    <a:pt x="38" y="95"/>
                    <a:pt x="39" y="93"/>
                    <a:pt x="39" y="89"/>
                  </a:cubicBezTo>
                  <a:cubicBezTo>
                    <a:pt x="39" y="85"/>
                    <a:pt x="41" y="86"/>
                    <a:pt x="42" y="83"/>
                  </a:cubicBezTo>
                  <a:cubicBezTo>
                    <a:pt x="44" y="80"/>
                    <a:pt x="44" y="80"/>
                    <a:pt x="45" y="78"/>
                  </a:cubicBezTo>
                  <a:cubicBezTo>
                    <a:pt x="46" y="76"/>
                    <a:pt x="46" y="75"/>
                    <a:pt x="46" y="72"/>
                  </a:cubicBezTo>
                  <a:cubicBezTo>
                    <a:pt x="45" y="70"/>
                    <a:pt x="45" y="69"/>
                    <a:pt x="46" y="68"/>
                  </a:cubicBezTo>
                  <a:cubicBezTo>
                    <a:pt x="48" y="67"/>
                    <a:pt x="46" y="65"/>
                    <a:pt x="46" y="63"/>
                  </a:cubicBezTo>
                  <a:cubicBezTo>
                    <a:pt x="45" y="61"/>
                    <a:pt x="45" y="57"/>
                    <a:pt x="46" y="56"/>
                  </a:cubicBezTo>
                  <a:cubicBezTo>
                    <a:pt x="46" y="54"/>
                    <a:pt x="49" y="54"/>
                    <a:pt x="50" y="52"/>
                  </a:cubicBezTo>
                  <a:cubicBezTo>
                    <a:pt x="51" y="50"/>
                    <a:pt x="54" y="50"/>
                    <a:pt x="54" y="48"/>
                  </a:cubicBezTo>
                  <a:cubicBezTo>
                    <a:pt x="55" y="46"/>
                    <a:pt x="55" y="43"/>
                    <a:pt x="53" y="42"/>
                  </a:cubicBezTo>
                  <a:cubicBezTo>
                    <a:pt x="51" y="41"/>
                    <a:pt x="52" y="36"/>
                    <a:pt x="52" y="36"/>
                  </a:cubicBezTo>
                  <a:close/>
                  <a:moveTo>
                    <a:pt x="51" y="322"/>
                  </a:moveTo>
                  <a:cubicBezTo>
                    <a:pt x="48" y="322"/>
                    <a:pt x="44" y="321"/>
                    <a:pt x="48" y="321"/>
                  </a:cubicBezTo>
                  <a:cubicBezTo>
                    <a:pt x="46" y="320"/>
                    <a:pt x="44" y="321"/>
                    <a:pt x="44" y="32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2" y="300"/>
                    <a:pt x="40" y="301"/>
                    <a:pt x="40" y="301"/>
                  </a:cubicBezTo>
                  <a:cubicBezTo>
                    <a:pt x="39" y="300"/>
                    <a:pt x="39" y="300"/>
                    <a:pt x="38" y="299"/>
                  </a:cubicBezTo>
                  <a:cubicBezTo>
                    <a:pt x="38" y="300"/>
                    <a:pt x="36" y="302"/>
                    <a:pt x="35" y="302"/>
                  </a:cubicBezTo>
                  <a:cubicBezTo>
                    <a:pt x="34" y="302"/>
                    <a:pt x="33" y="301"/>
                    <a:pt x="33" y="301"/>
                  </a:cubicBezTo>
                  <a:cubicBezTo>
                    <a:pt x="32" y="301"/>
                    <a:pt x="32" y="301"/>
                    <a:pt x="31" y="301"/>
                  </a:cubicBezTo>
                  <a:cubicBezTo>
                    <a:pt x="31" y="306"/>
                    <a:pt x="28" y="308"/>
                    <a:pt x="36" y="308"/>
                  </a:cubicBezTo>
                  <a:cubicBezTo>
                    <a:pt x="34" y="309"/>
                    <a:pt x="33" y="310"/>
                    <a:pt x="31" y="310"/>
                  </a:cubicBezTo>
                  <a:cubicBezTo>
                    <a:pt x="32" y="312"/>
                    <a:pt x="32" y="314"/>
                    <a:pt x="32" y="314"/>
                  </a:cubicBezTo>
                  <a:cubicBezTo>
                    <a:pt x="33" y="315"/>
                    <a:pt x="34" y="314"/>
                    <a:pt x="35" y="314"/>
                  </a:cubicBezTo>
                  <a:cubicBezTo>
                    <a:pt x="36" y="315"/>
                    <a:pt x="37" y="317"/>
                    <a:pt x="38" y="317"/>
                  </a:cubicBezTo>
                  <a:cubicBezTo>
                    <a:pt x="38" y="317"/>
                    <a:pt x="37" y="317"/>
                    <a:pt x="36" y="317"/>
                  </a:cubicBezTo>
                  <a:cubicBezTo>
                    <a:pt x="36" y="317"/>
                    <a:pt x="35" y="316"/>
                    <a:pt x="35" y="316"/>
                  </a:cubicBezTo>
                  <a:cubicBezTo>
                    <a:pt x="32" y="317"/>
                    <a:pt x="33" y="316"/>
                    <a:pt x="32" y="318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30" y="317"/>
                    <a:pt x="31" y="317"/>
                    <a:pt x="31" y="316"/>
                  </a:cubicBezTo>
                  <a:cubicBezTo>
                    <a:pt x="30" y="315"/>
                    <a:pt x="30" y="315"/>
                    <a:pt x="30" y="315"/>
                  </a:cubicBezTo>
                  <a:cubicBezTo>
                    <a:pt x="30" y="313"/>
                    <a:pt x="30" y="313"/>
                    <a:pt x="30" y="311"/>
                  </a:cubicBezTo>
                  <a:cubicBezTo>
                    <a:pt x="30" y="311"/>
                    <a:pt x="28" y="311"/>
                    <a:pt x="28" y="311"/>
                  </a:cubicBezTo>
                  <a:cubicBezTo>
                    <a:pt x="28" y="312"/>
                    <a:pt x="27" y="314"/>
                    <a:pt x="27" y="314"/>
                  </a:cubicBezTo>
                  <a:cubicBezTo>
                    <a:pt x="27" y="313"/>
                    <a:pt x="27" y="313"/>
                    <a:pt x="27" y="313"/>
                  </a:cubicBezTo>
                  <a:cubicBezTo>
                    <a:pt x="26" y="314"/>
                    <a:pt x="25" y="314"/>
                    <a:pt x="25" y="314"/>
                  </a:cubicBezTo>
                  <a:cubicBezTo>
                    <a:pt x="25" y="314"/>
                    <a:pt x="25" y="312"/>
                    <a:pt x="25" y="312"/>
                  </a:cubicBezTo>
                  <a:cubicBezTo>
                    <a:pt x="24" y="312"/>
                    <a:pt x="23" y="312"/>
                    <a:pt x="22" y="312"/>
                  </a:cubicBezTo>
                  <a:cubicBezTo>
                    <a:pt x="23" y="314"/>
                    <a:pt x="22" y="316"/>
                    <a:pt x="26" y="316"/>
                  </a:cubicBezTo>
                  <a:cubicBezTo>
                    <a:pt x="28" y="315"/>
                    <a:pt x="28" y="315"/>
                    <a:pt x="28" y="315"/>
                  </a:cubicBezTo>
                  <a:cubicBezTo>
                    <a:pt x="29" y="315"/>
                    <a:pt x="28" y="316"/>
                    <a:pt x="28" y="317"/>
                  </a:cubicBezTo>
                  <a:cubicBezTo>
                    <a:pt x="25" y="317"/>
                    <a:pt x="24" y="318"/>
                    <a:pt x="22" y="318"/>
                  </a:cubicBezTo>
                  <a:cubicBezTo>
                    <a:pt x="23" y="319"/>
                    <a:pt x="21" y="319"/>
                    <a:pt x="21" y="319"/>
                  </a:cubicBezTo>
                  <a:cubicBezTo>
                    <a:pt x="21" y="319"/>
                    <a:pt x="21" y="320"/>
                    <a:pt x="21" y="320"/>
                  </a:cubicBezTo>
                  <a:cubicBezTo>
                    <a:pt x="21" y="320"/>
                    <a:pt x="23" y="320"/>
                    <a:pt x="23" y="321"/>
                  </a:cubicBezTo>
                  <a:cubicBezTo>
                    <a:pt x="24" y="320"/>
                    <a:pt x="21" y="319"/>
                    <a:pt x="25" y="319"/>
                  </a:cubicBezTo>
                  <a:cubicBezTo>
                    <a:pt x="25" y="320"/>
                    <a:pt x="25" y="320"/>
                    <a:pt x="25" y="320"/>
                  </a:cubicBezTo>
                  <a:cubicBezTo>
                    <a:pt x="26" y="320"/>
                    <a:pt x="27" y="320"/>
                    <a:pt x="29" y="320"/>
                  </a:cubicBezTo>
                  <a:cubicBezTo>
                    <a:pt x="29" y="320"/>
                    <a:pt x="29" y="321"/>
                    <a:pt x="29" y="322"/>
                  </a:cubicBezTo>
                  <a:cubicBezTo>
                    <a:pt x="30" y="322"/>
                    <a:pt x="32" y="321"/>
                    <a:pt x="32" y="321"/>
                  </a:cubicBezTo>
                  <a:cubicBezTo>
                    <a:pt x="34" y="321"/>
                    <a:pt x="35" y="323"/>
                    <a:pt x="33" y="322"/>
                  </a:cubicBezTo>
                  <a:cubicBezTo>
                    <a:pt x="33" y="323"/>
                    <a:pt x="34" y="323"/>
                    <a:pt x="33" y="323"/>
                  </a:cubicBezTo>
                  <a:cubicBezTo>
                    <a:pt x="35" y="323"/>
                    <a:pt x="36" y="324"/>
                    <a:pt x="38" y="323"/>
                  </a:cubicBezTo>
                  <a:cubicBezTo>
                    <a:pt x="39" y="322"/>
                    <a:pt x="39" y="322"/>
                    <a:pt x="39" y="322"/>
                  </a:cubicBezTo>
                  <a:cubicBezTo>
                    <a:pt x="41" y="322"/>
                    <a:pt x="43" y="321"/>
                    <a:pt x="45" y="321"/>
                  </a:cubicBezTo>
                  <a:cubicBezTo>
                    <a:pt x="45" y="322"/>
                    <a:pt x="45" y="323"/>
                    <a:pt x="45" y="324"/>
                  </a:cubicBezTo>
                  <a:cubicBezTo>
                    <a:pt x="46" y="324"/>
                    <a:pt x="48" y="325"/>
                    <a:pt x="48" y="325"/>
                  </a:cubicBezTo>
                  <a:cubicBezTo>
                    <a:pt x="48" y="325"/>
                    <a:pt x="47" y="327"/>
                    <a:pt x="48" y="327"/>
                  </a:cubicBezTo>
                  <a:cubicBezTo>
                    <a:pt x="51" y="325"/>
                    <a:pt x="51" y="325"/>
                    <a:pt x="52" y="321"/>
                  </a:cubicBezTo>
                  <a:cubicBezTo>
                    <a:pt x="51" y="321"/>
                    <a:pt x="51" y="321"/>
                    <a:pt x="51" y="321"/>
                  </a:cubicBezTo>
                  <a:lnTo>
                    <a:pt x="51" y="322"/>
                  </a:lnTo>
                  <a:close/>
                  <a:moveTo>
                    <a:pt x="5" y="245"/>
                  </a:moveTo>
                  <a:cubicBezTo>
                    <a:pt x="6" y="246"/>
                    <a:pt x="5" y="246"/>
                    <a:pt x="5" y="246"/>
                  </a:cubicBezTo>
                  <a:cubicBezTo>
                    <a:pt x="5" y="246"/>
                    <a:pt x="4" y="245"/>
                    <a:pt x="5" y="245"/>
                  </a:cubicBezTo>
                  <a:close/>
                  <a:moveTo>
                    <a:pt x="47" y="332"/>
                  </a:moveTo>
                  <a:cubicBezTo>
                    <a:pt x="47" y="332"/>
                    <a:pt x="47" y="332"/>
                    <a:pt x="47" y="333"/>
                  </a:cubicBezTo>
                  <a:cubicBezTo>
                    <a:pt x="48" y="332"/>
                    <a:pt x="49" y="332"/>
                    <a:pt x="47" y="332"/>
                  </a:cubicBezTo>
                  <a:close/>
                  <a:moveTo>
                    <a:pt x="48" y="329"/>
                  </a:moveTo>
                  <a:cubicBezTo>
                    <a:pt x="49" y="331"/>
                    <a:pt x="49" y="331"/>
                    <a:pt x="49" y="331"/>
                  </a:cubicBezTo>
                  <a:cubicBezTo>
                    <a:pt x="52" y="331"/>
                    <a:pt x="49" y="330"/>
                    <a:pt x="48" y="329"/>
                  </a:cubicBezTo>
                  <a:close/>
                  <a:moveTo>
                    <a:pt x="42" y="327"/>
                  </a:moveTo>
                  <a:cubicBezTo>
                    <a:pt x="43" y="328"/>
                    <a:pt x="43" y="329"/>
                    <a:pt x="43" y="330"/>
                  </a:cubicBezTo>
                  <a:cubicBezTo>
                    <a:pt x="44" y="330"/>
                    <a:pt x="45" y="330"/>
                    <a:pt x="45" y="331"/>
                  </a:cubicBezTo>
                  <a:cubicBezTo>
                    <a:pt x="45" y="330"/>
                    <a:pt x="45" y="328"/>
                    <a:pt x="45" y="328"/>
                  </a:cubicBezTo>
                  <a:cubicBezTo>
                    <a:pt x="44" y="327"/>
                    <a:pt x="44" y="328"/>
                    <a:pt x="42" y="327"/>
                  </a:cubicBezTo>
                  <a:close/>
                  <a:moveTo>
                    <a:pt x="42" y="322"/>
                  </a:moveTo>
                  <a:cubicBezTo>
                    <a:pt x="41" y="322"/>
                    <a:pt x="39" y="324"/>
                    <a:pt x="38" y="324"/>
                  </a:cubicBezTo>
                  <a:cubicBezTo>
                    <a:pt x="37" y="325"/>
                    <a:pt x="35" y="324"/>
                    <a:pt x="34" y="324"/>
                  </a:cubicBezTo>
                  <a:cubicBezTo>
                    <a:pt x="34" y="325"/>
                    <a:pt x="33" y="325"/>
                    <a:pt x="33" y="325"/>
                  </a:cubicBezTo>
                  <a:cubicBezTo>
                    <a:pt x="33" y="326"/>
                    <a:pt x="34" y="326"/>
                    <a:pt x="33" y="327"/>
                  </a:cubicBezTo>
                  <a:cubicBezTo>
                    <a:pt x="35" y="327"/>
                    <a:pt x="36" y="327"/>
                    <a:pt x="38" y="328"/>
                  </a:cubicBezTo>
                  <a:cubicBezTo>
                    <a:pt x="38" y="328"/>
                    <a:pt x="38" y="329"/>
                    <a:pt x="38" y="329"/>
                  </a:cubicBezTo>
                  <a:cubicBezTo>
                    <a:pt x="38" y="328"/>
                    <a:pt x="39" y="328"/>
                    <a:pt x="40" y="328"/>
                  </a:cubicBezTo>
                  <a:cubicBezTo>
                    <a:pt x="40" y="328"/>
                    <a:pt x="39" y="327"/>
                    <a:pt x="39" y="327"/>
                  </a:cubicBezTo>
                  <a:cubicBezTo>
                    <a:pt x="39" y="326"/>
                    <a:pt x="39" y="326"/>
                    <a:pt x="39" y="326"/>
                  </a:cubicBezTo>
                  <a:cubicBezTo>
                    <a:pt x="41" y="326"/>
                    <a:pt x="42" y="326"/>
                    <a:pt x="44" y="326"/>
                  </a:cubicBezTo>
                  <a:cubicBezTo>
                    <a:pt x="44" y="325"/>
                    <a:pt x="45" y="325"/>
                    <a:pt x="44" y="325"/>
                  </a:cubicBezTo>
                  <a:cubicBezTo>
                    <a:pt x="43" y="324"/>
                    <a:pt x="46" y="323"/>
                    <a:pt x="42" y="322"/>
                  </a:cubicBezTo>
                  <a:close/>
                  <a:moveTo>
                    <a:pt x="28" y="322"/>
                  </a:moveTo>
                  <a:cubicBezTo>
                    <a:pt x="28" y="323"/>
                    <a:pt x="27" y="323"/>
                    <a:pt x="27" y="323"/>
                  </a:cubicBezTo>
                  <a:cubicBezTo>
                    <a:pt x="27" y="323"/>
                    <a:pt x="27" y="324"/>
                    <a:pt x="27" y="324"/>
                  </a:cubicBezTo>
                  <a:cubicBezTo>
                    <a:pt x="28" y="325"/>
                    <a:pt x="30" y="325"/>
                    <a:pt x="30" y="325"/>
                  </a:cubicBezTo>
                  <a:cubicBezTo>
                    <a:pt x="30" y="325"/>
                    <a:pt x="30" y="324"/>
                    <a:pt x="30" y="323"/>
                  </a:cubicBezTo>
                  <a:cubicBezTo>
                    <a:pt x="31" y="324"/>
                    <a:pt x="31" y="323"/>
                    <a:pt x="31" y="322"/>
                  </a:cubicBezTo>
                  <a:cubicBezTo>
                    <a:pt x="30" y="322"/>
                    <a:pt x="29" y="323"/>
                    <a:pt x="28" y="322"/>
                  </a:cubicBezTo>
                  <a:close/>
                  <a:moveTo>
                    <a:pt x="25" y="321"/>
                  </a:moveTo>
                  <a:cubicBezTo>
                    <a:pt x="25" y="322"/>
                    <a:pt x="25" y="322"/>
                    <a:pt x="25" y="322"/>
                  </a:cubicBezTo>
                  <a:cubicBezTo>
                    <a:pt x="23" y="323"/>
                    <a:pt x="27" y="322"/>
                    <a:pt x="26" y="322"/>
                  </a:cubicBezTo>
                  <a:cubicBezTo>
                    <a:pt x="26" y="321"/>
                    <a:pt x="26" y="321"/>
                    <a:pt x="25" y="321"/>
                  </a:cubicBezTo>
                  <a:close/>
                  <a:moveTo>
                    <a:pt x="20" y="302"/>
                  </a:moveTo>
                  <a:cubicBezTo>
                    <a:pt x="21" y="302"/>
                    <a:pt x="21" y="304"/>
                    <a:pt x="20" y="305"/>
                  </a:cubicBezTo>
                  <a:cubicBezTo>
                    <a:pt x="17" y="306"/>
                    <a:pt x="19" y="302"/>
                    <a:pt x="20" y="302"/>
                  </a:cubicBezTo>
                  <a:close/>
                  <a:moveTo>
                    <a:pt x="26" y="301"/>
                  </a:moveTo>
                  <a:cubicBezTo>
                    <a:pt x="26" y="302"/>
                    <a:pt x="27" y="302"/>
                    <a:pt x="27" y="302"/>
                  </a:cubicBezTo>
                  <a:cubicBezTo>
                    <a:pt x="27" y="303"/>
                    <a:pt x="27" y="303"/>
                    <a:pt x="27" y="304"/>
                  </a:cubicBezTo>
                  <a:cubicBezTo>
                    <a:pt x="27" y="304"/>
                    <a:pt x="25" y="306"/>
                    <a:pt x="25" y="306"/>
                  </a:cubicBezTo>
                  <a:cubicBezTo>
                    <a:pt x="21" y="307"/>
                    <a:pt x="26" y="301"/>
                    <a:pt x="26" y="301"/>
                  </a:cubicBezTo>
                  <a:close/>
                  <a:moveTo>
                    <a:pt x="22" y="300"/>
                  </a:moveTo>
                  <a:cubicBezTo>
                    <a:pt x="24" y="300"/>
                    <a:pt x="26" y="301"/>
                    <a:pt x="23" y="301"/>
                  </a:cubicBezTo>
                  <a:cubicBezTo>
                    <a:pt x="23" y="301"/>
                    <a:pt x="21" y="300"/>
                    <a:pt x="22" y="300"/>
                  </a:cubicBezTo>
                  <a:close/>
                  <a:moveTo>
                    <a:pt x="5" y="283"/>
                  </a:moveTo>
                  <a:cubicBezTo>
                    <a:pt x="4" y="284"/>
                    <a:pt x="5" y="284"/>
                    <a:pt x="5" y="285"/>
                  </a:cubicBezTo>
                  <a:cubicBezTo>
                    <a:pt x="5" y="285"/>
                    <a:pt x="3" y="287"/>
                    <a:pt x="3" y="287"/>
                  </a:cubicBezTo>
                  <a:cubicBezTo>
                    <a:pt x="3" y="287"/>
                    <a:pt x="3" y="289"/>
                    <a:pt x="4" y="288"/>
                  </a:cubicBezTo>
                  <a:cubicBezTo>
                    <a:pt x="4" y="289"/>
                    <a:pt x="4" y="291"/>
                    <a:pt x="4" y="291"/>
                  </a:cubicBezTo>
                  <a:cubicBezTo>
                    <a:pt x="4" y="291"/>
                    <a:pt x="5" y="291"/>
                    <a:pt x="6" y="291"/>
                  </a:cubicBezTo>
                  <a:cubicBezTo>
                    <a:pt x="6" y="290"/>
                    <a:pt x="6" y="290"/>
                    <a:pt x="6" y="290"/>
                  </a:cubicBezTo>
                  <a:cubicBezTo>
                    <a:pt x="6" y="290"/>
                    <a:pt x="7" y="290"/>
                    <a:pt x="7" y="290"/>
                  </a:cubicBezTo>
                  <a:cubicBezTo>
                    <a:pt x="7" y="290"/>
                    <a:pt x="8" y="288"/>
                    <a:pt x="7" y="289"/>
                  </a:cubicBezTo>
                  <a:cubicBezTo>
                    <a:pt x="7" y="289"/>
                    <a:pt x="7" y="287"/>
                    <a:pt x="7" y="287"/>
                  </a:cubicBezTo>
                  <a:cubicBezTo>
                    <a:pt x="7" y="287"/>
                    <a:pt x="9" y="287"/>
                    <a:pt x="8" y="287"/>
                  </a:cubicBezTo>
                  <a:cubicBezTo>
                    <a:pt x="9" y="287"/>
                    <a:pt x="8" y="288"/>
                    <a:pt x="8" y="289"/>
                  </a:cubicBezTo>
                  <a:cubicBezTo>
                    <a:pt x="10" y="288"/>
                    <a:pt x="9" y="286"/>
                    <a:pt x="9" y="286"/>
                  </a:cubicBezTo>
                  <a:cubicBezTo>
                    <a:pt x="8" y="286"/>
                    <a:pt x="8" y="286"/>
                    <a:pt x="8" y="286"/>
                  </a:cubicBezTo>
                  <a:cubicBezTo>
                    <a:pt x="8" y="285"/>
                    <a:pt x="6" y="283"/>
                    <a:pt x="6" y="283"/>
                  </a:cubicBezTo>
                  <a:cubicBezTo>
                    <a:pt x="5" y="282"/>
                    <a:pt x="5" y="283"/>
                    <a:pt x="5" y="283"/>
                  </a:cubicBezTo>
                  <a:close/>
                  <a:moveTo>
                    <a:pt x="2" y="282"/>
                  </a:moveTo>
                  <a:cubicBezTo>
                    <a:pt x="2" y="282"/>
                    <a:pt x="1" y="283"/>
                    <a:pt x="1" y="284"/>
                  </a:cubicBezTo>
                  <a:cubicBezTo>
                    <a:pt x="1" y="283"/>
                    <a:pt x="2" y="284"/>
                    <a:pt x="3" y="284"/>
                  </a:cubicBezTo>
                  <a:cubicBezTo>
                    <a:pt x="2" y="283"/>
                    <a:pt x="3" y="282"/>
                    <a:pt x="2" y="282"/>
                  </a:cubicBezTo>
                  <a:close/>
                  <a:moveTo>
                    <a:pt x="7" y="281"/>
                  </a:moveTo>
                  <a:cubicBezTo>
                    <a:pt x="7" y="281"/>
                    <a:pt x="7" y="282"/>
                    <a:pt x="7" y="282"/>
                  </a:cubicBezTo>
                  <a:cubicBezTo>
                    <a:pt x="7" y="283"/>
                    <a:pt x="12" y="285"/>
                    <a:pt x="10" y="283"/>
                  </a:cubicBezTo>
                  <a:cubicBezTo>
                    <a:pt x="9" y="282"/>
                    <a:pt x="8" y="282"/>
                    <a:pt x="7" y="281"/>
                  </a:cubicBezTo>
                  <a:close/>
                  <a:moveTo>
                    <a:pt x="3" y="277"/>
                  </a:moveTo>
                  <a:cubicBezTo>
                    <a:pt x="3" y="278"/>
                    <a:pt x="1" y="279"/>
                    <a:pt x="1" y="279"/>
                  </a:cubicBezTo>
                  <a:cubicBezTo>
                    <a:pt x="1" y="280"/>
                    <a:pt x="2" y="280"/>
                    <a:pt x="1" y="281"/>
                  </a:cubicBezTo>
                  <a:cubicBezTo>
                    <a:pt x="2" y="281"/>
                    <a:pt x="2" y="281"/>
                    <a:pt x="2" y="281"/>
                  </a:cubicBezTo>
                  <a:cubicBezTo>
                    <a:pt x="2" y="281"/>
                    <a:pt x="3" y="281"/>
                    <a:pt x="3" y="281"/>
                  </a:cubicBezTo>
                  <a:cubicBezTo>
                    <a:pt x="3" y="281"/>
                    <a:pt x="3" y="281"/>
                    <a:pt x="4" y="281"/>
                  </a:cubicBezTo>
                  <a:cubicBezTo>
                    <a:pt x="4" y="280"/>
                    <a:pt x="5" y="280"/>
                    <a:pt x="6" y="279"/>
                  </a:cubicBezTo>
                  <a:cubicBezTo>
                    <a:pt x="5" y="278"/>
                    <a:pt x="4" y="278"/>
                    <a:pt x="3" y="277"/>
                  </a:cubicBezTo>
                  <a:close/>
                  <a:moveTo>
                    <a:pt x="3" y="258"/>
                  </a:moveTo>
                  <a:cubicBezTo>
                    <a:pt x="3" y="259"/>
                    <a:pt x="3" y="260"/>
                    <a:pt x="3" y="262"/>
                  </a:cubicBezTo>
                  <a:cubicBezTo>
                    <a:pt x="2" y="262"/>
                    <a:pt x="2" y="261"/>
                    <a:pt x="2" y="261"/>
                  </a:cubicBezTo>
                  <a:cubicBezTo>
                    <a:pt x="2" y="261"/>
                    <a:pt x="0" y="261"/>
                    <a:pt x="1" y="262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5"/>
                    <a:pt x="1" y="266"/>
                    <a:pt x="1" y="267"/>
                  </a:cubicBezTo>
                  <a:cubicBezTo>
                    <a:pt x="1" y="267"/>
                    <a:pt x="1" y="266"/>
                    <a:pt x="2" y="266"/>
                  </a:cubicBezTo>
                  <a:cubicBezTo>
                    <a:pt x="2" y="266"/>
                    <a:pt x="2" y="269"/>
                    <a:pt x="1" y="268"/>
                  </a:cubicBezTo>
                  <a:cubicBezTo>
                    <a:pt x="1" y="269"/>
                    <a:pt x="1" y="269"/>
                    <a:pt x="1" y="269"/>
                  </a:cubicBezTo>
                  <a:cubicBezTo>
                    <a:pt x="2" y="270"/>
                    <a:pt x="2" y="269"/>
                    <a:pt x="3" y="270"/>
                  </a:cubicBezTo>
                  <a:cubicBezTo>
                    <a:pt x="2" y="270"/>
                    <a:pt x="1" y="272"/>
                    <a:pt x="1" y="272"/>
                  </a:cubicBezTo>
                  <a:cubicBezTo>
                    <a:pt x="1" y="272"/>
                    <a:pt x="1" y="272"/>
                    <a:pt x="1" y="272"/>
                  </a:cubicBezTo>
                  <a:cubicBezTo>
                    <a:pt x="0" y="274"/>
                    <a:pt x="2" y="276"/>
                    <a:pt x="3" y="277"/>
                  </a:cubicBezTo>
                  <a:cubicBezTo>
                    <a:pt x="2" y="277"/>
                    <a:pt x="4" y="277"/>
                    <a:pt x="4" y="276"/>
                  </a:cubicBezTo>
                  <a:cubicBezTo>
                    <a:pt x="4" y="276"/>
                    <a:pt x="5" y="276"/>
                    <a:pt x="5" y="276"/>
                  </a:cubicBezTo>
                  <a:cubicBezTo>
                    <a:pt x="5" y="276"/>
                    <a:pt x="5" y="277"/>
                    <a:pt x="6" y="277"/>
                  </a:cubicBezTo>
                  <a:cubicBezTo>
                    <a:pt x="7" y="278"/>
                    <a:pt x="6" y="277"/>
                    <a:pt x="7" y="277"/>
                  </a:cubicBezTo>
                  <a:cubicBezTo>
                    <a:pt x="7" y="275"/>
                    <a:pt x="8" y="272"/>
                    <a:pt x="8" y="271"/>
                  </a:cubicBezTo>
                  <a:cubicBezTo>
                    <a:pt x="9" y="267"/>
                    <a:pt x="8" y="262"/>
                    <a:pt x="7" y="258"/>
                  </a:cubicBezTo>
                  <a:cubicBezTo>
                    <a:pt x="5" y="258"/>
                    <a:pt x="4" y="258"/>
                    <a:pt x="3" y="258"/>
                  </a:cubicBezTo>
                  <a:close/>
                  <a:moveTo>
                    <a:pt x="11" y="230"/>
                  </a:moveTo>
                  <a:cubicBezTo>
                    <a:pt x="11" y="230"/>
                    <a:pt x="10" y="231"/>
                    <a:pt x="10" y="231"/>
                  </a:cubicBezTo>
                  <a:cubicBezTo>
                    <a:pt x="9" y="232"/>
                    <a:pt x="9" y="231"/>
                    <a:pt x="9" y="231"/>
                  </a:cubicBezTo>
                  <a:cubicBezTo>
                    <a:pt x="8" y="232"/>
                    <a:pt x="8" y="232"/>
                    <a:pt x="7" y="232"/>
                  </a:cubicBezTo>
                  <a:cubicBezTo>
                    <a:pt x="8" y="233"/>
                    <a:pt x="7" y="234"/>
                    <a:pt x="8" y="235"/>
                  </a:cubicBezTo>
                  <a:cubicBezTo>
                    <a:pt x="8" y="235"/>
                    <a:pt x="9" y="235"/>
                    <a:pt x="10" y="236"/>
                  </a:cubicBezTo>
                  <a:cubicBezTo>
                    <a:pt x="9" y="237"/>
                    <a:pt x="8" y="236"/>
                    <a:pt x="7" y="237"/>
                  </a:cubicBezTo>
                  <a:cubicBezTo>
                    <a:pt x="7" y="237"/>
                    <a:pt x="7" y="238"/>
                    <a:pt x="7" y="238"/>
                  </a:cubicBezTo>
                  <a:cubicBezTo>
                    <a:pt x="7" y="239"/>
                    <a:pt x="7" y="239"/>
                    <a:pt x="8" y="239"/>
                  </a:cubicBezTo>
                  <a:cubicBezTo>
                    <a:pt x="8" y="239"/>
                    <a:pt x="9" y="238"/>
                    <a:pt x="9" y="238"/>
                  </a:cubicBezTo>
                  <a:cubicBezTo>
                    <a:pt x="11" y="237"/>
                    <a:pt x="11" y="237"/>
                    <a:pt x="13" y="237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2" y="235"/>
                    <a:pt x="12" y="235"/>
                    <a:pt x="10" y="235"/>
                  </a:cubicBezTo>
                  <a:cubicBezTo>
                    <a:pt x="10" y="235"/>
                    <a:pt x="10" y="234"/>
                    <a:pt x="10" y="234"/>
                  </a:cubicBezTo>
                  <a:cubicBezTo>
                    <a:pt x="12" y="233"/>
                    <a:pt x="12" y="234"/>
                    <a:pt x="13" y="233"/>
                  </a:cubicBezTo>
                  <a:cubicBezTo>
                    <a:pt x="12" y="232"/>
                    <a:pt x="13" y="231"/>
                    <a:pt x="12" y="230"/>
                  </a:cubicBezTo>
                  <a:lnTo>
                    <a:pt x="11" y="230"/>
                  </a:lnTo>
                  <a:close/>
                  <a:moveTo>
                    <a:pt x="11" y="227"/>
                  </a:moveTo>
                  <a:cubicBezTo>
                    <a:pt x="11" y="228"/>
                    <a:pt x="11" y="228"/>
                    <a:pt x="12" y="228"/>
                  </a:cubicBezTo>
                  <a:cubicBezTo>
                    <a:pt x="12" y="228"/>
                    <a:pt x="12" y="227"/>
                    <a:pt x="11" y="227"/>
                  </a:cubicBezTo>
                  <a:close/>
                  <a:moveTo>
                    <a:pt x="10" y="225"/>
                  </a:moveTo>
                  <a:cubicBezTo>
                    <a:pt x="9" y="226"/>
                    <a:pt x="9" y="226"/>
                    <a:pt x="9" y="226"/>
                  </a:cubicBezTo>
                  <a:cubicBezTo>
                    <a:pt x="10" y="226"/>
                    <a:pt x="10" y="227"/>
                    <a:pt x="11" y="227"/>
                  </a:cubicBezTo>
                  <a:cubicBezTo>
                    <a:pt x="10" y="226"/>
                    <a:pt x="11" y="225"/>
                    <a:pt x="10" y="225"/>
                  </a:cubicBezTo>
                  <a:close/>
                  <a:moveTo>
                    <a:pt x="10" y="222"/>
                  </a:moveTo>
                  <a:cubicBezTo>
                    <a:pt x="10" y="222"/>
                    <a:pt x="9" y="224"/>
                    <a:pt x="9" y="224"/>
                  </a:cubicBezTo>
                  <a:cubicBezTo>
                    <a:pt x="10" y="224"/>
                    <a:pt x="10" y="224"/>
                    <a:pt x="10" y="225"/>
                  </a:cubicBezTo>
                  <a:cubicBezTo>
                    <a:pt x="10" y="224"/>
                    <a:pt x="11" y="222"/>
                    <a:pt x="10" y="222"/>
                  </a:cubicBezTo>
                  <a:close/>
                  <a:moveTo>
                    <a:pt x="14" y="202"/>
                  </a:moveTo>
                  <a:cubicBezTo>
                    <a:pt x="13" y="202"/>
                    <a:pt x="13" y="202"/>
                    <a:pt x="13" y="202"/>
                  </a:cubicBezTo>
                  <a:cubicBezTo>
                    <a:pt x="12" y="203"/>
                    <a:pt x="12" y="202"/>
                    <a:pt x="11" y="202"/>
                  </a:cubicBezTo>
                  <a:cubicBezTo>
                    <a:pt x="11" y="207"/>
                    <a:pt x="11" y="210"/>
                    <a:pt x="10" y="215"/>
                  </a:cubicBezTo>
                  <a:cubicBezTo>
                    <a:pt x="11" y="216"/>
                    <a:pt x="11" y="215"/>
                    <a:pt x="11" y="216"/>
                  </a:cubicBezTo>
                  <a:cubicBezTo>
                    <a:pt x="12" y="216"/>
                    <a:pt x="13" y="216"/>
                    <a:pt x="13" y="216"/>
                  </a:cubicBezTo>
                  <a:cubicBezTo>
                    <a:pt x="14" y="215"/>
                    <a:pt x="15" y="215"/>
                    <a:pt x="15" y="214"/>
                  </a:cubicBezTo>
                  <a:cubicBezTo>
                    <a:pt x="15" y="214"/>
                    <a:pt x="14" y="213"/>
                    <a:pt x="15" y="213"/>
                  </a:cubicBezTo>
                  <a:cubicBezTo>
                    <a:pt x="16" y="213"/>
                    <a:pt x="16" y="213"/>
                    <a:pt x="16" y="213"/>
                  </a:cubicBezTo>
                  <a:cubicBezTo>
                    <a:pt x="16" y="210"/>
                    <a:pt x="14" y="211"/>
                    <a:pt x="16" y="209"/>
                  </a:cubicBezTo>
                  <a:cubicBezTo>
                    <a:pt x="16" y="209"/>
                    <a:pt x="14" y="209"/>
                    <a:pt x="14" y="208"/>
                  </a:cubicBezTo>
                  <a:cubicBezTo>
                    <a:pt x="14" y="207"/>
                    <a:pt x="14" y="207"/>
                    <a:pt x="15" y="205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6" y="204"/>
                    <a:pt x="15" y="203"/>
                    <a:pt x="16" y="202"/>
                  </a:cubicBezTo>
                  <a:lnTo>
                    <a:pt x="14" y="20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0" name="Freeform 150"/>
            <p:cNvSpPr>
              <a:spLocks noEditPoints="1"/>
            </p:cNvSpPr>
            <p:nvPr/>
          </p:nvSpPr>
          <p:spPr bwMode="auto">
            <a:xfrm>
              <a:off x="4640263" y="3668713"/>
              <a:ext cx="247650" cy="479425"/>
            </a:xfrm>
            <a:custGeom>
              <a:avLst/>
              <a:gdLst>
                <a:gd name="T0" fmla="*/ 8 w 66"/>
                <a:gd name="T1" fmla="*/ 85 h 128"/>
                <a:gd name="T2" fmla="*/ 10 w 66"/>
                <a:gd name="T3" fmla="*/ 92 h 128"/>
                <a:gd name="T4" fmla="*/ 9 w 66"/>
                <a:gd name="T5" fmla="*/ 96 h 128"/>
                <a:gd name="T6" fmla="*/ 11 w 66"/>
                <a:gd name="T7" fmla="*/ 106 h 128"/>
                <a:gd name="T8" fmla="*/ 4 w 66"/>
                <a:gd name="T9" fmla="*/ 109 h 128"/>
                <a:gd name="T10" fmla="*/ 7 w 66"/>
                <a:gd name="T11" fmla="*/ 118 h 128"/>
                <a:gd name="T12" fmla="*/ 7 w 66"/>
                <a:gd name="T13" fmla="*/ 128 h 128"/>
                <a:gd name="T14" fmla="*/ 13 w 66"/>
                <a:gd name="T15" fmla="*/ 128 h 128"/>
                <a:gd name="T16" fmla="*/ 18 w 66"/>
                <a:gd name="T17" fmla="*/ 126 h 128"/>
                <a:gd name="T18" fmla="*/ 30 w 66"/>
                <a:gd name="T19" fmla="*/ 121 h 128"/>
                <a:gd name="T20" fmla="*/ 33 w 66"/>
                <a:gd name="T21" fmla="*/ 115 h 128"/>
                <a:gd name="T22" fmla="*/ 44 w 66"/>
                <a:gd name="T23" fmla="*/ 110 h 128"/>
                <a:gd name="T24" fmla="*/ 50 w 66"/>
                <a:gd name="T25" fmla="*/ 105 h 128"/>
                <a:gd name="T26" fmla="*/ 55 w 66"/>
                <a:gd name="T27" fmla="*/ 100 h 128"/>
                <a:gd name="T28" fmla="*/ 54 w 66"/>
                <a:gd name="T29" fmla="*/ 95 h 128"/>
                <a:gd name="T30" fmla="*/ 53 w 66"/>
                <a:gd name="T31" fmla="*/ 90 h 128"/>
                <a:gd name="T32" fmla="*/ 52 w 66"/>
                <a:gd name="T33" fmla="*/ 85 h 128"/>
                <a:gd name="T34" fmla="*/ 50 w 66"/>
                <a:gd name="T35" fmla="*/ 82 h 128"/>
                <a:gd name="T36" fmla="*/ 53 w 66"/>
                <a:gd name="T37" fmla="*/ 77 h 128"/>
                <a:gd name="T38" fmla="*/ 56 w 66"/>
                <a:gd name="T39" fmla="*/ 69 h 128"/>
                <a:gd name="T40" fmla="*/ 58 w 66"/>
                <a:gd name="T41" fmla="*/ 62 h 128"/>
                <a:gd name="T42" fmla="*/ 66 w 66"/>
                <a:gd name="T43" fmla="*/ 62 h 128"/>
                <a:gd name="T44" fmla="*/ 12 w 66"/>
                <a:gd name="T45" fmla="*/ 0 h 128"/>
                <a:gd name="T46" fmla="*/ 9 w 66"/>
                <a:gd name="T47" fmla="*/ 20 h 128"/>
                <a:gd name="T48" fmla="*/ 10 w 66"/>
                <a:gd name="T49" fmla="*/ 33 h 128"/>
                <a:gd name="T50" fmla="*/ 0 w 66"/>
                <a:gd name="T51" fmla="*/ 67 h 128"/>
                <a:gd name="T52" fmla="*/ 4 w 66"/>
                <a:gd name="T53" fmla="*/ 81 h 128"/>
                <a:gd name="T54" fmla="*/ 3 w 66"/>
                <a:gd name="T55" fmla="*/ 74 h 128"/>
                <a:gd name="T56" fmla="*/ 6 w 66"/>
                <a:gd name="T57" fmla="*/ 78 h 128"/>
                <a:gd name="T58" fmla="*/ 11 w 66"/>
                <a:gd name="T59" fmla="*/ 81 h 128"/>
                <a:gd name="T60" fmla="*/ 9 w 66"/>
                <a:gd name="T61" fmla="*/ 80 h 128"/>
                <a:gd name="T62" fmla="*/ 1 w 66"/>
                <a:gd name="T63" fmla="*/ 7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28">
                  <a:moveTo>
                    <a:pt x="4" y="81"/>
                  </a:moveTo>
                  <a:cubicBezTo>
                    <a:pt x="4" y="81"/>
                    <a:pt x="7" y="84"/>
                    <a:pt x="8" y="85"/>
                  </a:cubicBezTo>
                  <a:cubicBezTo>
                    <a:pt x="9" y="86"/>
                    <a:pt x="8" y="88"/>
                    <a:pt x="9" y="89"/>
                  </a:cubicBezTo>
                  <a:cubicBezTo>
                    <a:pt x="10" y="90"/>
                    <a:pt x="10" y="91"/>
                    <a:pt x="10" y="92"/>
                  </a:cubicBezTo>
                  <a:cubicBezTo>
                    <a:pt x="10" y="93"/>
                    <a:pt x="10" y="94"/>
                    <a:pt x="10" y="94"/>
                  </a:cubicBezTo>
                  <a:cubicBezTo>
                    <a:pt x="10" y="94"/>
                    <a:pt x="9" y="95"/>
                    <a:pt x="9" y="96"/>
                  </a:cubicBezTo>
                  <a:cubicBezTo>
                    <a:pt x="9" y="98"/>
                    <a:pt x="10" y="101"/>
                    <a:pt x="10" y="102"/>
                  </a:cubicBezTo>
                  <a:cubicBezTo>
                    <a:pt x="11" y="103"/>
                    <a:pt x="10" y="104"/>
                    <a:pt x="11" y="106"/>
                  </a:cubicBezTo>
                  <a:cubicBezTo>
                    <a:pt x="12" y="107"/>
                    <a:pt x="12" y="108"/>
                    <a:pt x="12" y="108"/>
                  </a:cubicBezTo>
                  <a:cubicBezTo>
                    <a:pt x="12" y="108"/>
                    <a:pt x="5" y="108"/>
                    <a:pt x="4" y="109"/>
                  </a:cubicBezTo>
                  <a:cubicBezTo>
                    <a:pt x="3" y="110"/>
                    <a:pt x="2" y="112"/>
                    <a:pt x="3" y="112"/>
                  </a:cubicBezTo>
                  <a:cubicBezTo>
                    <a:pt x="4" y="113"/>
                    <a:pt x="6" y="117"/>
                    <a:pt x="7" y="118"/>
                  </a:cubicBezTo>
                  <a:cubicBezTo>
                    <a:pt x="8" y="119"/>
                    <a:pt x="9" y="124"/>
                    <a:pt x="9" y="124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6" y="126"/>
                    <a:pt x="18" y="126"/>
                  </a:cubicBezTo>
                  <a:cubicBezTo>
                    <a:pt x="19" y="126"/>
                    <a:pt x="23" y="125"/>
                    <a:pt x="25" y="125"/>
                  </a:cubicBezTo>
                  <a:cubicBezTo>
                    <a:pt x="27" y="124"/>
                    <a:pt x="28" y="124"/>
                    <a:pt x="30" y="121"/>
                  </a:cubicBezTo>
                  <a:cubicBezTo>
                    <a:pt x="32" y="119"/>
                    <a:pt x="33" y="120"/>
                    <a:pt x="35" y="119"/>
                  </a:cubicBezTo>
                  <a:cubicBezTo>
                    <a:pt x="36" y="118"/>
                    <a:pt x="32" y="117"/>
                    <a:pt x="33" y="115"/>
                  </a:cubicBezTo>
                  <a:cubicBezTo>
                    <a:pt x="35" y="113"/>
                    <a:pt x="39" y="113"/>
                    <a:pt x="40" y="112"/>
                  </a:cubicBezTo>
                  <a:cubicBezTo>
                    <a:pt x="42" y="110"/>
                    <a:pt x="42" y="110"/>
                    <a:pt x="44" y="110"/>
                  </a:cubicBezTo>
                  <a:cubicBezTo>
                    <a:pt x="46" y="110"/>
                    <a:pt x="45" y="108"/>
                    <a:pt x="46" y="107"/>
                  </a:cubicBezTo>
                  <a:cubicBezTo>
                    <a:pt x="47" y="106"/>
                    <a:pt x="49" y="106"/>
                    <a:pt x="50" y="105"/>
                  </a:cubicBezTo>
                  <a:cubicBezTo>
                    <a:pt x="51" y="105"/>
                    <a:pt x="51" y="105"/>
                    <a:pt x="52" y="103"/>
                  </a:cubicBezTo>
                  <a:cubicBezTo>
                    <a:pt x="53" y="101"/>
                    <a:pt x="55" y="100"/>
                    <a:pt x="55" y="100"/>
                  </a:cubicBezTo>
                  <a:cubicBezTo>
                    <a:pt x="55" y="100"/>
                    <a:pt x="56" y="99"/>
                    <a:pt x="55" y="98"/>
                  </a:cubicBezTo>
                  <a:cubicBezTo>
                    <a:pt x="53" y="96"/>
                    <a:pt x="53" y="96"/>
                    <a:pt x="54" y="95"/>
                  </a:cubicBezTo>
                  <a:cubicBezTo>
                    <a:pt x="54" y="93"/>
                    <a:pt x="54" y="92"/>
                    <a:pt x="54" y="9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89"/>
                    <a:pt x="55" y="88"/>
                    <a:pt x="55" y="87"/>
                  </a:cubicBezTo>
                  <a:cubicBezTo>
                    <a:pt x="54" y="85"/>
                    <a:pt x="53" y="85"/>
                    <a:pt x="52" y="85"/>
                  </a:cubicBezTo>
                  <a:cubicBezTo>
                    <a:pt x="51" y="85"/>
                    <a:pt x="49" y="86"/>
                    <a:pt x="49" y="85"/>
                  </a:cubicBezTo>
                  <a:cubicBezTo>
                    <a:pt x="49" y="83"/>
                    <a:pt x="49" y="83"/>
                    <a:pt x="50" y="82"/>
                  </a:cubicBezTo>
                  <a:cubicBezTo>
                    <a:pt x="51" y="81"/>
                    <a:pt x="52" y="81"/>
                    <a:pt x="52" y="79"/>
                  </a:cubicBezTo>
                  <a:cubicBezTo>
                    <a:pt x="52" y="77"/>
                    <a:pt x="52" y="78"/>
                    <a:pt x="53" y="77"/>
                  </a:cubicBezTo>
                  <a:cubicBezTo>
                    <a:pt x="55" y="76"/>
                    <a:pt x="55" y="74"/>
                    <a:pt x="55" y="72"/>
                  </a:cubicBezTo>
                  <a:cubicBezTo>
                    <a:pt x="55" y="71"/>
                    <a:pt x="54" y="70"/>
                    <a:pt x="56" y="69"/>
                  </a:cubicBezTo>
                  <a:cubicBezTo>
                    <a:pt x="57" y="68"/>
                    <a:pt x="58" y="68"/>
                    <a:pt x="57" y="66"/>
                  </a:cubicBezTo>
                  <a:cubicBezTo>
                    <a:pt x="56" y="65"/>
                    <a:pt x="58" y="64"/>
                    <a:pt x="58" y="62"/>
                  </a:cubicBezTo>
                  <a:cubicBezTo>
                    <a:pt x="59" y="60"/>
                    <a:pt x="60" y="61"/>
                    <a:pt x="61" y="62"/>
                  </a:cubicBezTo>
                  <a:cubicBezTo>
                    <a:pt x="63" y="62"/>
                    <a:pt x="66" y="62"/>
                    <a:pt x="66" y="6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3" y="25"/>
                    <a:pt x="12" y="27"/>
                  </a:cubicBezTo>
                  <a:cubicBezTo>
                    <a:pt x="10" y="29"/>
                    <a:pt x="10" y="31"/>
                    <a:pt x="10" y="33"/>
                  </a:cubicBezTo>
                  <a:cubicBezTo>
                    <a:pt x="9" y="36"/>
                    <a:pt x="10" y="59"/>
                    <a:pt x="10" y="5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4"/>
                    <a:pt x="0" y="74"/>
                    <a:pt x="0" y="74"/>
                  </a:cubicBezTo>
                  <a:lnTo>
                    <a:pt x="4" y="81"/>
                  </a:lnTo>
                  <a:close/>
                  <a:moveTo>
                    <a:pt x="1" y="74"/>
                  </a:moveTo>
                  <a:cubicBezTo>
                    <a:pt x="1" y="74"/>
                    <a:pt x="2" y="74"/>
                    <a:pt x="3" y="74"/>
                  </a:cubicBezTo>
                  <a:cubicBezTo>
                    <a:pt x="3" y="74"/>
                    <a:pt x="3" y="76"/>
                    <a:pt x="3" y="76"/>
                  </a:cubicBezTo>
                  <a:cubicBezTo>
                    <a:pt x="4" y="77"/>
                    <a:pt x="5" y="77"/>
                    <a:pt x="6" y="78"/>
                  </a:cubicBezTo>
                  <a:cubicBezTo>
                    <a:pt x="7" y="78"/>
                    <a:pt x="9" y="78"/>
                    <a:pt x="11" y="78"/>
                  </a:cubicBezTo>
                  <a:cubicBezTo>
                    <a:pt x="11" y="78"/>
                    <a:pt x="11" y="80"/>
                    <a:pt x="11" y="81"/>
                  </a:cubicBezTo>
                  <a:cubicBezTo>
                    <a:pt x="11" y="80"/>
                    <a:pt x="11" y="81"/>
                    <a:pt x="11" y="81"/>
                  </a:cubicBezTo>
                  <a:cubicBezTo>
                    <a:pt x="10" y="81"/>
                    <a:pt x="9" y="80"/>
                    <a:pt x="9" y="80"/>
                  </a:cubicBezTo>
                  <a:cubicBezTo>
                    <a:pt x="7" y="79"/>
                    <a:pt x="6" y="80"/>
                    <a:pt x="4" y="81"/>
                  </a:cubicBezTo>
                  <a:cubicBezTo>
                    <a:pt x="4" y="79"/>
                    <a:pt x="1" y="74"/>
                    <a:pt x="1" y="74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1" name="Freeform 151"/>
            <p:cNvSpPr>
              <a:spLocks/>
            </p:cNvSpPr>
            <p:nvPr/>
          </p:nvSpPr>
          <p:spPr bwMode="auto">
            <a:xfrm>
              <a:off x="4640263" y="4043363"/>
              <a:ext cx="315912" cy="228600"/>
            </a:xfrm>
            <a:custGeom>
              <a:avLst/>
              <a:gdLst>
                <a:gd name="T0" fmla="*/ 30 w 84"/>
                <a:gd name="T1" fmla="*/ 56 h 61"/>
                <a:gd name="T2" fmla="*/ 30 w 84"/>
                <a:gd name="T3" fmla="*/ 50 h 61"/>
                <a:gd name="T4" fmla="*/ 34 w 84"/>
                <a:gd name="T5" fmla="*/ 46 h 61"/>
                <a:gd name="T6" fmla="*/ 36 w 84"/>
                <a:gd name="T7" fmla="*/ 43 h 61"/>
                <a:gd name="T8" fmla="*/ 41 w 84"/>
                <a:gd name="T9" fmla="*/ 43 h 61"/>
                <a:gd name="T10" fmla="*/ 45 w 84"/>
                <a:gd name="T11" fmla="*/ 47 h 61"/>
                <a:gd name="T12" fmla="*/ 50 w 84"/>
                <a:gd name="T13" fmla="*/ 47 h 61"/>
                <a:gd name="T14" fmla="*/ 54 w 84"/>
                <a:gd name="T15" fmla="*/ 48 h 61"/>
                <a:gd name="T16" fmla="*/ 58 w 84"/>
                <a:gd name="T17" fmla="*/ 49 h 61"/>
                <a:gd name="T18" fmla="*/ 59 w 84"/>
                <a:gd name="T19" fmla="*/ 45 h 61"/>
                <a:gd name="T20" fmla="*/ 63 w 84"/>
                <a:gd name="T21" fmla="*/ 47 h 61"/>
                <a:gd name="T22" fmla="*/ 67 w 84"/>
                <a:gd name="T23" fmla="*/ 46 h 61"/>
                <a:gd name="T24" fmla="*/ 68 w 84"/>
                <a:gd name="T25" fmla="*/ 44 h 61"/>
                <a:gd name="T26" fmla="*/ 71 w 84"/>
                <a:gd name="T27" fmla="*/ 44 h 61"/>
                <a:gd name="T28" fmla="*/ 74 w 84"/>
                <a:gd name="T29" fmla="*/ 42 h 61"/>
                <a:gd name="T30" fmla="*/ 79 w 84"/>
                <a:gd name="T31" fmla="*/ 42 h 61"/>
                <a:gd name="T32" fmla="*/ 81 w 84"/>
                <a:gd name="T33" fmla="*/ 43 h 61"/>
                <a:gd name="T34" fmla="*/ 84 w 84"/>
                <a:gd name="T35" fmla="*/ 43 h 61"/>
                <a:gd name="T36" fmla="*/ 83 w 84"/>
                <a:gd name="T37" fmla="*/ 40 h 61"/>
                <a:gd name="T38" fmla="*/ 82 w 84"/>
                <a:gd name="T39" fmla="*/ 36 h 61"/>
                <a:gd name="T40" fmla="*/ 78 w 84"/>
                <a:gd name="T41" fmla="*/ 32 h 61"/>
                <a:gd name="T42" fmla="*/ 75 w 84"/>
                <a:gd name="T43" fmla="*/ 28 h 61"/>
                <a:gd name="T44" fmla="*/ 73 w 84"/>
                <a:gd name="T45" fmla="*/ 27 h 61"/>
                <a:gd name="T46" fmla="*/ 70 w 84"/>
                <a:gd name="T47" fmla="*/ 25 h 61"/>
                <a:gd name="T48" fmla="*/ 67 w 84"/>
                <a:gd name="T49" fmla="*/ 24 h 61"/>
                <a:gd name="T50" fmla="*/ 64 w 84"/>
                <a:gd name="T51" fmla="*/ 21 h 61"/>
                <a:gd name="T52" fmla="*/ 61 w 84"/>
                <a:gd name="T53" fmla="*/ 15 h 61"/>
                <a:gd name="T54" fmla="*/ 60 w 84"/>
                <a:gd name="T55" fmla="*/ 11 h 61"/>
                <a:gd name="T56" fmla="*/ 59 w 84"/>
                <a:gd name="T57" fmla="*/ 8 h 61"/>
                <a:gd name="T58" fmla="*/ 59 w 84"/>
                <a:gd name="T59" fmla="*/ 4 h 61"/>
                <a:gd name="T60" fmla="*/ 55 w 84"/>
                <a:gd name="T61" fmla="*/ 0 h 61"/>
                <a:gd name="T62" fmla="*/ 52 w 84"/>
                <a:gd name="T63" fmla="*/ 3 h 61"/>
                <a:gd name="T64" fmla="*/ 50 w 84"/>
                <a:gd name="T65" fmla="*/ 5 h 61"/>
                <a:gd name="T66" fmla="*/ 46 w 84"/>
                <a:gd name="T67" fmla="*/ 7 h 61"/>
                <a:gd name="T68" fmla="*/ 44 w 84"/>
                <a:gd name="T69" fmla="*/ 10 h 61"/>
                <a:gd name="T70" fmla="*/ 40 w 84"/>
                <a:gd name="T71" fmla="*/ 12 h 61"/>
                <a:gd name="T72" fmla="*/ 33 w 84"/>
                <a:gd name="T73" fmla="*/ 15 h 61"/>
                <a:gd name="T74" fmla="*/ 35 w 84"/>
                <a:gd name="T75" fmla="*/ 19 h 61"/>
                <a:gd name="T76" fmla="*/ 30 w 84"/>
                <a:gd name="T77" fmla="*/ 21 h 61"/>
                <a:gd name="T78" fmla="*/ 25 w 84"/>
                <a:gd name="T79" fmla="*/ 25 h 61"/>
                <a:gd name="T80" fmla="*/ 18 w 84"/>
                <a:gd name="T81" fmla="*/ 26 h 61"/>
                <a:gd name="T82" fmla="*/ 15 w 84"/>
                <a:gd name="T83" fmla="*/ 25 h 61"/>
                <a:gd name="T84" fmla="*/ 13 w 84"/>
                <a:gd name="T85" fmla="*/ 28 h 61"/>
                <a:gd name="T86" fmla="*/ 10 w 84"/>
                <a:gd name="T87" fmla="*/ 27 h 61"/>
                <a:gd name="T88" fmla="*/ 7 w 84"/>
                <a:gd name="T89" fmla="*/ 28 h 61"/>
                <a:gd name="T90" fmla="*/ 3 w 84"/>
                <a:gd name="T91" fmla="*/ 36 h 61"/>
                <a:gd name="T92" fmla="*/ 2 w 84"/>
                <a:gd name="T93" fmla="*/ 39 h 61"/>
                <a:gd name="T94" fmla="*/ 4 w 84"/>
                <a:gd name="T95" fmla="*/ 41 h 61"/>
                <a:gd name="T96" fmla="*/ 7 w 84"/>
                <a:gd name="T97" fmla="*/ 48 h 61"/>
                <a:gd name="T98" fmla="*/ 10 w 84"/>
                <a:gd name="T99" fmla="*/ 52 h 61"/>
                <a:gd name="T100" fmla="*/ 13 w 84"/>
                <a:gd name="T101" fmla="*/ 56 h 61"/>
                <a:gd name="T102" fmla="*/ 17 w 84"/>
                <a:gd name="T103" fmla="*/ 61 h 61"/>
                <a:gd name="T104" fmla="*/ 20 w 84"/>
                <a:gd name="T105" fmla="*/ 59 h 61"/>
                <a:gd name="T106" fmla="*/ 22 w 84"/>
                <a:gd name="T107" fmla="*/ 57 h 61"/>
                <a:gd name="T108" fmla="*/ 26 w 84"/>
                <a:gd name="T109" fmla="*/ 57 h 61"/>
                <a:gd name="T110" fmla="*/ 30 w 84"/>
                <a:gd name="T111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" h="61">
                  <a:moveTo>
                    <a:pt x="30" y="56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4" y="48"/>
                    <a:pt x="34" y="46"/>
                  </a:cubicBezTo>
                  <a:cubicBezTo>
                    <a:pt x="34" y="44"/>
                    <a:pt x="35" y="43"/>
                    <a:pt x="36" y="43"/>
                  </a:cubicBezTo>
                  <a:cubicBezTo>
                    <a:pt x="37" y="43"/>
                    <a:pt x="39" y="42"/>
                    <a:pt x="41" y="43"/>
                  </a:cubicBezTo>
                  <a:cubicBezTo>
                    <a:pt x="43" y="44"/>
                    <a:pt x="44" y="46"/>
                    <a:pt x="45" y="47"/>
                  </a:cubicBezTo>
                  <a:cubicBezTo>
                    <a:pt x="46" y="47"/>
                    <a:pt x="49" y="47"/>
                    <a:pt x="50" y="47"/>
                  </a:cubicBezTo>
                  <a:cubicBezTo>
                    <a:pt x="52" y="47"/>
                    <a:pt x="52" y="48"/>
                    <a:pt x="54" y="48"/>
                  </a:cubicBezTo>
                  <a:cubicBezTo>
                    <a:pt x="56" y="49"/>
                    <a:pt x="58" y="49"/>
                    <a:pt x="58" y="49"/>
                  </a:cubicBezTo>
                  <a:cubicBezTo>
                    <a:pt x="58" y="49"/>
                    <a:pt x="58" y="45"/>
                    <a:pt x="59" y="45"/>
                  </a:cubicBezTo>
                  <a:cubicBezTo>
                    <a:pt x="61" y="45"/>
                    <a:pt x="61" y="47"/>
                    <a:pt x="63" y="47"/>
                  </a:cubicBezTo>
                  <a:cubicBezTo>
                    <a:pt x="66" y="46"/>
                    <a:pt x="67" y="46"/>
                    <a:pt x="67" y="46"/>
                  </a:cubicBezTo>
                  <a:cubicBezTo>
                    <a:pt x="67" y="46"/>
                    <a:pt x="66" y="44"/>
                    <a:pt x="68" y="44"/>
                  </a:cubicBezTo>
                  <a:cubicBezTo>
                    <a:pt x="70" y="43"/>
                    <a:pt x="69" y="46"/>
                    <a:pt x="71" y="44"/>
                  </a:cubicBezTo>
                  <a:cubicBezTo>
                    <a:pt x="73" y="42"/>
                    <a:pt x="72" y="42"/>
                    <a:pt x="74" y="42"/>
                  </a:cubicBezTo>
                  <a:cubicBezTo>
                    <a:pt x="75" y="42"/>
                    <a:pt x="77" y="42"/>
                    <a:pt x="79" y="42"/>
                  </a:cubicBezTo>
                  <a:cubicBezTo>
                    <a:pt x="81" y="42"/>
                    <a:pt x="80" y="43"/>
                    <a:pt x="81" y="43"/>
                  </a:cubicBezTo>
                  <a:cubicBezTo>
                    <a:pt x="82" y="43"/>
                    <a:pt x="84" y="43"/>
                    <a:pt x="84" y="43"/>
                  </a:cubicBezTo>
                  <a:cubicBezTo>
                    <a:pt x="84" y="43"/>
                    <a:pt x="84" y="40"/>
                    <a:pt x="83" y="40"/>
                  </a:cubicBezTo>
                  <a:cubicBezTo>
                    <a:pt x="82" y="40"/>
                    <a:pt x="83" y="38"/>
                    <a:pt x="82" y="36"/>
                  </a:cubicBezTo>
                  <a:cubicBezTo>
                    <a:pt x="81" y="34"/>
                    <a:pt x="80" y="33"/>
                    <a:pt x="78" y="32"/>
                  </a:cubicBezTo>
                  <a:cubicBezTo>
                    <a:pt x="76" y="32"/>
                    <a:pt x="76" y="29"/>
                    <a:pt x="75" y="28"/>
                  </a:cubicBezTo>
                  <a:cubicBezTo>
                    <a:pt x="74" y="27"/>
                    <a:pt x="74" y="27"/>
                    <a:pt x="73" y="27"/>
                  </a:cubicBezTo>
                  <a:cubicBezTo>
                    <a:pt x="71" y="27"/>
                    <a:pt x="70" y="26"/>
                    <a:pt x="70" y="25"/>
                  </a:cubicBezTo>
                  <a:cubicBezTo>
                    <a:pt x="69" y="24"/>
                    <a:pt x="68" y="24"/>
                    <a:pt x="67" y="24"/>
                  </a:cubicBezTo>
                  <a:cubicBezTo>
                    <a:pt x="65" y="24"/>
                    <a:pt x="65" y="21"/>
                    <a:pt x="64" y="21"/>
                  </a:cubicBezTo>
                  <a:cubicBezTo>
                    <a:pt x="63" y="20"/>
                    <a:pt x="60" y="17"/>
                    <a:pt x="61" y="15"/>
                  </a:cubicBezTo>
                  <a:cubicBezTo>
                    <a:pt x="62" y="13"/>
                    <a:pt x="62" y="13"/>
                    <a:pt x="60" y="11"/>
                  </a:cubicBezTo>
                  <a:cubicBezTo>
                    <a:pt x="58" y="10"/>
                    <a:pt x="58" y="10"/>
                    <a:pt x="59" y="8"/>
                  </a:cubicBezTo>
                  <a:cubicBezTo>
                    <a:pt x="59" y="7"/>
                    <a:pt x="59" y="4"/>
                    <a:pt x="59" y="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3" y="1"/>
                    <a:pt x="52" y="3"/>
                  </a:cubicBezTo>
                  <a:cubicBezTo>
                    <a:pt x="51" y="5"/>
                    <a:pt x="51" y="5"/>
                    <a:pt x="50" y="5"/>
                  </a:cubicBezTo>
                  <a:cubicBezTo>
                    <a:pt x="49" y="6"/>
                    <a:pt x="47" y="6"/>
                    <a:pt x="46" y="7"/>
                  </a:cubicBezTo>
                  <a:cubicBezTo>
                    <a:pt x="45" y="8"/>
                    <a:pt x="46" y="10"/>
                    <a:pt x="44" y="10"/>
                  </a:cubicBezTo>
                  <a:cubicBezTo>
                    <a:pt x="42" y="10"/>
                    <a:pt x="42" y="10"/>
                    <a:pt x="40" y="12"/>
                  </a:cubicBezTo>
                  <a:cubicBezTo>
                    <a:pt x="39" y="13"/>
                    <a:pt x="35" y="13"/>
                    <a:pt x="33" y="15"/>
                  </a:cubicBezTo>
                  <a:cubicBezTo>
                    <a:pt x="32" y="17"/>
                    <a:pt x="36" y="18"/>
                    <a:pt x="35" y="19"/>
                  </a:cubicBezTo>
                  <a:cubicBezTo>
                    <a:pt x="33" y="20"/>
                    <a:pt x="32" y="19"/>
                    <a:pt x="30" y="21"/>
                  </a:cubicBezTo>
                  <a:cubicBezTo>
                    <a:pt x="28" y="24"/>
                    <a:pt x="27" y="24"/>
                    <a:pt x="25" y="25"/>
                  </a:cubicBezTo>
                  <a:cubicBezTo>
                    <a:pt x="23" y="25"/>
                    <a:pt x="19" y="26"/>
                    <a:pt x="18" y="26"/>
                  </a:cubicBezTo>
                  <a:cubicBezTo>
                    <a:pt x="16" y="26"/>
                    <a:pt x="15" y="25"/>
                    <a:pt x="15" y="2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5" y="35"/>
                    <a:pt x="3" y="36"/>
                  </a:cubicBezTo>
                  <a:cubicBezTo>
                    <a:pt x="1" y="37"/>
                    <a:pt x="0" y="38"/>
                    <a:pt x="2" y="39"/>
                  </a:cubicBezTo>
                  <a:cubicBezTo>
                    <a:pt x="3" y="39"/>
                    <a:pt x="4" y="39"/>
                    <a:pt x="4" y="41"/>
                  </a:cubicBezTo>
                  <a:cubicBezTo>
                    <a:pt x="5" y="43"/>
                    <a:pt x="6" y="45"/>
                    <a:pt x="7" y="48"/>
                  </a:cubicBezTo>
                  <a:cubicBezTo>
                    <a:pt x="8" y="50"/>
                    <a:pt x="8" y="50"/>
                    <a:pt x="10" y="52"/>
                  </a:cubicBezTo>
                  <a:cubicBezTo>
                    <a:pt x="12" y="54"/>
                    <a:pt x="12" y="54"/>
                    <a:pt x="13" y="56"/>
                  </a:cubicBezTo>
                  <a:cubicBezTo>
                    <a:pt x="15" y="59"/>
                    <a:pt x="17" y="61"/>
                    <a:pt x="17" y="61"/>
                  </a:cubicBezTo>
                  <a:cubicBezTo>
                    <a:pt x="17" y="61"/>
                    <a:pt x="20" y="61"/>
                    <a:pt x="20" y="59"/>
                  </a:cubicBezTo>
                  <a:cubicBezTo>
                    <a:pt x="21" y="57"/>
                    <a:pt x="20" y="57"/>
                    <a:pt x="22" y="57"/>
                  </a:cubicBezTo>
                  <a:cubicBezTo>
                    <a:pt x="24" y="56"/>
                    <a:pt x="24" y="58"/>
                    <a:pt x="26" y="57"/>
                  </a:cubicBezTo>
                  <a:cubicBezTo>
                    <a:pt x="27" y="57"/>
                    <a:pt x="30" y="56"/>
                    <a:pt x="30" y="56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2" name="Freeform 153"/>
            <p:cNvSpPr>
              <a:spLocks noEditPoints="1"/>
            </p:cNvSpPr>
            <p:nvPr/>
          </p:nvSpPr>
          <p:spPr bwMode="auto">
            <a:xfrm>
              <a:off x="1422400" y="1398588"/>
              <a:ext cx="1477962" cy="436563"/>
            </a:xfrm>
            <a:custGeom>
              <a:avLst/>
              <a:gdLst>
                <a:gd name="T0" fmla="*/ 86 w 394"/>
                <a:gd name="T1" fmla="*/ 78 h 116"/>
                <a:gd name="T2" fmla="*/ 3 w 394"/>
                <a:gd name="T3" fmla="*/ 89 h 116"/>
                <a:gd name="T4" fmla="*/ 29 w 394"/>
                <a:gd name="T5" fmla="*/ 91 h 116"/>
                <a:gd name="T6" fmla="*/ 50 w 394"/>
                <a:gd name="T7" fmla="*/ 78 h 116"/>
                <a:gd name="T8" fmla="*/ 75 w 394"/>
                <a:gd name="T9" fmla="*/ 97 h 116"/>
                <a:gd name="T10" fmla="*/ 44 w 394"/>
                <a:gd name="T11" fmla="*/ 103 h 116"/>
                <a:gd name="T12" fmla="*/ 71 w 394"/>
                <a:gd name="T13" fmla="*/ 102 h 116"/>
                <a:gd name="T14" fmla="*/ 80 w 394"/>
                <a:gd name="T15" fmla="*/ 108 h 116"/>
                <a:gd name="T16" fmla="*/ 107 w 394"/>
                <a:gd name="T17" fmla="*/ 96 h 116"/>
                <a:gd name="T18" fmla="*/ 51 w 394"/>
                <a:gd name="T19" fmla="*/ 87 h 116"/>
                <a:gd name="T20" fmla="*/ 126 w 394"/>
                <a:gd name="T21" fmla="*/ 106 h 116"/>
                <a:gd name="T22" fmla="*/ 118 w 394"/>
                <a:gd name="T23" fmla="*/ 67 h 116"/>
                <a:gd name="T24" fmla="*/ 143 w 394"/>
                <a:gd name="T25" fmla="*/ 61 h 116"/>
                <a:gd name="T26" fmla="*/ 88 w 394"/>
                <a:gd name="T27" fmla="*/ 66 h 116"/>
                <a:gd name="T28" fmla="*/ 139 w 394"/>
                <a:gd name="T29" fmla="*/ 73 h 116"/>
                <a:gd name="T30" fmla="*/ 148 w 394"/>
                <a:gd name="T31" fmla="*/ 94 h 116"/>
                <a:gd name="T32" fmla="*/ 148 w 394"/>
                <a:gd name="T33" fmla="*/ 101 h 116"/>
                <a:gd name="T34" fmla="*/ 164 w 394"/>
                <a:gd name="T35" fmla="*/ 94 h 116"/>
                <a:gd name="T36" fmla="*/ 124 w 394"/>
                <a:gd name="T37" fmla="*/ 92 h 116"/>
                <a:gd name="T38" fmla="*/ 132 w 394"/>
                <a:gd name="T39" fmla="*/ 91 h 116"/>
                <a:gd name="T40" fmla="*/ 155 w 394"/>
                <a:gd name="T41" fmla="*/ 42 h 116"/>
                <a:gd name="T42" fmla="*/ 177 w 394"/>
                <a:gd name="T43" fmla="*/ 64 h 116"/>
                <a:gd name="T44" fmla="*/ 187 w 394"/>
                <a:gd name="T45" fmla="*/ 72 h 116"/>
                <a:gd name="T46" fmla="*/ 264 w 394"/>
                <a:gd name="T47" fmla="*/ 75 h 116"/>
                <a:gd name="T48" fmla="*/ 201 w 394"/>
                <a:gd name="T49" fmla="*/ 110 h 116"/>
                <a:gd name="T50" fmla="*/ 238 w 394"/>
                <a:gd name="T51" fmla="*/ 112 h 116"/>
                <a:gd name="T52" fmla="*/ 276 w 394"/>
                <a:gd name="T53" fmla="*/ 101 h 116"/>
                <a:gd name="T54" fmla="*/ 223 w 394"/>
                <a:gd name="T55" fmla="*/ 100 h 116"/>
                <a:gd name="T56" fmla="*/ 190 w 394"/>
                <a:gd name="T57" fmla="*/ 83 h 116"/>
                <a:gd name="T58" fmla="*/ 277 w 394"/>
                <a:gd name="T59" fmla="*/ 96 h 116"/>
                <a:gd name="T60" fmla="*/ 173 w 394"/>
                <a:gd name="T61" fmla="*/ 99 h 116"/>
                <a:gd name="T62" fmla="*/ 186 w 394"/>
                <a:gd name="T63" fmla="*/ 99 h 116"/>
                <a:gd name="T64" fmla="*/ 240 w 394"/>
                <a:gd name="T65" fmla="*/ 22 h 116"/>
                <a:gd name="T66" fmla="*/ 254 w 394"/>
                <a:gd name="T67" fmla="*/ 83 h 116"/>
                <a:gd name="T68" fmla="*/ 205 w 394"/>
                <a:gd name="T69" fmla="*/ 22 h 116"/>
                <a:gd name="T70" fmla="*/ 209 w 394"/>
                <a:gd name="T71" fmla="*/ 33 h 116"/>
                <a:gd name="T72" fmla="*/ 251 w 394"/>
                <a:gd name="T73" fmla="*/ 31 h 116"/>
                <a:gd name="T74" fmla="*/ 294 w 394"/>
                <a:gd name="T75" fmla="*/ 35 h 116"/>
                <a:gd name="T76" fmla="*/ 264 w 394"/>
                <a:gd name="T77" fmla="*/ 48 h 116"/>
                <a:gd name="T78" fmla="*/ 227 w 394"/>
                <a:gd name="T79" fmla="*/ 37 h 116"/>
                <a:gd name="T80" fmla="*/ 178 w 394"/>
                <a:gd name="T81" fmla="*/ 29 h 116"/>
                <a:gd name="T82" fmla="*/ 189 w 394"/>
                <a:gd name="T83" fmla="*/ 44 h 116"/>
                <a:gd name="T84" fmla="*/ 205 w 394"/>
                <a:gd name="T85" fmla="*/ 55 h 116"/>
                <a:gd name="T86" fmla="*/ 216 w 394"/>
                <a:gd name="T87" fmla="*/ 68 h 116"/>
                <a:gd name="T88" fmla="*/ 245 w 394"/>
                <a:gd name="T89" fmla="*/ 48 h 116"/>
                <a:gd name="T90" fmla="*/ 227 w 394"/>
                <a:gd name="T91" fmla="*/ 69 h 116"/>
                <a:gd name="T92" fmla="*/ 253 w 394"/>
                <a:gd name="T93" fmla="*/ 79 h 116"/>
                <a:gd name="T94" fmla="*/ 218 w 394"/>
                <a:gd name="T95" fmla="*/ 89 h 116"/>
                <a:gd name="T96" fmla="*/ 244 w 394"/>
                <a:gd name="T97" fmla="*/ 86 h 116"/>
                <a:gd name="T98" fmla="*/ 271 w 394"/>
                <a:gd name="T99" fmla="*/ 93 h 116"/>
                <a:gd name="T100" fmla="*/ 301 w 394"/>
                <a:gd name="T101" fmla="*/ 71 h 116"/>
                <a:gd name="T102" fmla="*/ 292 w 394"/>
                <a:gd name="T103" fmla="*/ 56 h 116"/>
                <a:gd name="T104" fmla="*/ 302 w 394"/>
                <a:gd name="T105" fmla="*/ 49 h 116"/>
                <a:gd name="T106" fmla="*/ 339 w 394"/>
                <a:gd name="T107" fmla="*/ 39 h 116"/>
                <a:gd name="T108" fmla="*/ 370 w 394"/>
                <a:gd name="T109" fmla="*/ 24 h 116"/>
                <a:gd name="T110" fmla="*/ 386 w 394"/>
                <a:gd name="T111" fmla="*/ 9 h 116"/>
                <a:gd name="T112" fmla="*/ 357 w 394"/>
                <a:gd name="T113" fmla="*/ 5 h 116"/>
                <a:gd name="T114" fmla="*/ 291 w 394"/>
                <a:gd name="T115" fmla="*/ 7 h 116"/>
                <a:gd name="T116" fmla="*/ 276 w 394"/>
                <a:gd name="T117" fmla="*/ 11 h 116"/>
                <a:gd name="T118" fmla="*/ 254 w 394"/>
                <a:gd name="T119" fmla="*/ 14 h 116"/>
                <a:gd name="T120" fmla="*/ 245 w 394"/>
                <a:gd name="T121" fmla="*/ 19 h 116"/>
                <a:gd name="T122" fmla="*/ 76 w 394"/>
                <a:gd name="T123" fmla="*/ 6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4" h="116">
                  <a:moveTo>
                    <a:pt x="57" y="66"/>
                  </a:moveTo>
                  <a:cubicBezTo>
                    <a:pt x="53" y="66"/>
                    <a:pt x="52" y="71"/>
                    <a:pt x="55" y="73"/>
                  </a:cubicBezTo>
                  <a:cubicBezTo>
                    <a:pt x="56" y="73"/>
                    <a:pt x="58" y="73"/>
                    <a:pt x="59" y="73"/>
                  </a:cubicBezTo>
                  <a:cubicBezTo>
                    <a:pt x="60" y="73"/>
                    <a:pt x="61" y="71"/>
                    <a:pt x="61" y="71"/>
                  </a:cubicBezTo>
                  <a:cubicBezTo>
                    <a:pt x="62" y="69"/>
                    <a:pt x="59" y="66"/>
                    <a:pt x="57" y="66"/>
                  </a:cubicBezTo>
                  <a:close/>
                  <a:moveTo>
                    <a:pt x="84" y="67"/>
                  </a:moveTo>
                  <a:cubicBezTo>
                    <a:pt x="84" y="67"/>
                    <a:pt x="83" y="69"/>
                    <a:pt x="82" y="69"/>
                  </a:cubicBezTo>
                  <a:cubicBezTo>
                    <a:pt x="81" y="69"/>
                    <a:pt x="81" y="68"/>
                    <a:pt x="79" y="68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7" y="70"/>
                    <a:pt x="76" y="69"/>
                    <a:pt x="75" y="70"/>
                  </a:cubicBezTo>
                  <a:cubicBezTo>
                    <a:pt x="75" y="70"/>
                    <a:pt x="75" y="71"/>
                    <a:pt x="75" y="71"/>
                  </a:cubicBezTo>
                  <a:cubicBezTo>
                    <a:pt x="73" y="72"/>
                    <a:pt x="70" y="72"/>
                    <a:pt x="67" y="73"/>
                  </a:cubicBezTo>
                  <a:cubicBezTo>
                    <a:pt x="67" y="75"/>
                    <a:pt x="67" y="78"/>
                    <a:pt x="67" y="80"/>
                  </a:cubicBezTo>
                  <a:cubicBezTo>
                    <a:pt x="67" y="80"/>
                    <a:pt x="69" y="80"/>
                    <a:pt x="69" y="80"/>
                  </a:cubicBezTo>
                  <a:cubicBezTo>
                    <a:pt x="70" y="81"/>
                    <a:pt x="72" y="83"/>
                    <a:pt x="74" y="83"/>
                  </a:cubicBezTo>
                  <a:cubicBezTo>
                    <a:pt x="76" y="83"/>
                    <a:pt x="79" y="81"/>
                    <a:pt x="80" y="80"/>
                  </a:cubicBezTo>
                  <a:cubicBezTo>
                    <a:pt x="81" y="80"/>
                    <a:pt x="82" y="81"/>
                    <a:pt x="83" y="80"/>
                  </a:cubicBezTo>
                  <a:cubicBezTo>
                    <a:pt x="84" y="80"/>
                    <a:pt x="85" y="78"/>
                    <a:pt x="86" y="78"/>
                  </a:cubicBezTo>
                  <a:cubicBezTo>
                    <a:pt x="85" y="77"/>
                    <a:pt x="86" y="76"/>
                    <a:pt x="86" y="75"/>
                  </a:cubicBezTo>
                  <a:cubicBezTo>
                    <a:pt x="86" y="75"/>
                    <a:pt x="82" y="74"/>
                    <a:pt x="84" y="73"/>
                  </a:cubicBezTo>
                  <a:cubicBezTo>
                    <a:pt x="84" y="73"/>
                    <a:pt x="87" y="73"/>
                    <a:pt x="88" y="73"/>
                  </a:cubicBezTo>
                  <a:cubicBezTo>
                    <a:pt x="89" y="72"/>
                    <a:pt x="89" y="70"/>
                    <a:pt x="90" y="68"/>
                  </a:cubicBezTo>
                  <a:cubicBezTo>
                    <a:pt x="89" y="68"/>
                    <a:pt x="88" y="68"/>
                    <a:pt x="87" y="68"/>
                  </a:cubicBezTo>
                  <a:cubicBezTo>
                    <a:pt x="86" y="68"/>
                    <a:pt x="86" y="67"/>
                    <a:pt x="84" y="67"/>
                  </a:cubicBezTo>
                  <a:close/>
                  <a:moveTo>
                    <a:pt x="44" y="69"/>
                  </a:moveTo>
                  <a:cubicBezTo>
                    <a:pt x="44" y="69"/>
                    <a:pt x="43" y="70"/>
                    <a:pt x="43" y="70"/>
                  </a:cubicBezTo>
                  <a:cubicBezTo>
                    <a:pt x="42" y="71"/>
                    <a:pt x="41" y="70"/>
                    <a:pt x="40" y="71"/>
                  </a:cubicBezTo>
                  <a:cubicBezTo>
                    <a:pt x="43" y="72"/>
                    <a:pt x="41" y="73"/>
                    <a:pt x="40" y="74"/>
                  </a:cubicBezTo>
                  <a:cubicBezTo>
                    <a:pt x="36" y="73"/>
                    <a:pt x="31" y="72"/>
                    <a:pt x="26" y="74"/>
                  </a:cubicBezTo>
                  <a:cubicBezTo>
                    <a:pt x="24" y="74"/>
                    <a:pt x="21" y="78"/>
                    <a:pt x="19" y="79"/>
                  </a:cubicBezTo>
                  <a:cubicBezTo>
                    <a:pt x="17" y="81"/>
                    <a:pt x="16" y="81"/>
                    <a:pt x="13" y="81"/>
                  </a:cubicBezTo>
                  <a:cubicBezTo>
                    <a:pt x="13" y="82"/>
                    <a:pt x="13" y="83"/>
                    <a:pt x="12" y="83"/>
                  </a:cubicBezTo>
                  <a:cubicBezTo>
                    <a:pt x="12" y="83"/>
                    <a:pt x="11" y="83"/>
                    <a:pt x="10" y="83"/>
                  </a:cubicBezTo>
                  <a:cubicBezTo>
                    <a:pt x="9" y="84"/>
                    <a:pt x="9" y="86"/>
                    <a:pt x="9" y="87"/>
                  </a:cubicBezTo>
                  <a:cubicBezTo>
                    <a:pt x="7" y="87"/>
                    <a:pt x="6" y="87"/>
                    <a:pt x="5" y="87"/>
                  </a:cubicBezTo>
                  <a:cubicBezTo>
                    <a:pt x="4" y="88"/>
                    <a:pt x="4" y="89"/>
                    <a:pt x="3" y="89"/>
                  </a:cubicBezTo>
                  <a:cubicBezTo>
                    <a:pt x="2" y="89"/>
                    <a:pt x="1" y="89"/>
                    <a:pt x="0" y="89"/>
                  </a:cubicBezTo>
                  <a:cubicBezTo>
                    <a:pt x="0" y="89"/>
                    <a:pt x="0" y="91"/>
                    <a:pt x="0" y="91"/>
                  </a:cubicBezTo>
                  <a:cubicBezTo>
                    <a:pt x="0" y="91"/>
                    <a:pt x="2" y="91"/>
                    <a:pt x="3" y="91"/>
                  </a:cubicBezTo>
                  <a:cubicBezTo>
                    <a:pt x="3" y="91"/>
                    <a:pt x="6" y="96"/>
                    <a:pt x="6" y="97"/>
                  </a:cubicBezTo>
                  <a:cubicBezTo>
                    <a:pt x="7" y="97"/>
                    <a:pt x="7" y="97"/>
                    <a:pt x="8" y="97"/>
                  </a:cubicBezTo>
                  <a:cubicBezTo>
                    <a:pt x="8" y="97"/>
                    <a:pt x="9" y="95"/>
                    <a:pt x="9" y="95"/>
                  </a:cubicBezTo>
                  <a:cubicBezTo>
                    <a:pt x="12" y="94"/>
                    <a:pt x="12" y="96"/>
                    <a:pt x="13" y="97"/>
                  </a:cubicBezTo>
                  <a:cubicBezTo>
                    <a:pt x="13" y="97"/>
                    <a:pt x="15" y="96"/>
                    <a:pt x="14" y="96"/>
                  </a:cubicBezTo>
                  <a:cubicBezTo>
                    <a:pt x="14" y="96"/>
                    <a:pt x="15" y="96"/>
                    <a:pt x="16" y="96"/>
                  </a:cubicBezTo>
                  <a:cubicBezTo>
                    <a:pt x="16" y="95"/>
                    <a:pt x="16" y="95"/>
                    <a:pt x="17" y="94"/>
                  </a:cubicBezTo>
                  <a:cubicBezTo>
                    <a:pt x="18" y="95"/>
                    <a:pt x="17" y="95"/>
                    <a:pt x="18" y="96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7" y="93"/>
                    <a:pt x="17" y="90"/>
                    <a:pt x="19" y="91"/>
                  </a:cubicBezTo>
                  <a:cubicBezTo>
                    <a:pt x="19" y="92"/>
                    <a:pt x="20" y="96"/>
                    <a:pt x="20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5" y="95"/>
                    <a:pt x="26" y="93"/>
                    <a:pt x="26" y="89"/>
                  </a:cubicBezTo>
                  <a:cubicBezTo>
                    <a:pt x="26" y="89"/>
                    <a:pt x="27" y="91"/>
                    <a:pt x="27" y="91"/>
                  </a:cubicBezTo>
                  <a:cubicBezTo>
                    <a:pt x="26" y="92"/>
                    <a:pt x="29" y="91"/>
                    <a:pt x="29" y="91"/>
                  </a:cubicBezTo>
                  <a:cubicBezTo>
                    <a:pt x="29" y="91"/>
                    <a:pt x="29" y="90"/>
                    <a:pt x="29" y="90"/>
                  </a:cubicBezTo>
                  <a:cubicBezTo>
                    <a:pt x="29" y="89"/>
                    <a:pt x="30" y="90"/>
                    <a:pt x="31" y="89"/>
                  </a:cubicBezTo>
                  <a:cubicBezTo>
                    <a:pt x="30" y="87"/>
                    <a:pt x="31" y="87"/>
                    <a:pt x="30" y="85"/>
                  </a:cubicBezTo>
                  <a:cubicBezTo>
                    <a:pt x="30" y="85"/>
                    <a:pt x="31" y="84"/>
                    <a:pt x="31" y="85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2" y="84"/>
                    <a:pt x="31" y="84"/>
                    <a:pt x="32" y="85"/>
                  </a:cubicBezTo>
                  <a:cubicBezTo>
                    <a:pt x="32" y="85"/>
                    <a:pt x="33" y="85"/>
                    <a:pt x="33" y="85"/>
                  </a:cubicBezTo>
                  <a:cubicBezTo>
                    <a:pt x="34" y="84"/>
                    <a:pt x="33" y="83"/>
                    <a:pt x="34" y="82"/>
                  </a:cubicBezTo>
                  <a:cubicBezTo>
                    <a:pt x="34" y="82"/>
                    <a:pt x="35" y="82"/>
                    <a:pt x="35" y="81"/>
                  </a:cubicBezTo>
                  <a:cubicBezTo>
                    <a:pt x="36" y="81"/>
                    <a:pt x="36" y="81"/>
                    <a:pt x="37" y="81"/>
                  </a:cubicBezTo>
                  <a:cubicBezTo>
                    <a:pt x="36" y="84"/>
                    <a:pt x="35" y="85"/>
                    <a:pt x="34" y="87"/>
                  </a:cubicBezTo>
                  <a:cubicBezTo>
                    <a:pt x="35" y="88"/>
                    <a:pt x="37" y="89"/>
                    <a:pt x="38" y="89"/>
                  </a:cubicBezTo>
                  <a:cubicBezTo>
                    <a:pt x="40" y="85"/>
                    <a:pt x="39" y="88"/>
                    <a:pt x="42" y="86"/>
                  </a:cubicBezTo>
                  <a:cubicBezTo>
                    <a:pt x="46" y="85"/>
                    <a:pt x="43" y="79"/>
                    <a:pt x="45" y="79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9"/>
                    <a:pt x="49" y="79"/>
                    <a:pt x="49" y="78"/>
                  </a:cubicBezTo>
                  <a:cubicBezTo>
                    <a:pt x="49" y="78"/>
                    <a:pt x="50" y="78"/>
                    <a:pt x="50" y="78"/>
                  </a:cubicBezTo>
                  <a:cubicBezTo>
                    <a:pt x="51" y="77"/>
                    <a:pt x="51" y="75"/>
                    <a:pt x="52" y="74"/>
                  </a:cubicBezTo>
                  <a:cubicBezTo>
                    <a:pt x="50" y="72"/>
                    <a:pt x="48" y="68"/>
                    <a:pt x="44" y="69"/>
                  </a:cubicBezTo>
                  <a:close/>
                  <a:moveTo>
                    <a:pt x="89" y="80"/>
                  </a:moveTo>
                  <a:cubicBezTo>
                    <a:pt x="89" y="82"/>
                    <a:pt x="89" y="82"/>
                    <a:pt x="89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9" y="82"/>
                    <a:pt x="87" y="81"/>
                    <a:pt x="87" y="81"/>
                  </a:cubicBezTo>
                  <a:cubicBezTo>
                    <a:pt x="88" y="83"/>
                    <a:pt x="87" y="84"/>
                    <a:pt x="88" y="86"/>
                  </a:cubicBezTo>
                  <a:cubicBezTo>
                    <a:pt x="87" y="86"/>
                    <a:pt x="87" y="85"/>
                    <a:pt x="87" y="86"/>
                  </a:cubicBezTo>
                  <a:cubicBezTo>
                    <a:pt x="88" y="86"/>
                    <a:pt x="87" y="90"/>
                    <a:pt x="87" y="91"/>
                  </a:cubicBezTo>
                  <a:cubicBezTo>
                    <a:pt x="88" y="92"/>
                    <a:pt x="90" y="93"/>
                    <a:pt x="91" y="93"/>
                  </a:cubicBezTo>
                  <a:cubicBezTo>
                    <a:pt x="90" y="94"/>
                    <a:pt x="90" y="95"/>
                    <a:pt x="89" y="97"/>
                  </a:cubicBezTo>
                  <a:cubicBezTo>
                    <a:pt x="90" y="97"/>
                    <a:pt x="91" y="96"/>
                    <a:pt x="91" y="97"/>
                  </a:cubicBezTo>
                  <a:cubicBezTo>
                    <a:pt x="92" y="97"/>
                    <a:pt x="92" y="97"/>
                    <a:pt x="92" y="98"/>
                  </a:cubicBezTo>
                  <a:cubicBezTo>
                    <a:pt x="92" y="98"/>
                    <a:pt x="92" y="99"/>
                    <a:pt x="92" y="99"/>
                  </a:cubicBezTo>
                  <a:cubicBezTo>
                    <a:pt x="89" y="99"/>
                    <a:pt x="85" y="99"/>
                    <a:pt x="83" y="98"/>
                  </a:cubicBezTo>
                  <a:cubicBezTo>
                    <a:pt x="82" y="98"/>
                    <a:pt x="79" y="99"/>
                    <a:pt x="78" y="98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7" y="96"/>
                    <a:pt x="76" y="97"/>
                    <a:pt x="75" y="97"/>
                  </a:cubicBezTo>
                  <a:cubicBezTo>
                    <a:pt x="75" y="96"/>
                    <a:pt x="74" y="95"/>
                    <a:pt x="74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2" y="94"/>
                    <a:pt x="70" y="95"/>
                    <a:pt x="68" y="94"/>
                  </a:cubicBezTo>
                  <a:cubicBezTo>
                    <a:pt x="67" y="94"/>
                    <a:pt x="66" y="92"/>
                    <a:pt x="66" y="92"/>
                  </a:cubicBezTo>
                  <a:cubicBezTo>
                    <a:pt x="63" y="91"/>
                    <a:pt x="60" y="92"/>
                    <a:pt x="59" y="92"/>
                  </a:cubicBezTo>
                  <a:cubicBezTo>
                    <a:pt x="59" y="92"/>
                    <a:pt x="58" y="90"/>
                    <a:pt x="58" y="90"/>
                  </a:cubicBezTo>
                  <a:cubicBezTo>
                    <a:pt x="57" y="90"/>
                    <a:pt x="55" y="90"/>
                    <a:pt x="54" y="90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2" y="92"/>
                    <a:pt x="51" y="91"/>
                    <a:pt x="49" y="91"/>
                  </a:cubicBezTo>
                  <a:cubicBezTo>
                    <a:pt x="49" y="95"/>
                    <a:pt x="47" y="96"/>
                    <a:pt x="52" y="97"/>
                  </a:cubicBezTo>
                  <a:cubicBezTo>
                    <a:pt x="51" y="97"/>
                    <a:pt x="50" y="98"/>
                    <a:pt x="49" y="98"/>
                  </a:cubicBezTo>
                  <a:cubicBezTo>
                    <a:pt x="48" y="98"/>
                    <a:pt x="47" y="97"/>
                    <a:pt x="46" y="98"/>
                  </a:cubicBezTo>
                  <a:cubicBezTo>
                    <a:pt x="46" y="98"/>
                    <a:pt x="46" y="98"/>
                    <a:pt x="45" y="98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8" y="100"/>
                    <a:pt x="53" y="100"/>
                    <a:pt x="50" y="101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48" y="102"/>
                    <a:pt x="46" y="102"/>
                    <a:pt x="45" y="102"/>
                  </a:cubicBezTo>
                  <a:cubicBezTo>
                    <a:pt x="44" y="103"/>
                    <a:pt x="45" y="103"/>
                    <a:pt x="44" y="103"/>
                  </a:cubicBezTo>
                  <a:cubicBezTo>
                    <a:pt x="44" y="103"/>
                    <a:pt x="44" y="105"/>
                    <a:pt x="44" y="105"/>
                  </a:cubicBezTo>
                  <a:cubicBezTo>
                    <a:pt x="47" y="106"/>
                    <a:pt x="49" y="105"/>
                    <a:pt x="52" y="104"/>
                  </a:cubicBezTo>
                  <a:cubicBezTo>
                    <a:pt x="52" y="105"/>
                    <a:pt x="52" y="104"/>
                    <a:pt x="53" y="105"/>
                  </a:cubicBezTo>
                  <a:cubicBezTo>
                    <a:pt x="53" y="105"/>
                    <a:pt x="52" y="107"/>
                    <a:pt x="53" y="107"/>
                  </a:cubicBezTo>
                  <a:cubicBezTo>
                    <a:pt x="53" y="107"/>
                    <a:pt x="54" y="106"/>
                    <a:pt x="54" y="107"/>
                  </a:cubicBezTo>
                  <a:cubicBezTo>
                    <a:pt x="54" y="106"/>
                    <a:pt x="54" y="104"/>
                    <a:pt x="54" y="104"/>
                  </a:cubicBezTo>
                  <a:cubicBezTo>
                    <a:pt x="54" y="104"/>
                    <a:pt x="56" y="104"/>
                    <a:pt x="56" y="104"/>
                  </a:cubicBezTo>
                  <a:cubicBezTo>
                    <a:pt x="56" y="104"/>
                    <a:pt x="56" y="107"/>
                    <a:pt x="56" y="107"/>
                  </a:cubicBezTo>
                  <a:cubicBezTo>
                    <a:pt x="56" y="107"/>
                    <a:pt x="57" y="107"/>
                    <a:pt x="57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0" y="103"/>
                    <a:pt x="58" y="102"/>
                    <a:pt x="60" y="101"/>
                  </a:cubicBezTo>
                  <a:cubicBezTo>
                    <a:pt x="60" y="101"/>
                    <a:pt x="60" y="99"/>
                    <a:pt x="59" y="100"/>
                  </a:cubicBezTo>
                  <a:cubicBezTo>
                    <a:pt x="59" y="100"/>
                    <a:pt x="59" y="98"/>
                    <a:pt x="59" y="98"/>
                  </a:cubicBezTo>
                  <a:cubicBezTo>
                    <a:pt x="60" y="98"/>
                    <a:pt x="61" y="98"/>
                    <a:pt x="61" y="98"/>
                  </a:cubicBezTo>
                  <a:cubicBezTo>
                    <a:pt x="61" y="99"/>
                    <a:pt x="61" y="102"/>
                    <a:pt x="61" y="105"/>
                  </a:cubicBezTo>
                  <a:cubicBezTo>
                    <a:pt x="65" y="104"/>
                    <a:pt x="67" y="105"/>
                    <a:pt x="70" y="103"/>
                  </a:cubicBezTo>
                  <a:cubicBezTo>
                    <a:pt x="71" y="103"/>
                    <a:pt x="71" y="102"/>
                    <a:pt x="71" y="102"/>
                  </a:cubicBezTo>
                  <a:cubicBezTo>
                    <a:pt x="72" y="102"/>
                    <a:pt x="73" y="102"/>
                    <a:pt x="74" y="102"/>
                  </a:cubicBezTo>
                  <a:cubicBezTo>
                    <a:pt x="74" y="102"/>
                    <a:pt x="75" y="103"/>
                    <a:pt x="75" y="103"/>
                  </a:cubicBezTo>
                  <a:cubicBezTo>
                    <a:pt x="75" y="103"/>
                    <a:pt x="77" y="103"/>
                    <a:pt x="76" y="103"/>
                  </a:cubicBezTo>
                  <a:cubicBezTo>
                    <a:pt x="79" y="104"/>
                    <a:pt x="79" y="103"/>
                    <a:pt x="81" y="102"/>
                  </a:cubicBezTo>
                  <a:cubicBezTo>
                    <a:pt x="81" y="102"/>
                    <a:pt x="81" y="101"/>
                    <a:pt x="81" y="101"/>
                  </a:cubicBezTo>
                  <a:cubicBezTo>
                    <a:pt x="82" y="101"/>
                    <a:pt x="83" y="101"/>
                    <a:pt x="83" y="100"/>
                  </a:cubicBezTo>
                  <a:cubicBezTo>
                    <a:pt x="83" y="101"/>
                    <a:pt x="83" y="102"/>
                    <a:pt x="83" y="102"/>
                  </a:cubicBezTo>
                  <a:cubicBezTo>
                    <a:pt x="83" y="103"/>
                    <a:pt x="80" y="106"/>
                    <a:pt x="79" y="107"/>
                  </a:cubicBezTo>
                  <a:cubicBezTo>
                    <a:pt x="76" y="108"/>
                    <a:pt x="74" y="106"/>
                    <a:pt x="71" y="107"/>
                  </a:cubicBezTo>
                  <a:cubicBezTo>
                    <a:pt x="71" y="107"/>
                    <a:pt x="69" y="108"/>
                    <a:pt x="68" y="108"/>
                  </a:cubicBezTo>
                  <a:cubicBezTo>
                    <a:pt x="68" y="108"/>
                    <a:pt x="67" y="109"/>
                    <a:pt x="67" y="110"/>
                  </a:cubicBezTo>
                  <a:cubicBezTo>
                    <a:pt x="66" y="110"/>
                    <a:pt x="65" y="109"/>
                    <a:pt x="65" y="110"/>
                  </a:cubicBezTo>
                  <a:cubicBezTo>
                    <a:pt x="62" y="110"/>
                    <a:pt x="61" y="113"/>
                    <a:pt x="63" y="114"/>
                  </a:cubicBezTo>
                  <a:cubicBezTo>
                    <a:pt x="63" y="115"/>
                    <a:pt x="65" y="116"/>
                    <a:pt x="65" y="116"/>
                  </a:cubicBezTo>
                  <a:cubicBezTo>
                    <a:pt x="67" y="116"/>
                    <a:pt x="72" y="115"/>
                    <a:pt x="73" y="115"/>
                  </a:cubicBezTo>
                  <a:cubicBezTo>
                    <a:pt x="73" y="114"/>
                    <a:pt x="74" y="113"/>
                    <a:pt x="74" y="113"/>
                  </a:cubicBezTo>
                  <a:cubicBezTo>
                    <a:pt x="76" y="112"/>
                    <a:pt x="76" y="113"/>
                    <a:pt x="78" y="111"/>
                  </a:cubicBezTo>
                  <a:cubicBezTo>
                    <a:pt x="78" y="111"/>
                    <a:pt x="79" y="108"/>
                    <a:pt x="80" y="108"/>
                  </a:cubicBezTo>
                  <a:cubicBezTo>
                    <a:pt x="82" y="108"/>
                    <a:pt x="83" y="109"/>
                    <a:pt x="84" y="109"/>
                  </a:cubicBezTo>
                  <a:cubicBezTo>
                    <a:pt x="85" y="109"/>
                    <a:pt x="86" y="107"/>
                    <a:pt x="86" y="107"/>
                  </a:cubicBezTo>
                  <a:cubicBezTo>
                    <a:pt x="88" y="107"/>
                    <a:pt x="90" y="108"/>
                    <a:pt x="91" y="107"/>
                  </a:cubicBezTo>
                  <a:cubicBezTo>
                    <a:pt x="92" y="106"/>
                    <a:pt x="92" y="105"/>
                    <a:pt x="92" y="105"/>
                  </a:cubicBezTo>
                  <a:cubicBezTo>
                    <a:pt x="93" y="105"/>
                    <a:pt x="94" y="105"/>
                    <a:pt x="94" y="105"/>
                  </a:cubicBezTo>
                  <a:cubicBezTo>
                    <a:pt x="96" y="107"/>
                    <a:pt x="94" y="108"/>
                    <a:pt x="98" y="108"/>
                  </a:cubicBezTo>
                  <a:cubicBezTo>
                    <a:pt x="100" y="107"/>
                    <a:pt x="101" y="105"/>
                    <a:pt x="101" y="105"/>
                  </a:cubicBezTo>
                  <a:cubicBezTo>
                    <a:pt x="102" y="105"/>
                    <a:pt x="103" y="106"/>
                    <a:pt x="103" y="106"/>
                  </a:cubicBezTo>
                  <a:cubicBezTo>
                    <a:pt x="107" y="106"/>
                    <a:pt x="108" y="105"/>
                    <a:pt x="110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5"/>
                    <a:pt x="112" y="104"/>
                    <a:pt x="112" y="104"/>
                  </a:cubicBezTo>
                  <a:cubicBezTo>
                    <a:pt x="113" y="103"/>
                    <a:pt x="113" y="104"/>
                    <a:pt x="114" y="103"/>
                  </a:cubicBezTo>
                  <a:cubicBezTo>
                    <a:pt x="113" y="99"/>
                    <a:pt x="113" y="94"/>
                    <a:pt x="111" y="92"/>
                  </a:cubicBezTo>
                  <a:cubicBezTo>
                    <a:pt x="111" y="91"/>
                    <a:pt x="109" y="91"/>
                    <a:pt x="109" y="90"/>
                  </a:cubicBezTo>
                  <a:cubicBezTo>
                    <a:pt x="109" y="89"/>
                    <a:pt x="107" y="90"/>
                    <a:pt x="107" y="90"/>
                  </a:cubicBezTo>
                  <a:cubicBezTo>
                    <a:pt x="107" y="91"/>
                    <a:pt x="107" y="92"/>
                    <a:pt x="107" y="93"/>
                  </a:cubicBezTo>
                  <a:cubicBezTo>
                    <a:pt x="108" y="94"/>
                    <a:pt x="108" y="94"/>
                    <a:pt x="108" y="94"/>
                  </a:cubicBezTo>
                  <a:cubicBezTo>
                    <a:pt x="108" y="95"/>
                    <a:pt x="107" y="95"/>
                    <a:pt x="107" y="96"/>
                  </a:cubicBezTo>
                  <a:cubicBezTo>
                    <a:pt x="107" y="96"/>
                    <a:pt x="107" y="97"/>
                    <a:pt x="107" y="98"/>
                  </a:cubicBezTo>
                  <a:cubicBezTo>
                    <a:pt x="107" y="97"/>
                    <a:pt x="106" y="98"/>
                    <a:pt x="106" y="98"/>
                  </a:cubicBezTo>
                  <a:cubicBezTo>
                    <a:pt x="105" y="97"/>
                    <a:pt x="105" y="96"/>
                    <a:pt x="105" y="94"/>
                  </a:cubicBezTo>
                  <a:cubicBezTo>
                    <a:pt x="104" y="95"/>
                    <a:pt x="103" y="95"/>
                    <a:pt x="102" y="95"/>
                  </a:cubicBezTo>
                  <a:cubicBezTo>
                    <a:pt x="102" y="93"/>
                    <a:pt x="103" y="92"/>
                    <a:pt x="103" y="90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2" y="90"/>
                    <a:pt x="101" y="89"/>
                    <a:pt x="100" y="89"/>
                  </a:cubicBezTo>
                  <a:cubicBezTo>
                    <a:pt x="100" y="89"/>
                    <a:pt x="100" y="91"/>
                    <a:pt x="100" y="91"/>
                  </a:cubicBezTo>
                  <a:cubicBezTo>
                    <a:pt x="99" y="91"/>
                    <a:pt x="98" y="91"/>
                    <a:pt x="98" y="91"/>
                  </a:cubicBezTo>
                  <a:cubicBezTo>
                    <a:pt x="97" y="90"/>
                    <a:pt x="96" y="89"/>
                    <a:pt x="95" y="88"/>
                  </a:cubicBezTo>
                  <a:cubicBezTo>
                    <a:pt x="94" y="87"/>
                    <a:pt x="93" y="88"/>
                    <a:pt x="92" y="86"/>
                  </a:cubicBezTo>
                  <a:cubicBezTo>
                    <a:pt x="91" y="85"/>
                    <a:pt x="92" y="81"/>
                    <a:pt x="89" y="80"/>
                  </a:cubicBezTo>
                  <a:close/>
                  <a:moveTo>
                    <a:pt x="56" y="82"/>
                  </a:moveTo>
                  <a:cubicBezTo>
                    <a:pt x="56" y="82"/>
                    <a:pt x="56" y="83"/>
                    <a:pt x="56" y="83"/>
                  </a:cubicBezTo>
                  <a:cubicBezTo>
                    <a:pt x="55" y="83"/>
                    <a:pt x="56" y="85"/>
                    <a:pt x="55" y="85"/>
                  </a:cubicBezTo>
                  <a:cubicBezTo>
                    <a:pt x="57" y="85"/>
                    <a:pt x="57" y="84"/>
                    <a:pt x="58" y="85"/>
                  </a:cubicBezTo>
                  <a:cubicBezTo>
                    <a:pt x="58" y="84"/>
                    <a:pt x="59" y="80"/>
                    <a:pt x="56" y="82"/>
                  </a:cubicBezTo>
                  <a:close/>
                  <a:moveTo>
                    <a:pt x="51" y="87"/>
                  </a:moveTo>
                  <a:cubicBezTo>
                    <a:pt x="49" y="89"/>
                    <a:pt x="51" y="90"/>
                    <a:pt x="52" y="90"/>
                  </a:cubicBezTo>
                  <a:cubicBezTo>
                    <a:pt x="53" y="88"/>
                    <a:pt x="53" y="88"/>
                    <a:pt x="53" y="88"/>
                  </a:cubicBezTo>
                  <a:lnTo>
                    <a:pt x="51" y="87"/>
                  </a:lnTo>
                  <a:close/>
                  <a:moveTo>
                    <a:pt x="39" y="92"/>
                  </a:moveTo>
                  <a:cubicBezTo>
                    <a:pt x="38" y="92"/>
                    <a:pt x="37" y="93"/>
                    <a:pt x="37" y="93"/>
                  </a:cubicBezTo>
                  <a:cubicBezTo>
                    <a:pt x="37" y="94"/>
                    <a:pt x="38" y="95"/>
                    <a:pt x="37" y="95"/>
                  </a:cubicBezTo>
                  <a:cubicBezTo>
                    <a:pt x="37" y="96"/>
                    <a:pt x="34" y="97"/>
                    <a:pt x="34" y="97"/>
                  </a:cubicBezTo>
                  <a:cubicBezTo>
                    <a:pt x="33" y="98"/>
                    <a:pt x="33" y="99"/>
                    <a:pt x="32" y="99"/>
                  </a:cubicBezTo>
                  <a:cubicBezTo>
                    <a:pt x="32" y="99"/>
                    <a:pt x="32" y="101"/>
                    <a:pt x="32" y="102"/>
                  </a:cubicBezTo>
                  <a:cubicBezTo>
                    <a:pt x="34" y="102"/>
                    <a:pt x="35" y="102"/>
                    <a:pt x="37" y="102"/>
                  </a:cubicBezTo>
                  <a:cubicBezTo>
                    <a:pt x="38" y="101"/>
                    <a:pt x="37" y="99"/>
                    <a:pt x="38" y="97"/>
                  </a:cubicBezTo>
                  <a:cubicBezTo>
                    <a:pt x="38" y="96"/>
                    <a:pt x="39" y="97"/>
                    <a:pt x="40" y="97"/>
                  </a:cubicBezTo>
                  <a:cubicBezTo>
                    <a:pt x="41" y="96"/>
                    <a:pt x="40" y="94"/>
                    <a:pt x="41" y="92"/>
                  </a:cubicBezTo>
                  <a:cubicBezTo>
                    <a:pt x="41" y="92"/>
                    <a:pt x="39" y="92"/>
                    <a:pt x="39" y="92"/>
                  </a:cubicBezTo>
                  <a:close/>
                  <a:moveTo>
                    <a:pt x="125" y="102"/>
                  </a:moveTo>
                  <a:cubicBezTo>
                    <a:pt x="124" y="103"/>
                    <a:pt x="124" y="105"/>
                    <a:pt x="124" y="106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4" y="107"/>
                    <a:pt x="127" y="106"/>
                    <a:pt x="126" y="106"/>
                  </a:cubicBezTo>
                  <a:cubicBezTo>
                    <a:pt x="126" y="106"/>
                    <a:pt x="127" y="104"/>
                    <a:pt x="126" y="103"/>
                  </a:cubicBezTo>
                  <a:cubicBezTo>
                    <a:pt x="126" y="103"/>
                    <a:pt x="125" y="103"/>
                    <a:pt x="125" y="102"/>
                  </a:cubicBezTo>
                  <a:close/>
                  <a:moveTo>
                    <a:pt x="90" y="108"/>
                  </a:moveTo>
                  <a:cubicBezTo>
                    <a:pt x="89" y="108"/>
                    <a:pt x="89" y="110"/>
                    <a:pt x="91" y="110"/>
                  </a:cubicBezTo>
                  <a:cubicBezTo>
                    <a:pt x="91" y="109"/>
                    <a:pt x="92" y="107"/>
                    <a:pt x="90" y="108"/>
                  </a:cubicBezTo>
                  <a:close/>
                  <a:moveTo>
                    <a:pt x="114" y="53"/>
                  </a:moveTo>
                  <a:cubicBezTo>
                    <a:pt x="111" y="56"/>
                    <a:pt x="112" y="56"/>
                    <a:pt x="113" y="59"/>
                  </a:cubicBezTo>
                  <a:cubicBezTo>
                    <a:pt x="113" y="59"/>
                    <a:pt x="114" y="58"/>
                    <a:pt x="115" y="58"/>
                  </a:cubicBezTo>
                  <a:cubicBezTo>
                    <a:pt x="115" y="59"/>
                    <a:pt x="115" y="61"/>
                    <a:pt x="115" y="61"/>
                  </a:cubicBezTo>
                  <a:cubicBezTo>
                    <a:pt x="116" y="60"/>
                    <a:pt x="116" y="59"/>
                    <a:pt x="118" y="60"/>
                  </a:cubicBezTo>
                  <a:cubicBezTo>
                    <a:pt x="118" y="60"/>
                    <a:pt x="117" y="63"/>
                    <a:pt x="117" y="63"/>
                  </a:cubicBezTo>
                  <a:cubicBezTo>
                    <a:pt x="118" y="63"/>
                    <a:pt x="119" y="63"/>
                    <a:pt x="119" y="63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0" y="62"/>
                    <a:pt x="121" y="63"/>
                    <a:pt x="121" y="63"/>
                  </a:cubicBezTo>
                  <a:cubicBezTo>
                    <a:pt x="121" y="63"/>
                    <a:pt x="122" y="63"/>
                    <a:pt x="121" y="63"/>
                  </a:cubicBezTo>
                  <a:cubicBezTo>
                    <a:pt x="119" y="64"/>
                    <a:pt x="121" y="65"/>
                    <a:pt x="122" y="65"/>
                  </a:cubicBezTo>
                  <a:cubicBezTo>
                    <a:pt x="121" y="65"/>
                    <a:pt x="120" y="65"/>
                    <a:pt x="118" y="65"/>
                  </a:cubicBezTo>
                  <a:cubicBezTo>
                    <a:pt x="118" y="66"/>
                    <a:pt x="119" y="67"/>
                    <a:pt x="118" y="67"/>
                  </a:cubicBezTo>
                  <a:cubicBezTo>
                    <a:pt x="119" y="68"/>
                    <a:pt x="119" y="67"/>
                    <a:pt x="119" y="68"/>
                  </a:cubicBezTo>
                  <a:cubicBezTo>
                    <a:pt x="120" y="68"/>
                    <a:pt x="121" y="68"/>
                    <a:pt x="122" y="67"/>
                  </a:cubicBezTo>
                  <a:cubicBezTo>
                    <a:pt x="122" y="67"/>
                    <a:pt x="123" y="66"/>
                    <a:pt x="124" y="65"/>
                  </a:cubicBezTo>
                  <a:cubicBezTo>
                    <a:pt x="125" y="65"/>
                    <a:pt x="126" y="66"/>
                    <a:pt x="127" y="65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30" y="64"/>
                    <a:pt x="129" y="66"/>
                    <a:pt x="131" y="66"/>
                  </a:cubicBezTo>
                  <a:cubicBezTo>
                    <a:pt x="131" y="66"/>
                    <a:pt x="131" y="64"/>
                    <a:pt x="131" y="64"/>
                  </a:cubicBezTo>
                  <a:cubicBezTo>
                    <a:pt x="132" y="64"/>
                    <a:pt x="133" y="65"/>
                    <a:pt x="133" y="65"/>
                  </a:cubicBezTo>
                  <a:cubicBezTo>
                    <a:pt x="134" y="65"/>
                    <a:pt x="135" y="65"/>
                    <a:pt x="137" y="65"/>
                  </a:cubicBezTo>
                  <a:cubicBezTo>
                    <a:pt x="137" y="65"/>
                    <a:pt x="138" y="67"/>
                    <a:pt x="139" y="67"/>
                  </a:cubicBezTo>
                  <a:cubicBezTo>
                    <a:pt x="139" y="67"/>
                    <a:pt x="140" y="67"/>
                    <a:pt x="141" y="67"/>
                  </a:cubicBezTo>
                  <a:cubicBezTo>
                    <a:pt x="142" y="68"/>
                    <a:pt x="143" y="70"/>
                    <a:pt x="145" y="71"/>
                  </a:cubicBezTo>
                  <a:cubicBezTo>
                    <a:pt x="146" y="71"/>
                    <a:pt x="147" y="71"/>
                    <a:pt x="148" y="72"/>
                  </a:cubicBezTo>
                  <a:cubicBezTo>
                    <a:pt x="149" y="73"/>
                    <a:pt x="150" y="75"/>
                    <a:pt x="152" y="75"/>
                  </a:cubicBezTo>
                  <a:cubicBezTo>
                    <a:pt x="158" y="76"/>
                    <a:pt x="156" y="69"/>
                    <a:pt x="154" y="66"/>
                  </a:cubicBezTo>
                  <a:cubicBezTo>
                    <a:pt x="152" y="64"/>
                    <a:pt x="150" y="63"/>
                    <a:pt x="146" y="63"/>
                  </a:cubicBezTo>
                  <a:cubicBezTo>
                    <a:pt x="146" y="63"/>
                    <a:pt x="145" y="64"/>
                    <a:pt x="145" y="63"/>
                  </a:cubicBezTo>
                  <a:cubicBezTo>
                    <a:pt x="145" y="63"/>
                    <a:pt x="143" y="61"/>
                    <a:pt x="143" y="61"/>
                  </a:cubicBezTo>
                  <a:cubicBezTo>
                    <a:pt x="141" y="59"/>
                    <a:pt x="140" y="60"/>
                    <a:pt x="139" y="60"/>
                  </a:cubicBezTo>
                  <a:cubicBezTo>
                    <a:pt x="138" y="60"/>
                    <a:pt x="138" y="58"/>
                    <a:pt x="138" y="58"/>
                  </a:cubicBezTo>
                  <a:cubicBezTo>
                    <a:pt x="135" y="56"/>
                    <a:pt x="134" y="59"/>
                    <a:pt x="133" y="59"/>
                  </a:cubicBezTo>
                  <a:cubicBezTo>
                    <a:pt x="132" y="59"/>
                    <a:pt x="132" y="59"/>
                    <a:pt x="131" y="59"/>
                  </a:cubicBezTo>
                  <a:cubicBezTo>
                    <a:pt x="131" y="58"/>
                    <a:pt x="131" y="58"/>
                    <a:pt x="131" y="57"/>
                  </a:cubicBezTo>
                  <a:cubicBezTo>
                    <a:pt x="130" y="56"/>
                    <a:pt x="127" y="55"/>
                    <a:pt x="126" y="55"/>
                  </a:cubicBezTo>
                  <a:cubicBezTo>
                    <a:pt x="126" y="55"/>
                    <a:pt x="125" y="56"/>
                    <a:pt x="125" y="56"/>
                  </a:cubicBezTo>
                  <a:cubicBezTo>
                    <a:pt x="125" y="57"/>
                    <a:pt x="125" y="58"/>
                    <a:pt x="125" y="59"/>
                  </a:cubicBezTo>
                  <a:cubicBezTo>
                    <a:pt x="123" y="59"/>
                    <a:pt x="123" y="59"/>
                    <a:pt x="123" y="59"/>
                  </a:cubicBezTo>
                  <a:cubicBezTo>
                    <a:pt x="123" y="58"/>
                    <a:pt x="121" y="55"/>
                    <a:pt x="121" y="55"/>
                  </a:cubicBezTo>
                  <a:cubicBezTo>
                    <a:pt x="120" y="54"/>
                    <a:pt x="118" y="55"/>
                    <a:pt x="117" y="55"/>
                  </a:cubicBezTo>
                  <a:cubicBezTo>
                    <a:pt x="116" y="55"/>
                    <a:pt x="115" y="54"/>
                    <a:pt x="114" y="53"/>
                  </a:cubicBezTo>
                  <a:close/>
                  <a:moveTo>
                    <a:pt x="87" y="58"/>
                  </a:moveTo>
                  <a:cubicBezTo>
                    <a:pt x="87" y="58"/>
                    <a:pt x="86" y="60"/>
                    <a:pt x="86" y="60"/>
                  </a:cubicBezTo>
                  <a:cubicBezTo>
                    <a:pt x="85" y="60"/>
                    <a:pt x="84" y="59"/>
                    <a:pt x="83" y="60"/>
                  </a:cubicBezTo>
                  <a:cubicBezTo>
                    <a:pt x="83" y="60"/>
                    <a:pt x="83" y="61"/>
                    <a:pt x="82" y="61"/>
                  </a:cubicBezTo>
                  <a:cubicBezTo>
                    <a:pt x="80" y="62"/>
                    <a:pt x="80" y="62"/>
                    <a:pt x="79" y="64"/>
                  </a:cubicBezTo>
                  <a:cubicBezTo>
                    <a:pt x="81" y="65"/>
                    <a:pt x="85" y="67"/>
                    <a:pt x="88" y="66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90" y="65"/>
                    <a:pt x="91" y="65"/>
                    <a:pt x="92" y="65"/>
                  </a:cubicBezTo>
                  <a:cubicBezTo>
                    <a:pt x="92" y="64"/>
                    <a:pt x="94" y="62"/>
                    <a:pt x="93" y="61"/>
                  </a:cubicBezTo>
                  <a:cubicBezTo>
                    <a:pt x="93" y="60"/>
                    <a:pt x="92" y="60"/>
                    <a:pt x="92" y="60"/>
                  </a:cubicBezTo>
                  <a:cubicBezTo>
                    <a:pt x="92" y="60"/>
                    <a:pt x="90" y="60"/>
                    <a:pt x="90" y="60"/>
                  </a:cubicBezTo>
                  <a:cubicBezTo>
                    <a:pt x="89" y="59"/>
                    <a:pt x="89" y="58"/>
                    <a:pt x="87" y="58"/>
                  </a:cubicBezTo>
                  <a:close/>
                  <a:moveTo>
                    <a:pt x="118" y="71"/>
                  </a:moveTo>
                  <a:cubicBezTo>
                    <a:pt x="118" y="72"/>
                    <a:pt x="118" y="71"/>
                    <a:pt x="117" y="71"/>
                  </a:cubicBezTo>
                  <a:cubicBezTo>
                    <a:pt x="118" y="72"/>
                    <a:pt x="117" y="73"/>
                    <a:pt x="117" y="74"/>
                  </a:cubicBezTo>
                  <a:cubicBezTo>
                    <a:pt x="118" y="75"/>
                    <a:pt x="119" y="75"/>
                    <a:pt x="119" y="75"/>
                  </a:cubicBezTo>
                  <a:cubicBezTo>
                    <a:pt x="120" y="76"/>
                    <a:pt x="120" y="78"/>
                    <a:pt x="120" y="78"/>
                  </a:cubicBezTo>
                  <a:cubicBezTo>
                    <a:pt x="120" y="78"/>
                    <a:pt x="122" y="77"/>
                    <a:pt x="122" y="77"/>
                  </a:cubicBezTo>
                  <a:cubicBezTo>
                    <a:pt x="122" y="76"/>
                    <a:pt x="122" y="75"/>
                    <a:pt x="122" y="74"/>
                  </a:cubicBezTo>
                  <a:cubicBezTo>
                    <a:pt x="122" y="74"/>
                    <a:pt x="120" y="73"/>
                    <a:pt x="120" y="73"/>
                  </a:cubicBezTo>
                  <a:cubicBezTo>
                    <a:pt x="120" y="73"/>
                    <a:pt x="121" y="72"/>
                    <a:pt x="120" y="72"/>
                  </a:cubicBezTo>
                  <a:cubicBezTo>
                    <a:pt x="120" y="71"/>
                    <a:pt x="119" y="71"/>
                    <a:pt x="118" y="71"/>
                  </a:cubicBezTo>
                  <a:close/>
                  <a:moveTo>
                    <a:pt x="139" y="71"/>
                  </a:moveTo>
                  <a:cubicBezTo>
                    <a:pt x="139" y="71"/>
                    <a:pt x="139" y="73"/>
                    <a:pt x="139" y="73"/>
                  </a:cubicBezTo>
                  <a:cubicBezTo>
                    <a:pt x="139" y="73"/>
                    <a:pt x="138" y="74"/>
                    <a:pt x="139" y="73"/>
                  </a:cubicBezTo>
                  <a:cubicBezTo>
                    <a:pt x="139" y="73"/>
                    <a:pt x="140" y="75"/>
                    <a:pt x="140" y="75"/>
                  </a:cubicBezTo>
                  <a:cubicBezTo>
                    <a:pt x="142" y="74"/>
                    <a:pt x="145" y="74"/>
                    <a:pt x="143" y="72"/>
                  </a:cubicBezTo>
                  <a:cubicBezTo>
                    <a:pt x="142" y="71"/>
                    <a:pt x="141" y="71"/>
                    <a:pt x="139" y="71"/>
                  </a:cubicBezTo>
                  <a:close/>
                  <a:moveTo>
                    <a:pt x="151" y="82"/>
                  </a:moveTo>
                  <a:cubicBezTo>
                    <a:pt x="151" y="83"/>
                    <a:pt x="151" y="83"/>
                    <a:pt x="151" y="83"/>
                  </a:cubicBezTo>
                  <a:cubicBezTo>
                    <a:pt x="149" y="83"/>
                    <a:pt x="149" y="83"/>
                    <a:pt x="148" y="83"/>
                  </a:cubicBezTo>
                  <a:cubicBezTo>
                    <a:pt x="148" y="84"/>
                    <a:pt x="147" y="84"/>
                    <a:pt x="147" y="84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50" y="86"/>
                    <a:pt x="151" y="86"/>
                    <a:pt x="152" y="86"/>
                  </a:cubicBezTo>
                  <a:cubicBezTo>
                    <a:pt x="151" y="87"/>
                    <a:pt x="152" y="87"/>
                    <a:pt x="151" y="87"/>
                  </a:cubicBezTo>
                  <a:cubicBezTo>
                    <a:pt x="150" y="88"/>
                    <a:pt x="148" y="88"/>
                    <a:pt x="147" y="88"/>
                  </a:cubicBezTo>
                  <a:cubicBezTo>
                    <a:pt x="147" y="88"/>
                    <a:pt x="146" y="89"/>
                    <a:pt x="147" y="89"/>
                  </a:cubicBezTo>
                  <a:cubicBezTo>
                    <a:pt x="147" y="90"/>
                    <a:pt x="149" y="91"/>
                    <a:pt x="150" y="91"/>
                  </a:cubicBezTo>
                  <a:cubicBezTo>
                    <a:pt x="150" y="92"/>
                    <a:pt x="150" y="94"/>
                    <a:pt x="150" y="95"/>
                  </a:cubicBezTo>
                  <a:cubicBezTo>
                    <a:pt x="152" y="95"/>
                    <a:pt x="151" y="97"/>
                    <a:pt x="150" y="98"/>
                  </a:cubicBezTo>
                  <a:cubicBezTo>
                    <a:pt x="150" y="98"/>
                    <a:pt x="148" y="97"/>
                    <a:pt x="148" y="97"/>
                  </a:cubicBezTo>
                  <a:cubicBezTo>
                    <a:pt x="148" y="96"/>
                    <a:pt x="149" y="95"/>
                    <a:pt x="148" y="94"/>
                  </a:cubicBezTo>
                  <a:cubicBezTo>
                    <a:pt x="148" y="94"/>
                    <a:pt x="144" y="92"/>
                    <a:pt x="143" y="91"/>
                  </a:cubicBezTo>
                  <a:cubicBezTo>
                    <a:pt x="143" y="90"/>
                    <a:pt x="143" y="88"/>
                    <a:pt x="142" y="87"/>
                  </a:cubicBezTo>
                  <a:cubicBezTo>
                    <a:pt x="139" y="85"/>
                    <a:pt x="139" y="88"/>
                    <a:pt x="139" y="88"/>
                  </a:cubicBezTo>
                  <a:cubicBezTo>
                    <a:pt x="138" y="87"/>
                    <a:pt x="138" y="89"/>
                    <a:pt x="138" y="89"/>
                  </a:cubicBezTo>
                  <a:cubicBezTo>
                    <a:pt x="138" y="89"/>
                    <a:pt x="139" y="89"/>
                    <a:pt x="139" y="89"/>
                  </a:cubicBezTo>
                  <a:cubicBezTo>
                    <a:pt x="139" y="92"/>
                    <a:pt x="139" y="92"/>
                    <a:pt x="140" y="95"/>
                  </a:cubicBezTo>
                  <a:cubicBezTo>
                    <a:pt x="140" y="95"/>
                    <a:pt x="141" y="95"/>
                    <a:pt x="141" y="95"/>
                  </a:cubicBezTo>
                  <a:cubicBezTo>
                    <a:pt x="141" y="95"/>
                    <a:pt x="142" y="98"/>
                    <a:pt x="142" y="98"/>
                  </a:cubicBezTo>
                  <a:cubicBezTo>
                    <a:pt x="142" y="98"/>
                    <a:pt x="141" y="99"/>
                    <a:pt x="140" y="98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98"/>
                    <a:pt x="137" y="98"/>
                    <a:pt x="135" y="98"/>
                  </a:cubicBezTo>
                  <a:cubicBezTo>
                    <a:pt x="136" y="99"/>
                    <a:pt x="134" y="99"/>
                    <a:pt x="137" y="99"/>
                  </a:cubicBezTo>
                  <a:cubicBezTo>
                    <a:pt x="136" y="101"/>
                    <a:pt x="136" y="101"/>
                    <a:pt x="136" y="101"/>
                  </a:cubicBezTo>
                  <a:cubicBezTo>
                    <a:pt x="136" y="101"/>
                    <a:pt x="135" y="101"/>
                    <a:pt x="134" y="101"/>
                  </a:cubicBezTo>
                  <a:cubicBezTo>
                    <a:pt x="134" y="101"/>
                    <a:pt x="134" y="103"/>
                    <a:pt x="134" y="103"/>
                  </a:cubicBezTo>
                  <a:cubicBezTo>
                    <a:pt x="136" y="103"/>
                    <a:pt x="135" y="104"/>
                    <a:pt x="137" y="104"/>
                  </a:cubicBezTo>
                  <a:cubicBezTo>
                    <a:pt x="138" y="104"/>
                    <a:pt x="140" y="102"/>
                    <a:pt x="141" y="101"/>
                  </a:cubicBezTo>
                  <a:cubicBezTo>
                    <a:pt x="144" y="101"/>
                    <a:pt x="145" y="102"/>
                    <a:pt x="148" y="101"/>
                  </a:cubicBezTo>
                  <a:cubicBezTo>
                    <a:pt x="148" y="101"/>
                    <a:pt x="150" y="100"/>
                    <a:pt x="151" y="100"/>
                  </a:cubicBezTo>
                  <a:cubicBezTo>
                    <a:pt x="151" y="100"/>
                    <a:pt x="151" y="101"/>
                    <a:pt x="151" y="101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0" y="102"/>
                    <a:pt x="149" y="103"/>
                    <a:pt x="149" y="103"/>
                  </a:cubicBezTo>
                  <a:cubicBezTo>
                    <a:pt x="148" y="103"/>
                    <a:pt x="147" y="104"/>
                    <a:pt x="146" y="104"/>
                  </a:cubicBezTo>
                  <a:cubicBezTo>
                    <a:pt x="146" y="110"/>
                    <a:pt x="148" y="109"/>
                    <a:pt x="153" y="108"/>
                  </a:cubicBezTo>
                  <a:cubicBezTo>
                    <a:pt x="154" y="108"/>
                    <a:pt x="156" y="109"/>
                    <a:pt x="156" y="109"/>
                  </a:cubicBezTo>
                  <a:cubicBezTo>
                    <a:pt x="160" y="108"/>
                    <a:pt x="162" y="108"/>
                    <a:pt x="166" y="108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6"/>
                    <a:pt x="167" y="106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7" y="105"/>
                    <a:pt x="167" y="105"/>
                    <a:pt x="168" y="105"/>
                  </a:cubicBezTo>
                  <a:cubicBezTo>
                    <a:pt x="168" y="105"/>
                    <a:pt x="168" y="104"/>
                    <a:pt x="168" y="103"/>
                  </a:cubicBezTo>
                  <a:cubicBezTo>
                    <a:pt x="168" y="103"/>
                    <a:pt x="166" y="103"/>
                    <a:pt x="166" y="102"/>
                  </a:cubicBezTo>
                  <a:cubicBezTo>
                    <a:pt x="166" y="102"/>
                    <a:pt x="166" y="101"/>
                    <a:pt x="166" y="100"/>
                  </a:cubicBezTo>
                  <a:cubicBezTo>
                    <a:pt x="167" y="101"/>
                    <a:pt x="166" y="98"/>
                    <a:pt x="166" y="98"/>
                  </a:cubicBezTo>
                  <a:cubicBezTo>
                    <a:pt x="165" y="98"/>
                    <a:pt x="165" y="98"/>
                    <a:pt x="164" y="98"/>
                  </a:cubicBezTo>
                  <a:cubicBezTo>
                    <a:pt x="164" y="96"/>
                    <a:pt x="165" y="95"/>
                    <a:pt x="164" y="94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1"/>
                    <a:pt x="163" y="88"/>
                    <a:pt x="163" y="88"/>
                  </a:cubicBezTo>
                  <a:cubicBezTo>
                    <a:pt x="162" y="87"/>
                    <a:pt x="160" y="86"/>
                    <a:pt x="159" y="86"/>
                  </a:cubicBezTo>
                  <a:cubicBezTo>
                    <a:pt x="159" y="86"/>
                    <a:pt x="160" y="86"/>
                    <a:pt x="160" y="85"/>
                  </a:cubicBezTo>
                  <a:cubicBezTo>
                    <a:pt x="159" y="84"/>
                    <a:pt x="157" y="83"/>
                    <a:pt x="156" y="83"/>
                  </a:cubicBezTo>
                  <a:cubicBezTo>
                    <a:pt x="156" y="84"/>
                    <a:pt x="156" y="85"/>
                    <a:pt x="155" y="86"/>
                  </a:cubicBezTo>
                  <a:cubicBezTo>
                    <a:pt x="156" y="86"/>
                    <a:pt x="156" y="87"/>
                    <a:pt x="156" y="87"/>
                  </a:cubicBezTo>
                  <a:cubicBezTo>
                    <a:pt x="157" y="88"/>
                    <a:pt x="154" y="88"/>
                    <a:pt x="153" y="88"/>
                  </a:cubicBezTo>
                  <a:cubicBezTo>
                    <a:pt x="153" y="87"/>
                    <a:pt x="153" y="87"/>
                    <a:pt x="152" y="86"/>
                  </a:cubicBezTo>
                  <a:cubicBezTo>
                    <a:pt x="153" y="87"/>
                    <a:pt x="153" y="86"/>
                    <a:pt x="153" y="86"/>
                  </a:cubicBezTo>
                  <a:cubicBezTo>
                    <a:pt x="153" y="84"/>
                    <a:pt x="152" y="83"/>
                    <a:pt x="151" y="82"/>
                  </a:cubicBezTo>
                  <a:close/>
                  <a:moveTo>
                    <a:pt x="125" y="83"/>
                  </a:moveTo>
                  <a:cubicBezTo>
                    <a:pt x="124" y="84"/>
                    <a:pt x="123" y="86"/>
                    <a:pt x="123" y="87"/>
                  </a:cubicBezTo>
                  <a:cubicBezTo>
                    <a:pt x="128" y="86"/>
                    <a:pt x="133" y="85"/>
                    <a:pt x="125" y="83"/>
                  </a:cubicBezTo>
                  <a:close/>
                  <a:moveTo>
                    <a:pt x="132" y="86"/>
                  </a:moveTo>
                  <a:cubicBezTo>
                    <a:pt x="131" y="86"/>
                    <a:pt x="126" y="88"/>
                    <a:pt x="125" y="88"/>
                  </a:cubicBezTo>
                  <a:cubicBezTo>
                    <a:pt x="124" y="89"/>
                    <a:pt x="124" y="89"/>
                    <a:pt x="124" y="90"/>
                  </a:cubicBezTo>
                  <a:cubicBezTo>
                    <a:pt x="122" y="89"/>
                    <a:pt x="122" y="91"/>
                    <a:pt x="124" y="92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7" y="92"/>
                    <a:pt x="128" y="92"/>
                    <a:pt x="131" y="92"/>
                  </a:cubicBezTo>
                  <a:cubicBezTo>
                    <a:pt x="131" y="92"/>
                    <a:pt x="130" y="93"/>
                    <a:pt x="130" y="93"/>
                  </a:cubicBezTo>
                  <a:cubicBezTo>
                    <a:pt x="128" y="93"/>
                    <a:pt x="127" y="94"/>
                    <a:pt x="125" y="95"/>
                  </a:cubicBezTo>
                  <a:cubicBezTo>
                    <a:pt x="125" y="96"/>
                    <a:pt x="125" y="96"/>
                    <a:pt x="125" y="96"/>
                  </a:cubicBezTo>
                  <a:cubicBezTo>
                    <a:pt x="128" y="95"/>
                    <a:pt x="133" y="95"/>
                    <a:pt x="131" y="96"/>
                  </a:cubicBezTo>
                  <a:cubicBezTo>
                    <a:pt x="130" y="96"/>
                    <a:pt x="129" y="96"/>
                    <a:pt x="129" y="97"/>
                  </a:cubicBezTo>
                  <a:cubicBezTo>
                    <a:pt x="129" y="97"/>
                    <a:pt x="128" y="98"/>
                    <a:pt x="128" y="98"/>
                  </a:cubicBezTo>
                  <a:cubicBezTo>
                    <a:pt x="128" y="99"/>
                    <a:pt x="126" y="99"/>
                    <a:pt x="126" y="99"/>
                  </a:cubicBezTo>
                  <a:cubicBezTo>
                    <a:pt x="126" y="99"/>
                    <a:pt x="126" y="100"/>
                    <a:pt x="126" y="100"/>
                  </a:cubicBezTo>
                  <a:cubicBezTo>
                    <a:pt x="128" y="100"/>
                    <a:pt x="130" y="101"/>
                    <a:pt x="132" y="100"/>
                  </a:cubicBezTo>
                  <a:cubicBezTo>
                    <a:pt x="133" y="100"/>
                    <a:pt x="133" y="98"/>
                    <a:pt x="134" y="98"/>
                  </a:cubicBezTo>
                  <a:cubicBezTo>
                    <a:pt x="135" y="97"/>
                    <a:pt x="136" y="97"/>
                    <a:pt x="137" y="96"/>
                  </a:cubicBezTo>
                  <a:cubicBezTo>
                    <a:pt x="137" y="96"/>
                    <a:pt x="137" y="94"/>
                    <a:pt x="136" y="95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6" y="92"/>
                    <a:pt x="139" y="91"/>
                    <a:pt x="135" y="91"/>
                  </a:cubicBezTo>
                  <a:cubicBezTo>
                    <a:pt x="134" y="91"/>
                    <a:pt x="134" y="91"/>
                    <a:pt x="132" y="91"/>
                  </a:cubicBezTo>
                  <a:cubicBezTo>
                    <a:pt x="133" y="90"/>
                    <a:pt x="136" y="87"/>
                    <a:pt x="132" y="86"/>
                  </a:cubicBezTo>
                  <a:close/>
                  <a:moveTo>
                    <a:pt x="26" y="87"/>
                  </a:moveTo>
                  <a:cubicBezTo>
                    <a:pt x="26" y="88"/>
                    <a:pt x="25" y="88"/>
                    <a:pt x="25" y="88"/>
                  </a:cubicBezTo>
                  <a:cubicBezTo>
                    <a:pt x="25" y="88"/>
                    <a:pt x="25" y="87"/>
                    <a:pt x="26" y="87"/>
                  </a:cubicBezTo>
                  <a:close/>
                  <a:moveTo>
                    <a:pt x="102" y="95"/>
                  </a:moveTo>
                  <a:cubicBezTo>
                    <a:pt x="102" y="95"/>
                    <a:pt x="102" y="96"/>
                    <a:pt x="102" y="97"/>
                  </a:cubicBezTo>
                  <a:cubicBezTo>
                    <a:pt x="100" y="97"/>
                    <a:pt x="101" y="95"/>
                    <a:pt x="102" y="95"/>
                  </a:cubicBezTo>
                  <a:close/>
                  <a:moveTo>
                    <a:pt x="307" y="29"/>
                  </a:moveTo>
                  <a:cubicBezTo>
                    <a:pt x="309" y="29"/>
                    <a:pt x="309" y="30"/>
                    <a:pt x="308" y="30"/>
                  </a:cubicBezTo>
                  <a:cubicBezTo>
                    <a:pt x="304" y="31"/>
                    <a:pt x="304" y="30"/>
                    <a:pt x="307" y="29"/>
                  </a:cubicBezTo>
                  <a:close/>
                  <a:moveTo>
                    <a:pt x="152" y="42"/>
                  </a:moveTo>
                  <a:cubicBezTo>
                    <a:pt x="153" y="44"/>
                    <a:pt x="153" y="46"/>
                    <a:pt x="153" y="48"/>
                  </a:cubicBezTo>
                  <a:cubicBezTo>
                    <a:pt x="154" y="47"/>
                    <a:pt x="155" y="47"/>
                    <a:pt x="155" y="47"/>
                  </a:cubicBezTo>
                  <a:cubicBezTo>
                    <a:pt x="156" y="47"/>
                    <a:pt x="156" y="49"/>
                    <a:pt x="156" y="50"/>
                  </a:cubicBezTo>
                  <a:cubicBezTo>
                    <a:pt x="157" y="50"/>
                    <a:pt x="157" y="49"/>
                    <a:pt x="158" y="50"/>
                  </a:cubicBezTo>
                  <a:cubicBezTo>
                    <a:pt x="157" y="48"/>
                    <a:pt x="158" y="47"/>
                    <a:pt x="157" y="46"/>
                  </a:cubicBezTo>
                  <a:cubicBezTo>
                    <a:pt x="157" y="46"/>
                    <a:pt x="155" y="45"/>
                    <a:pt x="155" y="44"/>
                  </a:cubicBezTo>
                  <a:cubicBezTo>
                    <a:pt x="155" y="43"/>
                    <a:pt x="155" y="43"/>
                    <a:pt x="155" y="42"/>
                  </a:cubicBezTo>
                  <a:cubicBezTo>
                    <a:pt x="154" y="42"/>
                    <a:pt x="153" y="42"/>
                    <a:pt x="152" y="42"/>
                  </a:cubicBezTo>
                  <a:close/>
                  <a:moveTo>
                    <a:pt x="162" y="58"/>
                  </a:moveTo>
                  <a:cubicBezTo>
                    <a:pt x="159" y="64"/>
                    <a:pt x="160" y="67"/>
                    <a:pt x="167" y="67"/>
                  </a:cubicBezTo>
                  <a:cubicBezTo>
                    <a:pt x="167" y="67"/>
                    <a:pt x="168" y="68"/>
                    <a:pt x="168" y="68"/>
                  </a:cubicBezTo>
                  <a:cubicBezTo>
                    <a:pt x="168" y="68"/>
                    <a:pt x="167" y="68"/>
                    <a:pt x="166" y="68"/>
                  </a:cubicBezTo>
                  <a:cubicBezTo>
                    <a:pt x="166" y="68"/>
                    <a:pt x="165" y="70"/>
                    <a:pt x="166" y="70"/>
                  </a:cubicBezTo>
                  <a:cubicBezTo>
                    <a:pt x="166" y="70"/>
                    <a:pt x="167" y="71"/>
                    <a:pt x="167" y="72"/>
                  </a:cubicBezTo>
                  <a:cubicBezTo>
                    <a:pt x="168" y="72"/>
                    <a:pt x="170" y="73"/>
                    <a:pt x="170" y="74"/>
                  </a:cubicBezTo>
                  <a:cubicBezTo>
                    <a:pt x="170" y="74"/>
                    <a:pt x="170" y="74"/>
                    <a:pt x="170" y="75"/>
                  </a:cubicBezTo>
                  <a:cubicBezTo>
                    <a:pt x="171" y="75"/>
                    <a:pt x="172" y="75"/>
                    <a:pt x="173" y="75"/>
                  </a:cubicBezTo>
                  <a:cubicBezTo>
                    <a:pt x="173" y="75"/>
                    <a:pt x="173" y="73"/>
                    <a:pt x="174" y="73"/>
                  </a:cubicBezTo>
                  <a:cubicBezTo>
                    <a:pt x="175" y="72"/>
                    <a:pt x="181" y="72"/>
                    <a:pt x="182" y="72"/>
                  </a:cubicBezTo>
                  <a:cubicBezTo>
                    <a:pt x="182" y="72"/>
                    <a:pt x="182" y="71"/>
                    <a:pt x="182" y="70"/>
                  </a:cubicBezTo>
                  <a:cubicBezTo>
                    <a:pt x="182" y="70"/>
                    <a:pt x="180" y="69"/>
                    <a:pt x="180" y="69"/>
                  </a:cubicBezTo>
                  <a:cubicBezTo>
                    <a:pt x="180" y="68"/>
                    <a:pt x="181" y="68"/>
                    <a:pt x="181" y="68"/>
                  </a:cubicBezTo>
                  <a:cubicBezTo>
                    <a:pt x="181" y="68"/>
                    <a:pt x="180" y="65"/>
                    <a:pt x="180" y="65"/>
                  </a:cubicBezTo>
                  <a:cubicBezTo>
                    <a:pt x="180" y="65"/>
                    <a:pt x="179" y="66"/>
                    <a:pt x="178" y="65"/>
                  </a:cubicBezTo>
                  <a:cubicBezTo>
                    <a:pt x="178" y="65"/>
                    <a:pt x="177" y="64"/>
                    <a:pt x="177" y="64"/>
                  </a:cubicBezTo>
                  <a:cubicBezTo>
                    <a:pt x="176" y="64"/>
                    <a:pt x="175" y="65"/>
                    <a:pt x="175" y="64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5" y="63"/>
                    <a:pt x="173" y="63"/>
                    <a:pt x="173" y="62"/>
                  </a:cubicBezTo>
                  <a:cubicBezTo>
                    <a:pt x="171" y="61"/>
                    <a:pt x="169" y="62"/>
                    <a:pt x="166" y="61"/>
                  </a:cubicBezTo>
                  <a:cubicBezTo>
                    <a:pt x="165" y="60"/>
                    <a:pt x="163" y="59"/>
                    <a:pt x="162" y="58"/>
                  </a:cubicBezTo>
                  <a:close/>
                  <a:moveTo>
                    <a:pt x="258" y="68"/>
                  </a:moveTo>
                  <a:cubicBezTo>
                    <a:pt x="259" y="68"/>
                    <a:pt x="258" y="70"/>
                    <a:pt x="258" y="70"/>
                  </a:cubicBezTo>
                  <a:cubicBezTo>
                    <a:pt x="257" y="70"/>
                    <a:pt x="258" y="68"/>
                    <a:pt x="258" y="68"/>
                  </a:cubicBezTo>
                  <a:close/>
                  <a:moveTo>
                    <a:pt x="209" y="70"/>
                  </a:moveTo>
                  <a:cubicBezTo>
                    <a:pt x="209" y="71"/>
                    <a:pt x="209" y="71"/>
                    <a:pt x="209" y="72"/>
                  </a:cubicBezTo>
                  <a:cubicBezTo>
                    <a:pt x="209" y="72"/>
                    <a:pt x="207" y="73"/>
                    <a:pt x="207" y="73"/>
                  </a:cubicBezTo>
                  <a:cubicBezTo>
                    <a:pt x="207" y="73"/>
                    <a:pt x="207" y="75"/>
                    <a:pt x="207" y="74"/>
                  </a:cubicBezTo>
                  <a:cubicBezTo>
                    <a:pt x="208" y="76"/>
                    <a:pt x="207" y="77"/>
                    <a:pt x="208" y="78"/>
                  </a:cubicBezTo>
                  <a:cubicBezTo>
                    <a:pt x="209" y="78"/>
                    <a:pt x="208" y="77"/>
                    <a:pt x="209" y="77"/>
                  </a:cubicBezTo>
                  <a:cubicBezTo>
                    <a:pt x="209" y="77"/>
                    <a:pt x="211" y="77"/>
                    <a:pt x="211" y="77"/>
                  </a:cubicBezTo>
                  <a:cubicBezTo>
                    <a:pt x="212" y="76"/>
                    <a:pt x="212" y="74"/>
                    <a:pt x="213" y="72"/>
                  </a:cubicBezTo>
                  <a:cubicBezTo>
                    <a:pt x="212" y="71"/>
                    <a:pt x="210" y="71"/>
                    <a:pt x="209" y="70"/>
                  </a:cubicBezTo>
                  <a:close/>
                  <a:moveTo>
                    <a:pt x="187" y="72"/>
                  </a:moveTo>
                  <a:cubicBezTo>
                    <a:pt x="187" y="73"/>
                    <a:pt x="187" y="73"/>
                    <a:pt x="187" y="73"/>
                  </a:cubicBezTo>
                  <a:cubicBezTo>
                    <a:pt x="185" y="74"/>
                    <a:pt x="184" y="74"/>
                    <a:pt x="182" y="74"/>
                  </a:cubicBezTo>
                  <a:cubicBezTo>
                    <a:pt x="182" y="74"/>
                    <a:pt x="182" y="74"/>
                    <a:pt x="182" y="74"/>
                  </a:cubicBezTo>
                  <a:cubicBezTo>
                    <a:pt x="180" y="75"/>
                    <a:pt x="178" y="74"/>
                    <a:pt x="176" y="74"/>
                  </a:cubicBezTo>
                  <a:cubicBezTo>
                    <a:pt x="177" y="74"/>
                    <a:pt x="174" y="76"/>
                    <a:pt x="174" y="76"/>
                  </a:cubicBezTo>
                  <a:cubicBezTo>
                    <a:pt x="174" y="76"/>
                    <a:pt x="175" y="77"/>
                    <a:pt x="175" y="77"/>
                  </a:cubicBezTo>
                  <a:cubicBezTo>
                    <a:pt x="181" y="76"/>
                    <a:pt x="189" y="81"/>
                    <a:pt x="194" y="77"/>
                  </a:cubicBezTo>
                  <a:cubicBezTo>
                    <a:pt x="195" y="77"/>
                    <a:pt x="195" y="77"/>
                    <a:pt x="196" y="76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9" y="74"/>
                    <a:pt x="193" y="73"/>
                    <a:pt x="193" y="73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2" y="72"/>
                    <a:pt x="191" y="73"/>
                    <a:pt x="189" y="73"/>
                  </a:cubicBezTo>
                  <a:cubicBezTo>
                    <a:pt x="188" y="73"/>
                    <a:pt x="188" y="72"/>
                    <a:pt x="187" y="72"/>
                  </a:cubicBezTo>
                  <a:close/>
                  <a:moveTo>
                    <a:pt x="268" y="74"/>
                  </a:moveTo>
                  <a:cubicBezTo>
                    <a:pt x="268" y="75"/>
                    <a:pt x="268" y="75"/>
                    <a:pt x="269" y="75"/>
                  </a:cubicBezTo>
                  <a:cubicBezTo>
                    <a:pt x="269" y="76"/>
                    <a:pt x="269" y="76"/>
                    <a:pt x="270" y="76"/>
                  </a:cubicBezTo>
                  <a:cubicBezTo>
                    <a:pt x="267" y="76"/>
                    <a:pt x="266" y="76"/>
                    <a:pt x="264" y="76"/>
                  </a:cubicBezTo>
                  <a:cubicBezTo>
                    <a:pt x="264" y="76"/>
                    <a:pt x="264" y="76"/>
                    <a:pt x="264" y="75"/>
                  </a:cubicBezTo>
                  <a:cubicBezTo>
                    <a:pt x="264" y="75"/>
                    <a:pt x="267" y="74"/>
                    <a:pt x="268" y="74"/>
                  </a:cubicBezTo>
                  <a:close/>
                  <a:moveTo>
                    <a:pt x="175" y="81"/>
                  </a:moveTo>
                  <a:cubicBezTo>
                    <a:pt x="175" y="82"/>
                    <a:pt x="174" y="83"/>
                    <a:pt x="174" y="84"/>
                  </a:cubicBezTo>
                  <a:cubicBezTo>
                    <a:pt x="173" y="83"/>
                    <a:pt x="173" y="85"/>
                    <a:pt x="173" y="85"/>
                  </a:cubicBezTo>
                  <a:cubicBezTo>
                    <a:pt x="173" y="85"/>
                    <a:pt x="175" y="86"/>
                    <a:pt x="175" y="86"/>
                  </a:cubicBezTo>
                  <a:cubicBezTo>
                    <a:pt x="176" y="87"/>
                    <a:pt x="176" y="89"/>
                    <a:pt x="177" y="90"/>
                  </a:cubicBezTo>
                  <a:cubicBezTo>
                    <a:pt x="179" y="91"/>
                    <a:pt x="181" y="90"/>
                    <a:pt x="183" y="90"/>
                  </a:cubicBezTo>
                  <a:cubicBezTo>
                    <a:pt x="185" y="91"/>
                    <a:pt x="186" y="92"/>
                    <a:pt x="187" y="93"/>
                  </a:cubicBezTo>
                  <a:cubicBezTo>
                    <a:pt x="188" y="93"/>
                    <a:pt x="189" y="93"/>
                    <a:pt x="189" y="93"/>
                  </a:cubicBezTo>
                  <a:cubicBezTo>
                    <a:pt x="190" y="92"/>
                    <a:pt x="189" y="90"/>
                    <a:pt x="192" y="90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4" y="92"/>
                    <a:pt x="199" y="93"/>
                    <a:pt x="199" y="95"/>
                  </a:cubicBezTo>
                  <a:cubicBezTo>
                    <a:pt x="200" y="95"/>
                    <a:pt x="199" y="96"/>
                    <a:pt x="199" y="96"/>
                  </a:cubicBezTo>
                  <a:cubicBezTo>
                    <a:pt x="200" y="97"/>
                    <a:pt x="201" y="97"/>
                    <a:pt x="201" y="97"/>
                  </a:cubicBezTo>
                  <a:cubicBezTo>
                    <a:pt x="203" y="100"/>
                    <a:pt x="201" y="101"/>
                    <a:pt x="200" y="103"/>
                  </a:cubicBezTo>
                  <a:cubicBezTo>
                    <a:pt x="200" y="104"/>
                    <a:pt x="201" y="105"/>
                    <a:pt x="201" y="105"/>
                  </a:cubicBezTo>
                  <a:cubicBezTo>
                    <a:pt x="201" y="106"/>
                    <a:pt x="200" y="107"/>
                    <a:pt x="200" y="107"/>
                  </a:cubicBezTo>
                  <a:cubicBezTo>
                    <a:pt x="200" y="108"/>
                    <a:pt x="201" y="110"/>
                    <a:pt x="201" y="110"/>
                  </a:cubicBezTo>
                  <a:cubicBezTo>
                    <a:pt x="201" y="111"/>
                    <a:pt x="201" y="112"/>
                    <a:pt x="201" y="112"/>
                  </a:cubicBezTo>
                  <a:cubicBezTo>
                    <a:pt x="201" y="112"/>
                    <a:pt x="201" y="115"/>
                    <a:pt x="201" y="115"/>
                  </a:cubicBezTo>
                  <a:cubicBezTo>
                    <a:pt x="203" y="114"/>
                    <a:pt x="203" y="115"/>
                    <a:pt x="204" y="114"/>
                  </a:cubicBezTo>
                  <a:cubicBezTo>
                    <a:pt x="205" y="113"/>
                    <a:pt x="205" y="113"/>
                    <a:pt x="205" y="113"/>
                  </a:cubicBezTo>
                  <a:cubicBezTo>
                    <a:pt x="208" y="112"/>
                    <a:pt x="207" y="114"/>
                    <a:pt x="207" y="114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7" y="115"/>
                    <a:pt x="216" y="113"/>
                    <a:pt x="216" y="113"/>
                  </a:cubicBezTo>
                  <a:cubicBezTo>
                    <a:pt x="216" y="113"/>
                    <a:pt x="216" y="111"/>
                    <a:pt x="216" y="110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10"/>
                    <a:pt x="220" y="113"/>
                    <a:pt x="220" y="114"/>
                  </a:cubicBezTo>
                  <a:cubicBezTo>
                    <a:pt x="222" y="114"/>
                    <a:pt x="222" y="115"/>
                    <a:pt x="223" y="114"/>
                  </a:cubicBezTo>
                  <a:cubicBezTo>
                    <a:pt x="224" y="114"/>
                    <a:pt x="226" y="113"/>
                    <a:pt x="226" y="113"/>
                  </a:cubicBezTo>
                  <a:cubicBezTo>
                    <a:pt x="226" y="113"/>
                    <a:pt x="228" y="114"/>
                    <a:pt x="230" y="114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1" y="112"/>
                    <a:pt x="232" y="112"/>
                    <a:pt x="233" y="111"/>
                  </a:cubicBezTo>
                  <a:cubicBezTo>
                    <a:pt x="233" y="112"/>
                    <a:pt x="233" y="113"/>
                    <a:pt x="233" y="114"/>
                  </a:cubicBezTo>
                  <a:cubicBezTo>
                    <a:pt x="235" y="114"/>
                    <a:pt x="237" y="113"/>
                    <a:pt x="238" y="113"/>
                  </a:cubicBezTo>
                  <a:cubicBezTo>
                    <a:pt x="238" y="112"/>
                    <a:pt x="238" y="112"/>
                    <a:pt x="238" y="112"/>
                  </a:cubicBezTo>
                  <a:cubicBezTo>
                    <a:pt x="239" y="112"/>
                    <a:pt x="239" y="113"/>
                    <a:pt x="239" y="114"/>
                  </a:cubicBezTo>
                  <a:cubicBezTo>
                    <a:pt x="240" y="114"/>
                    <a:pt x="240" y="113"/>
                    <a:pt x="241" y="113"/>
                  </a:cubicBezTo>
                  <a:cubicBezTo>
                    <a:pt x="242" y="113"/>
                    <a:pt x="243" y="113"/>
                    <a:pt x="245" y="113"/>
                  </a:cubicBezTo>
                  <a:cubicBezTo>
                    <a:pt x="247" y="113"/>
                    <a:pt x="250" y="113"/>
                    <a:pt x="252" y="113"/>
                  </a:cubicBezTo>
                  <a:cubicBezTo>
                    <a:pt x="252" y="112"/>
                    <a:pt x="252" y="113"/>
                    <a:pt x="253" y="112"/>
                  </a:cubicBezTo>
                  <a:cubicBezTo>
                    <a:pt x="253" y="111"/>
                    <a:pt x="253" y="110"/>
                    <a:pt x="253" y="110"/>
                  </a:cubicBezTo>
                  <a:cubicBezTo>
                    <a:pt x="253" y="110"/>
                    <a:pt x="254" y="110"/>
                    <a:pt x="254" y="110"/>
                  </a:cubicBezTo>
                  <a:cubicBezTo>
                    <a:pt x="254" y="110"/>
                    <a:pt x="255" y="112"/>
                    <a:pt x="255" y="112"/>
                  </a:cubicBezTo>
                  <a:cubicBezTo>
                    <a:pt x="255" y="112"/>
                    <a:pt x="256" y="113"/>
                    <a:pt x="257" y="113"/>
                  </a:cubicBezTo>
                  <a:cubicBezTo>
                    <a:pt x="258" y="113"/>
                    <a:pt x="257" y="112"/>
                    <a:pt x="259" y="112"/>
                  </a:cubicBezTo>
                  <a:cubicBezTo>
                    <a:pt x="259" y="112"/>
                    <a:pt x="258" y="111"/>
                    <a:pt x="259" y="111"/>
                  </a:cubicBezTo>
                  <a:cubicBezTo>
                    <a:pt x="259" y="111"/>
                    <a:pt x="260" y="113"/>
                    <a:pt x="260" y="113"/>
                  </a:cubicBezTo>
                  <a:cubicBezTo>
                    <a:pt x="261" y="113"/>
                    <a:pt x="270" y="113"/>
                    <a:pt x="272" y="112"/>
                  </a:cubicBezTo>
                  <a:cubicBezTo>
                    <a:pt x="272" y="112"/>
                    <a:pt x="272" y="110"/>
                    <a:pt x="272" y="110"/>
                  </a:cubicBezTo>
                  <a:cubicBezTo>
                    <a:pt x="273" y="113"/>
                    <a:pt x="273" y="109"/>
                    <a:pt x="272" y="108"/>
                  </a:cubicBezTo>
                  <a:cubicBezTo>
                    <a:pt x="273" y="107"/>
                    <a:pt x="273" y="108"/>
                    <a:pt x="273" y="108"/>
                  </a:cubicBezTo>
                  <a:cubicBezTo>
                    <a:pt x="274" y="107"/>
                    <a:pt x="275" y="107"/>
                    <a:pt x="276" y="106"/>
                  </a:cubicBezTo>
                  <a:cubicBezTo>
                    <a:pt x="278" y="104"/>
                    <a:pt x="277" y="103"/>
                    <a:pt x="276" y="101"/>
                  </a:cubicBezTo>
                  <a:cubicBezTo>
                    <a:pt x="276" y="101"/>
                    <a:pt x="275" y="101"/>
                    <a:pt x="275" y="101"/>
                  </a:cubicBezTo>
                  <a:cubicBezTo>
                    <a:pt x="273" y="100"/>
                    <a:pt x="271" y="98"/>
                    <a:pt x="268" y="98"/>
                  </a:cubicBezTo>
                  <a:cubicBezTo>
                    <a:pt x="268" y="98"/>
                    <a:pt x="266" y="99"/>
                    <a:pt x="265" y="99"/>
                  </a:cubicBezTo>
                  <a:cubicBezTo>
                    <a:pt x="263" y="98"/>
                    <a:pt x="263" y="98"/>
                    <a:pt x="263" y="98"/>
                  </a:cubicBezTo>
                  <a:cubicBezTo>
                    <a:pt x="263" y="97"/>
                    <a:pt x="263" y="96"/>
                    <a:pt x="263" y="96"/>
                  </a:cubicBezTo>
                  <a:cubicBezTo>
                    <a:pt x="262" y="96"/>
                    <a:pt x="257" y="95"/>
                    <a:pt x="256" y="96"/>
                  </a:cubicBezTo>
                  <a:cubicBezTo>
                    <a:pt x="255" y="96"/>
                    <a:pt x="255" y="97"/>
                    <a:pt x="253" y="97"/>
                  </a:cubicBezTo>
                  <a:cubicBezTo>
                    <a:pt x="252" y="96"/>
                    <a:pt x="252" y="95"/>
                    <a:pt x="249" y="95"/>
                  </a:cubicBezTo>
                  <a:cubicBezTo>
                    <a:pt x="248" y="96"/>
                    <a:pt x="248" y="96"/>
                    <a:pt x="248" y="96"/>
                  </a:cubicBezTo>
                  <a:cubicBezTo>
                    <a:pt x="247" y="96"/>
                    <a:pt x="246" y="96"/>
                    <a:pt x="245" y="96"/>
                  </a:cubicBezTo>
                  <a:cubicBezTo>
                    <a:pt x="245" y="98"/>
                    <a:pt x="245" y="98"/>
                    <a:pt x="245" y="98"/>
                  </a:cubicBezTo>
                  <a:cubicBezTo>
                    <a:pt x="243" y="98"/>
                    <a:pt x="240" y="97"/>
                    <a:pt x="238" y="98"/>
                  </a:cubicBezTo>
                  <a:cubicBezTo>
                    <a:pt x="238" y="98"/>
                    <a:pt x="237" y="98"/>
                    <a:pt x="236" y="98"/>
                  </a:cubicBezTo>
                  <a:cubicBezTo>
                    <a:pt x="236" y="99"/>
                    <a:pt x="236" y="100"/>
                    <a:pt x="236" y="100"/>
                  </a:cubicBezTo>
                  <a:cubicBezTo>
                    <a:pt x="234" y="100"/>
                    <a:pt x="229" y="99"/>
                    <a:pt x="228" y="9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7" y="100"/>
                    <a:pt x="226" y="99"/>
                    <a:pt x="224" y="99"/>
                  </a:cubicBezTo>
                  <a:cubicBezTo>
                    <a:pt x="224" y="99"/>
                    <a:pt x="224" y="100"/>
                    <a:pt x="223" y="100"/>
                  </a:cubicBezTo>
                  <a:cubicBezTo>
                    <a:pt x="223" y="99"/>
                    <a:pt x="223" y="99"/>
                    <a:pt x="223" y="99"/>
                  </a:cubicBezTo>
                  <a:cubicBezTo>
                    <a:pt x="221" y="98"/>
                    <a:pt x="219" y="98"/>
                    <a:pt x="217" y="97"/>
                  </a:cubicBezTo>
                  <a:cubicBezTo>
                    <a:pt x="216" y="98"/>
                    <a:pt x="216" y="98"/>
                    <a:pt x="216" y="98"/>
                  </a:cubicBezTo>
                  <a:cubicBezTo>
                    <a:pt x="216" y="98"/>
                    <a:pt x="216" y="97"/>
                    <a:pt x="216" y="96"/>
                  </a:cubicBezTo>
                  <a:cubicBezTo>
                    <a:pt x="214" y="95"/>
                    <a:pt x="213" y="94"/>
                    <a:pt x="211" y="95"/>
                  </a:cubicBezTo>
                  <a:cubicBezTo>
                    <a:pt x="210" y="95"/>
                    <a:pt x="210" y="96"/>
                    <a:pt x="210" y="97"/>
                  </a:cubicBezTo>
                  <a:cubicBezTo>
                    <a:pt x="207" y="98"/>
                    <a:pt x="209" y="95"/>
                    <a:pt x="210" y="95"/>
                  </a:cubicBezTo>
                  <a:cubicBezTo>
                    <a:pt x="209" y="95"/>
                    <a:pt x="208" y="94"/>
                    <a:pt x="207" y="94"/>
                  </a:cubicBezTo>
                  <a:cubicBezTo>
                    <a:pt x="208" y="93"/>
                    <a:pt x="208" y="93"/>
                    <a:pt x="208" y="93"/>
                  </a:cubicBezTo>
                  <a:cubicBezTo>
                    <a:pt x="210" y="93"/>
                    <a:pt x="211" y="93"/>
                    <a:pt x="214" y="92"/>
                  </a:cubicBezTo>
                  <a:cubicBezTo>
                    <a:pt x="214" y="92"/>
                    <a:pt x="214" y="91"/>
                    <a:pt x="214" y="91"/>
                  </a:cubicBezTo>
                  <a:cubicBezTo>
                    <a:pt x="213" y="90"/>
                    <a:pt x="211" y="90"/>
                    <a:pt x="210" y="89"/>
                  </a:cubicBezTo>
                  <a:cubicBezTo>
                    <a:pt x="209" y="89"/>
                    <a:pt x="208" y="88"/>
                    <a:pt x="208" y="88"/>
                  </a:cubicBezTo>
                  <a:cubicBezTo>
                    <a:pt x="207" y="87"/>
                    <a:pt x="206" y="88"/>
                    <a:pt x="205" y="87"/>
                  </a:cubicBezTo>
                  <a:cubicBezTo>
                    <a:pt x="204" y="87"/>
                    <a:pt x="204" y="86"/>
                    <a:pt x="204" y="85"/>
                  </a:cubicBezTo>
                  <a:cubicBezTo>
                    <a:pt x="201" y="85"/>
                    <a:pt x="193" y="87"/>
                    <a:pt x="192" y="86"/>
                  </a:cubicBezTo>
                  <a:cubicBezTo>
                    <a:pt x="192" y="86"/>
                    <a:pt x="192" y="85"/>
                    <a:pt x="192" y="85"/>
                  </a:cubicBezTo>
                  <a:cubicBezTo>
                    <a:pt x="192" y="85"/>
                    <a:pt x="190" y="83"/>
                    <a:pt x="190" y="83"/>
                  </a:cubicBezTo>
                  <a:cubicBezTo>
                    <a:pt x="188" y="82"/>
                    <a:pt x="187" y="83"/>
                    <a:pt x="186" y="83"/>
                  </a:cubicBezTo>
                  <a:cubicBezTo>
                    <a:pt x="185" y="83"/>
                    <a:pt x="182" y="83"/>
                    <a:pt x="181" y="82"/>
                  </a:cubicBezTo>
                  <a:cubicBezTo>
                    <a:pt x="181" y="82"/>
                    <a:pt x="180" y="81"/>
                    <a:pt x="180" y="81"/>
                  </a:cubicBezTo>
                  <a:cubicBezTo>
                    <a:pt x="180" y="81"/>
                    <a:pt x="178" y="82"/>
                    <a:pt x="178" y="82"/>
                  </a:cubicBezTo>
                  <a:cubicBezTo>
                    <a:pt x="178" y="82"/>
                    <a:pt x="177" y="81"/>
                    <a:pt x="175" y="81"/>
                  </a:cubicBezTo>
                  <a:close/>
                  <a:moveTo>
                    <a:pt x="210" y="83"/>
                  </a:moveTo>
                  <a:cubicBezTo>
                    <a:pt x="209" y="83"/>
                    <a:pt x="209" y="83"/>
                    <a:pt x="208" y="83"/>
                  </a:cubicBezTo>
                  <a:cubicBezTo>
                    <a:pt x="207" y="85"/>
                    <a:pt x="207" y="85"/>
                    <a:pt x="207" y="85"/>
                  </a:cubicBezTo>
                  <a:cubicBezTo>
                    <a:pt x="209" y="87"/>
                    <a:pt x="209" y="87"/>
                    <a:pt x="212" y="87"/>
                  </a:cubicBezTo>
                  <a:cubicBezTo>
                    <a:pt x="212" y="87"/>
                    <a:pt x="211" y="86"/>
                    <a:pt x="211" y="86"/>
                  </a:cubicBezTo>
                  <a:cubicBezTo>
                    <a:pt x="211" y="85"/>
                    <a:pt x="211" y="84"/>
                    <a:pt x="211" y="83"/>
                  </a:cubicBezTo>
                  <a:cubicBezTo>
                    <a:pt x="211" y="83"/>
                    <a:pt x="210" y="83"/>
                    <a:pt x="210" y="83"/>
                  </a:cubicBezTo>
                  <a:close/>
                  <a:moveTo>
                    <a:pt x="278" y="93"/>
                  </a:moveTo>
                  <a:cubicBezTo>
                    <a:pt x="278" y="93"/>
                    <a:pt x="277" y="94"/>
                    <a:pt x="276" y="94"/>
                  </a:cubicBezTo>
                  <a:cubicBezTo>
                    <a:pt x="276" y="94"/>
                    <a:pt x="275" y="94"/>
                    <a:pt x="275" y="94"/>
                  </a:cubicBezTo>
                  <a:cubicBezTo>
                    <a:pt x="276" y="95"/>
                    <a:pt x="274" y="95"/>
                    <a:pt x="274" y="95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6" y="96"/>
                    <a:pt x="276" y="95"/>
                    <a:pt x="277" y="96"/>
                  </a:cubicBezTo>
                  <a:cubicBezTo>
                    <a:pt x="277" y="96"/>
                    <a:pt x="278" y="97"/>
                    <a:pt x="278" y="97"/>
                  </a:cubicBezTo>
                  <a:cubicBezTo>
                    <a:pt x="278" y="97"/>
                    <a:pt x="278" y="96"/>
                    <a:pt x="278" y="95"/>
                  </a:cubicBezTo>
                  <a:cubicBezTo>
                    <a:pt x="278" y="95"/>
                    <a:pt x="283" y="92"/>
                    <a:pt x="278" y="93"/>
                  </a:cubicBezTo>
                  <a:close/>
                  <a:moveTo>
                    <a:pt x="182" y="95"/>
                  </a:moveTo>
                  <a:cubicBezTo>
                    <a:pt x="181" y="95"/>
                    <a:pt x="182" y="96"/>
                    <a:pt x="182" y="97"/>
                  </a:cubicBezTo>
                  <a:cubicBezTo>
                    <a:pt x="182" y="97"/>
                    <a:pt x="184" y="95"/>
                    <a:pt x="182" y="95"/>
                  </a:cubicBezTo>
                  <a:close/>
                  <a:moveTo>
                    <a:pt x="169" y="96"/>
                  </a:moveTo>
                  <a:cubicBezTo>
                    <a:pt x="169" y="96"/>
                    <a:pt x="169" y="97"/>
                    <a:pt x="169" y="98"/>
                  </a:cubicBezTo>
                  <a:cubicBezTo>
                    <a:pt x="170" y="98"/>
                    <a:pt x="169" y="96"/>
                    <a:pt x="169" y="96"/>
                  </a:cubicBezTo>
                  <a:close/>
                  <a:moveTo>
                    <a:pt x="171" y="96"/>
                  </a:moveTo>
                  <a:cubicBezTo>
                    <a:pt x="172" y="97"/>
                    <a:pt x="172" y="97"/>
                    <a:pt x="172" y="97"/>
                  </a:cubicBezTo>
                  <a:cubicBezTo>
                    <a:pt x="171" y="96"/>
                    <a:pt x="172" y="96"/>
                    <a:pt x="171" y="96"/>
                  </a:cubicBezTo>
                  <a:close/>
                  <a:moveTo>
                    <a:pt x="175" y="97"/>
                  </a:moveTo>
                  <a:cubicBezTo>
                    <a:pt x="175" y="97"/>
                    <a:pt x="174" y="98"/>
                    <a:pt x="174" y="98"/>
                  </a:cubicBezTo>
                  <a:cubicBezTo>
                    <a:pt x="173" y="99"/>
                    <a:pt x="172" y="99"/>
                    <a:pt x="170" y="99"/>
                  </a:cubicBezTo>
                  <a:cubicBezTo>
                    <a:pt x="170" y="101"/>
                    <a:pt x="170" y="101"/>
                    <a:pt x="171" y="101"/>
                  </a:cubicBezTo>
                  <a:cubicBezTo>
                    <a:pt x="171" y="101"/>
                    <a:pt x="172" y="101"/>
                    <a:pt x="172" y="101"/>
                  </a:cubicBezTo>
                  <a:cubicBezTo>
                    <a:pt x="172" y="101"/>
                    <a:pt x="173" y="100"/>
                    <a:pt x="173" y="99"/>
                  </a:cubicBezTo>
                  <a:cubicBezTo>
                    <a:pt x="174" y="99"/>
                    <a:pt x="175" y="100"/>
                    <a:pt x="175" y="99"/>
                  </a:cubicBezTo>
                  <a:cubicBezTo>
                    <a:pt x="175" y="99"/>
                    <a:pt x="177" y="96"/>
                    <a:pt x="175" y="97"/>
                  </a:cubicBezTo>
                  <a:close/>
                  <a:moveTo>
                    <a:pt x="178" y="98"/>
                  </a:moveTo>
                  <a:cubicBezTo>
                    <a:pt x="178" y="99"/>
                    <a:pt x="177" y="102"/>
                    <a:pt x="176" y="103"/>
                  </a:cubicBezTo>
                  <a:cubicBezTo>
                    <a:pt x="175" y="103"/>
                    <a:pt x="174" y="103"/>
                    <a:pt x="174" y="103"/>
                  </a:cubicBezTo>
                  <a:cubicBezTo>
                    <a:pt x="174" y="104"/>
                    <a:pt x="174" y="105"/>
                    <a:pt x="174" y="105"/>
                  </a:cubicBezTo>
                  <a:cubicBezTo>
                    <a:pt x="174" y="105"/>
                    <a:pt x="173" y="107"/>
                    <a:pt x="173" y="107"/>
                  </a:cubicBezTo>
                  <a:cubicBezTo>
                    <a:pt x="172" y="108"/>
                    <a:pt x="173" y="109"/>
                    <a:pt x="173" y="109"/>
                  </a:cubicBezTo>
                  <a:cubicBezTo>
                    <a:pt x="174" y="109"/>
                    <a:pt x="174" y="108"/>
                    <a:pt x="174" y="108"/>
                  </a:cubicBezTo>
                  <a:cubicBezTo>
                    <a:pt x="175" y="108"/>
                    <a:pt x="175" y="108"/>
                    <a:pt x="176" y="109"/>
                  </a:cubicBezTo>
                  <a:cubicBezTo>
                    <a:pt x="176" y="109"/>
                    <a:pt x="177" y="110"/>
                    <a:pt x="177" y="110"/>
                  </a:cubicBezTo>
                  <a:cubicBezTo>
                    <a:pt x="178" y="110"/>
                    <a:pt x="182" y="112"/>
                    <a:pt x="182" y="112"/>
                  </a:cubicBezTo>
                  <a:cubicBezTo>
                    <a:pt x="182" y="112"/>
                    <a:pt x="182" y="111"/>
                    <a:pt x="184" y="111"/>
                  </a:cubicBezTo>
                  <a:cubicBezTo>
                    <a:pt x="184" y="111"/>
                    <a:pt x="185" y="113"/>
                    <a:pt x="185" y="113"/>
                  </a:cubicBezTo>
                  <a:cubicBezTo>
                    <a:pt x="186" y="113"/>
                    <a:pt x="187" y="112"/>
                    <a:pt x="187" y="112"/>
                  </a:cubicBezTo>
                  <a:cubicBezTo>
                    <a:pt x="188" y="110"/>
                    <a:pt x="190" y="105"/>
                    <a:pt x="188" y="102"/>
                  </a:cubicBezTo>
                  <a:cubicBezTo>
                    <a:pt x="188" y="102"/>
                    <a:pt x="187" y="101"/>
                    <a:pt x="186" y="101"/>
                  </a:cubicBezTo>
                  <a:cubicBezTo>
                    <a:pt x="186" y="100"/>
                    <a:pt x="186" y="100"/>
                    <a:pt x="186" y="99"/>
                  </a:cubicBezTo>
                  <a:cubicBezTo>
                    <a:pt x="185" y="98"/>
                    <a:pt x="180" y="98"/>
                    <a:pt x="178" y="98"/>
                  </a:cubicBezTo>
                  <a:close/>
                  <a:moveTo>
                    <a:pt x="165" y="111"/>
                  </a:moveTo>
                  <a:cubicBezTo>
                    <a:pt x="164" y="111"/>
                    <a:pt x="163" y="113"/>
                    <a:pt x="165" y="113"/>
                  </a:cubicBezTo>
                  <a:cubicBezTo>
                    <a:pt x="165" y="113"/>
                    <a:pt x="167" y="110"/>
                    <a:pt x="165" y="111"/>
                  </a:cubicBezTo>
                  <a:close/>
                  <a:moveTo>
                    <a:pt x="176" y="113"/>
                  </a:moveTo>
                  <a:cubicBezTo>
                    <a:pt x="176" y="113"/>
                    <a:pt x="176" y="114"/>
                    <a:pt x="177" y="114"/>
                  </a:cubicBezTo>
                  <a:cubicBezTo>
                    <a:pt x="178" y="114"/>
                    <a:pt x="178" y="113"/>
                    <a:pt x="176" y="113"/>
                  </a:cubicBezTo>
                  <a:close/>
                  <a:moveTo>
                    <a:pt x="278" y="15"/>
                  </a:moveTo>
                  <a:cubicBezTo>
                    <a:pt x="280" y="16"/>
                    <a:pt x="281" y="16"/>
                    <a:pt x="282" y="17"/>
                  </a:cubicBezTo>
                  <a:cubicBezTo>
                    <a:pt x="281" y="17"/>
                    <a:pt x="280" y="17"/>
                    <a:pt x="279" y="18"/>
                  </a:cubicBezTo>
                  <a:cubicBezTo>
                    <a:pt x="279" y="18"/>
                    <a:pt x="279" y="17"/>
                    <a:pt x="279" y="16"/>
                  </a:cubicBezTo>
                  <a:cubicBezTo>
                    <a:pt x="279" y="16"/>
                    <a:pt x="276" y="15"/>
                    <a:pt x="278" y="15"/>
                  </a:cubicBezTo>
                  <a:close/>
                  <a:moveTo>
                    <a:pt x="250" y="20"/>
                  </a:moveTo>
                  <a:cubicBezTo>
                    <a:pt x="251" y="20"/>
                    <a:pt x="250" y="21"/>
                    <a:pt x="249" y="21"/>
                  </a:cubicBezTo>
                  <a:cubicBezTo>
                    <a:pt x="250" y="21"/>
                    <a:pt x="249" y="20"/>
                    <a:pt x="250" y="20"/>
                  </a:cubicBezTo>
                  <a:close/>
                  <a:moveTo>
                    <a:pt x="240" y="22"/>
                  </a:moveTo>
                  <a:cubicBezTo>
                    <a:pt x="240" y="22"/>
                    <a:pt x="243" y="26"/>
                    <a:pt x="241" y="25"/>
                  </a:cubicBezTo>
                  <a:cubicBezTo>
                    <a:pt x="241" y="25"/>
                    <a:pt x="238" y="20"/>
                    <a:pt x="240" y="22"/>
                  </a:cubicBezTo>
                  <a:close/>
                  <a:moveTo>
                    <a:pt x="195" y="41"/>
                  </a:moveTo>
                  <a:cubicBezTo>
                    <a:pt x="197" y="40"/>
                    <a:pt x="195" y="43"/>
                    <a:pt x="194" y="43"/>
                  </a:cubicBezTo>
                  <a:cubicBezTo>
                    <a:pt x="193" y="43"/>
                    <a:pt x="195" y="41"/>
                    <a:pt x="195" y="41"/>
                  </a:cubicBezTo>
                  <a:close/>
                  <a:moveTo>
                    <a:pt x="307" y="52"/>
                  </a:moveTo>
                  <a:cubicBezTo>
                    <a:pt x="307" y="53"/>
                    <a:pt x="306" y="54"/>
                    <a:pt x="306" y="55"/>
                  </a:cubicBezTo>
                  <a:cubicBezTo>
                    <a:pt x="308" y="56"/>
                    <a:pt x="309" y="56"/>
                    <a:pt x="312" y="57"/>
                  </a:cubicBezTo>
                  <a:cubicBezTo>
                    <a:pt x="313" y="58"/>
                    <a:pt x="313" y="58"/>
                    <a:pt x="313" y="58"/>
                  </a:cubicBezTo>
                  <a:cubicBezTo>
                    <a:pt x="314" y="58"/>
                    <a:pt x="313" y="57"/>
                    <a:pt x="314" y="57"/>
                  </a:cubicBezTo>
                  <a:cubicBezTo>
                    <a:pt x="314" y="56"/>
                    <a:pt x="313" y="55"/>
                    <a:pt x="313" y="54"/>
                  </a:cubicBezTo>
                  <a:cubicBezTo>
                    <a:pt x="315" y="54"/>
                    <a:pt x="313" y="53"/>
                    <a:pt x="314" y="53"/>
                  </a:cubicBezTo>
                  <a:cubicBezTo>
                    <a:pt x="311" y="53"/>
                    <a:pt x="310" y="53"/>
                    <a:pt x="307" y="52"/>
                  </a:cubicBezTo>
                  <a:close/>
                  <a:moveTo>
                    <a:pt x="212" y="64"/>
                  </a:moveTo>
                  <a:cubicBezTo>
                    <a:pt x="213" y="65"/>
                    <a:pt x="212" y="66"/>
                    <a:pt x="212" y="66"/>
                  </a:cubicBezTo>
                  <a:cubicBezTo>
                    <a:pt x="212" y="65"/>
                    <a:pt x="212" y="64"/>
                    <a:pt x="212" y="64"/>
                  </a:cubicBezTo>
                  <a:close/>
                  <a:moveTo>
                    <a:pt x="214" y="67"/>
                  </a:moveTo>
                  <a:cubicBezTo>
                    <a:pt x="214" y="67"/>
                    <a:pt x="215" y="68"/>
                    <a:pt x="213" y="68"/>
                  </a:cubicBezTo>
                  <a:cubicBezTo>
                    <a:pt x="214" y="67"/>
                    <a:pt x="213" y="67"/>
                    <a:pt x="214" y="67"/>
                  </a:cubicBezTo>
                  <a:close/>
                  <a:moveTo>
                    <a:pt x="254" y="83"/>
                  </a:moveTo>
                  <a:cubicBezTo>
                    <a:pt x="255" y="83"/>
                    <a:pt x="259" y="88"/>
                    <a:pt x="256" y="87"/>
                  </a:cubicBezTo>
                  <a:cubicBezTo>
                    <a:pt x="256" y="87"/>
                    <a:pt x="251" y="82"/>
                    <a:pt x="254" y="83"/>
                  </a:cubicBezTo>
                  <a:close/>
                  <a:moveTo>
                    <a:pt x="213" y="96"/>
                  </a:moveTo>
                  <a:cubicBezTo>
                    <a:pt x="214" y="96"/>
                    <a:pt x="213" y="97"/>
                    <a:pt x="213" y="97"/>
                  </a:cubicBezTo>
                  <a:cubicBezTo>
                    <a:pt x="213" y="96"/>
                    <a:pt x="213" y="95"/>
                    <a:pt x="213" y="96"/>
                  </a:cubicBezTo>
                  <a:close/>
                  <a:moveTo>
                    <a:pt x="275" y="108"/>
                  </a:moveTo>
                  <a:cubicBezTo>
                    <a:pt x="275" y="110"/>
                    <a:pt x="275" y="110"/>
                    <a:pt x="275" y="110"/>
                  </a:cubicBezTo>
                  <a:cubicBezTo>
                    <a:pt x="278" y="108"/>
                    <a:pt x="278" y="109"/>
                    <a:pt x="275" y="108"/>
                  </a:cubicBezTo>
                  <a:close/>
                  <a:moveTo>
                    <a:pt x="364" y="22"/>
                  </a:moveTo>
                  <a:cubicBezTo>
                    <a:pt x="364" y="22"/>
                    <a:pt x="364" y="22"/>
                    <a:pt x="365" y="23"/>
                  </a:cubicBezTo>
                  <a:cubicBezTo>
                    <a:pt x="362" y="22"/>
                    <a:pt x="362" y="22"/>
                    <a:pt x="364" y="22"/>
                  </a:cubicBezTo>
                  <a:close/>
                  <a:moveTo>
                    <a:pt x="232" y="22"/>
                  </a:moveTo>
                  <a:cubicBezTo>
                    <a:pt x="230" y="21"/>
                    <a:pt x="227" y="16"/>
                    <a:pt x="225" y="16"/>
                  </a:cubicBezTo>
                  <a:cubicBezTo>
                    <a:pt x="224" y="17"/>
                    <a:pt x="224" y="17"/>
                    <a:pt x="224" y="17"/>
                  </a:cubicBezTo>
                  <a:cubicBezTo>
                    <a:pt x="224" y="17"/>
                    <a:pt x="222" y="17"/>
                    <a:pt x="221" y="18"/>
                  </a:cubicBezTo>
                  <a:cubicBezTo>
                    <a:pt x="219" y="19"/>
                    <a:pt x="217" y="22"/>
                    <a:pt x="216" y="23"/>
                  </a:cubicBezTo>
                  <a:cubicBezTo>
                    <a:pt x="214" y="22"/>
                    <a:pt x="210" y="20"/>
                    <a:pt x="207" y="21"/>
                  </a:cubicBezTo>
                  <a:cubicBezTo>
                    <a:pt x="207" y="21"/>
                    <a:pt x="206" y="22"/>
                    <a:pt x="205" y="22"/>
                  </a:cubicBezTo>
                  <a:cubicBezTo>
                    <a:pt x="205" y="22"/>
                    <a:pt x="203" y="22"/>
                    <a:pt x="203" y="22"/>
                  </a:cubicBezTo>
                  <a:cubicBezTo>
                    <a:pt x="203" y="22"/>
                    <a:pt x="203" y="24"/>
                    <a:pt x="202" y="24"/>
                  </a:cubicBezTo>
                  <a:cubicBezTo>
                    <a:pt x="205" y="23"/>
                    <a:pt x="207" y="23"/>
                    <a:pt x="211" y="23"/>
                  </a:cubicBezTo>
                  <a:cubicBezTo>
                    <a:pt x="210" y="23"/>
                    <a:pt x="208" y="24"/>
                    <a:pt x="206" y="25"/>
                  </a:cubicBezTo>
                  <a:cubicBezTo>
                    <a:pt x="206" y="25"/>
                    <a:pt x="205" y="26"/>
                    <a:pt x="207" y="26"/>
                  </a:cubicBezTo>
                  <a:cubicBezTo>
                    <a:pt x="209" y="27"/>
                    <a:pt x="212" y="25"/>
                    <a:pt x="214" y="25"/>
                  </a:cubicBezTo>
                  <a:cubicBezTo>
                    <a:pt x="216" y="25"/>
                    <a:pt x="218" y="26"/>
                    <a:pt x="220" y="26"/>
                  </a:cubicBezTo>
                  <a:cubicBezTo>
                    <a:pt x="215" y="26"/>
                    <a:pt x="212" y="27"/>
                    <a:pt x="207" y="28"/>
                  </a:cubicBezTo>
                  <a:cubicBezTo>
                    <a:pt x="207" y="29"/>
                    <a:pt x="207" y="30"/>
                    <a:pt x="207" y="31"/>
                  </a:cubicBezTo>
                  <a:cubicBezTo>
                    <a:pt x="208" y="31"/>
                    <a:pt x="208" y="32"/>
                    <a:pt x="208" y="31"/>
                  </a:cubicBezTo>
                  <a:cubicBezTo>
                    <a:pt x="209" y="30"/>
                    <a:pt x="209" y="30"/>
                    <a:pt x="211" y="30"/>
                  </a:cubicBezTo>
                  <a:cubicBezTo>
                    <a:pt x="215" y="28"/>
                    <a:pt x="220" y="28"/>
                    <a:pt x="224" y="26"/>
                  </a:cubicBezTo>
                  <a:cubicBezTo>
                    <a:pt x="224" y="27"/>
                    <a:pt x="224" y="27"/>
                    <a:pt x="224" y="27"/>
                  </a:cubicBezTo>
                  <a:cubicBezTo>
                    <a:pt x="224" y="28"/>
                    <a:pt x="223" y="28"/>
                    <a:pt x="223" y="28"/>
                  </a:cubicBezTo>
                  <a:cubicBezTo>
                    <a:pt x="220" y="29"/>
                    <a:pt x="220" y="28"/>
                    <a:pt x="218" y="28"/>
                  </a:cubicBezTo>
                  <a:cubicBezTo>
                    <a:pt x="217" y="29"/>
                    <a:pt x="216" y="30"/>
                    <a:pt x="215" y="30"/>
                  </a:cubicBezTo>
                  <a:cubicBezTo>
                    <a:pt x="214" y="31"/>
                    <a:pt x="213" y="30"/>
                    <a:pt x="212" y="30"/>
                  </a:cubicBezTo>
                  <a:cubicBezTo>
                    <a:pt x="211" y="31"/>
                    <a:pt x="210" y="32"/>
                    <a:pt x="209" y="33"/>
                  </a:cubicBezTo>
                  <a:cubicBezTo>
                    <a:pt x="210" y="33"/>
                    <a:pt x="210" y="35"/>
                    <a:pt x="211" y="35"/>
                  </a:cubicBezTo>
                  <a:cubicBezTo>
                    <a:pt x="213" y="35"/>
                    <a:pt x="214" y="33"/>
                    <a:pt x="214" y="33"/>
                  </a:cubicBezTo>
                  <a:cubicBezTo>
                    <a:pt x="216" y="33"/>
                    <a:pt x="220" y="34"/>
                    <a:pt x="223" y="34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5" y="33"/>
                    <a:pt x="226" y="34"/>
                    <a:pt x="227" y="34"/>
                  </a:cubicBezTo>
                  <a:cubicBezTo>
                    <a:pt x="227" y="34"/>
                    <a:pt x="227" y="32"/>
                    <a:pt x="228" y="33"/>
                  </a:cubicBezTo>
                  <a:cubicBezTo>
                    <a:pt x="229" y="33"/>
                    <a:pt x="229" y="34"/>
                    <a:pt x="229" y="34"/>
                  </a:cubicBezTo>
                  <a:cubicBezTo>
                    <a:pt x="230" y="34"/>
                    <a:pt x="231" y="35"/>
                    <a:pt x="232" y="35"/>
                  </a:cubicBezTo>
                  <a:cubicBezTo>
                    <a:pt x="233" y="34"/>
                    <a:pt x="235" y="32"/>
                    <a:pt x="236" y="32"/>
                  </a:cubicBezTo>
                  <a:cubicBezTo>
                    <a:pt x="236" y="32"/>
                    <a:pt x="236" y="35"/>
                    <a:pt x="236" y="35"/>
                  </a:cubicBezTo>
                  <a:cubicBezTo>
                    <a:pt x="237" y="35"/>
                    <a:pt x="239" y="36"/>
                    <a:pt x="240" y="36"/>
                  </a:cubicBezTo>
                  <a:cubicBezTo>
                    <a:pt x="241" y="36"/>
                    <a:pt x="243" y="35"/>
                    <a:pt x="244" y="36"/>
                  </a:cubicBezTo>
                  <a:cubicBezTo>
                    <a:pt x="244" y="36"/>
                    <a:pt x="245" y="36"/>
                    <a:pt x="246" y="37"/>
                  </a:cubicBezTo>
                  <a:cubicBezTo>
                    <a:pt x="247" y="34"/>
                    <a:pt x="247" y="35"/>
                    <a:pt x="249" y="33"/>
                  </a:cubicBezTo>
                  <a:cubicBezTo>
                    <a:pt x="249" y="32"/>
                    <a:pt x="248" y="31"/>
                    <a:pt x="248" y="31"/>
                  </a:cubicBezTo>
                  <a:cubicBezTo>
                    <a:pt x="249" y="31"/>
                    <a:pt x="249" y="31"/>
                    <a:pt x="249" y="30"/>
                  </a:cubicBezTo>
                  <a:cubicBezTo>
                    <a:pt x="250" y="31"/>
                    <a:pt x="250" y="30"/>
                    <a:pt x="251" y="30"/>
                  </a:cubicBezTo>
                  <a:cubicBezTo>
                    <a:pt x="251" y="31"/>
                    <a:pt x="251" y="31"/>
                    <a:pt x="251" y="31"/>
                  </a:cubicBezTo>
                  <a:cubicBezTo>
                    <a:pt x="251" y="31"/>
                    <a:pt x="250" y="33"/>
                    <a:pt x="250" y="34"/>
                  </a:cubicBezTo>
                  <a:cubicBezTo>
                    <a:pt x="251" y="34"/>
                    <a:pt x="251" y="33"/>
                    <a:pt x="251" y="34"/>
                  </a:cubicBezTo>
                  <a:cubicBezTo>
                    <a:pt x="256" y="33"/>
                    <a:pt x="262" y="32"/>
                    <a:pt x="267" y="31"/>
                  </a:cubicBezTo>
                  <a:cubicBezTo>
                    <a:pt x="272" y="31"/>
                    <a:pt x="274" y="32"/>
                    <a:pt x="279" y="31"/>
                  </a:cubicBezTo>
                  <a:cubicBezTo>
                    <a:pt x="283" y="31"/>
                    <a:pt x="287" y="29"/>
                    <a:pt x="291" y="28"/>
                  </a:cubicBezTo>
                  <a:cubicBezTo>
                    <a:pt x="291" y="27"/>
                    <a:pt x="291" y="27"/>
                    <a:pt x="291" y="27"/>
                  </a:cubicBezTo>
                  <a:cubicBezTo>
                    <a:pt x="291" y="27"/>
                    <a:pt x="293" y="28"/>
                    <a:pt x="295" y="27"/>
                  </a:cubicBezTo>
                  <a:cubicBezTo>
                    <a:pt x="296" y="27"/>
                    <a:pt x="299" y="27"/>
                    <a:pt x="301" y="26"/>
                  </a:cubicBezTo>
                  <a:cubicBezTo>
                    <a:pt x="300" y="26"/>
                    <a:pt x="298" y="27"/>
                    <a:pt x="298" y="27"/>
                  </a:cubicBezTo>
                  <a:cubicBezTo>
                    <a:pt x="296" y="28"/>
                    <a:pt x="295" y="27"/>
                    <a:pt x="293" y="28"/>
                  </a:cubicBezTo>
                  <a:cubicBezTo>
                    <a:pt x="293" y="28"/>
                    <a:pt x="291" y="29"/>
                    <a:pt x="291" y="29"/>
                  </a:cubicBezTo>
                  <a:cubicBezTo>
                    <a:pt x="291" y="29"/>
                    <a:pt x="292" y="30"/>
                    <a:pt x="292" y="30"/>
                  </a:cubicBezTo>
                  <a:cubicBezTo>
                    <a:pt x="293" y="30"/>
                    <a:pt x="296" y="30"/>
                    <a:pt x="298" y="30"/>
                  </a:cubicBezTo>
                  <a:cubicBezTo>
                    <a:pt x="298" y="31"/>
                    <a:pt x="298" y="31"/>
                    <a:pt x="298" y="31"/>
                  </a:cubicBezTo>
                  <a:cubicBezTo>
                    <a:pt x="295" y="31"/>
                    <a:pt x="292" y="31"/>
                    <a:pt x="291" y="31"/>
                  </a:cubicBezTo>
                  <a:cubicBezTo>
                    <a:pt x="291" y="31"/>
                    <a:pt x="290" y="33"/>
                    <a:pt x="289" y="33"/>
                  </a:cubicBezTo>
                  <a:cubicBezTo>
                    <a:pt x="287" y="33"/>
                    <a:pt x="286" y="33"/>
                    <a:pt x="284" y="33"/>
                  </a:cubicBezTo>
                  <a:cubicBezTo>
                    <a:pt x="277" y="35"/>
                    <a:pt x="292" y="35"/>
                    <a:pt x="294" y="35"/>
                  </a:cubicBezTo>
                  <a:cubicBezTo>
                    <a:pt x="290" y="36"/>
                    <a:pt x="286" y="38"/>
                    <a:pt x="283" y="38"/>
                  </a:cubicBezTo>
                  <a:cubicBezTo>
                    <a:pt x="282" y="37"/>
                    <a:pt x="281" y="36"/>
                    <a:pt x="280" y="37"/>
                  </a:cubicBezTo>
                  <a:cubicBezTo>
                    <a:pt x="279" y="37"/>
                    <a:pt x="279" y="38"/>
                    <a:pt x="279" y="38"/>
                  </a:cubicBezTo>
                  <a:cubicBezTo>
                    <a:pt x="274" y="37"/>
                    <a:pt x="269" y="38"/>
                    <a:pt x="263" y="39"/>
                  </a:cubicBezTo>
                  <a:cubicBezTo>
                    <a:pt x="263" y="39"/>
                    <a:pt x="263" y="40"/>
                    <a:pt x="263" y="40"/>
                  </a:cubicBezTo>
                  <a:cubicBezTo>
                    <a:pt x="263" y="41"/>
                    <a:pt x="265" y="41"/>
                    <a:pt x="264" y="43"/>
                  </a:cubicBezTo>
                  <a:cubicBezTo>
                    <a:pt x="264" y="43"/>
                    <a:pt x="264" y="44"/>
                    <a:pt x="264" y="45"/>
                  </a:cubicBezTo>
                  <a:cubicBezTo>
                    <a:pt x="264" y="45"/>
                    <a:pt x="265" y="45"/>
                    <a:pt x="265" y="46"/>
                  </a:cubicBezTo>
                  <a:cubicBezTo>
                    <a:pt x="267" y="46"/>
                    <a:pt x="274" y="46"/>
                    <a:pt x="271" y="46"/>
                  </a:cubicBezTo>
                  <a:cubicBezTo>
                    <a:pt x="273" y="47"/>
                    <a:pt x="273" y="46"/>
                    <a:pt x="274" y="47"/>
                  </a:cubicBezTo>
                  <a:cubicBezTo>
                    <a:pt x="274" y="48"/>
                    <a:pt x="274" y="48"/>
                    <a:pt x="274" y="48"/>
                  </a:cubicBezTo>
                  <a:cubicBezTo>
                    <a:pt x="274" y="47"/>
                    <a:pt x="273" y="47"/>
                    <a:pt x="272" y="47"/>
                  </a:cubicBezTo>
                  <a:cubicBezTo>
                    <a:pt x="272" y="48"/>
                    <a:pt x="272" y="47"/>
                    <a:pt x="271" y="48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71" y="49"/>
                    <a:pt x="270" y="48"/>
                    <a:pt x="269" y="48"/>
                  </a:cubicBezTo>
                  <a:cubicBezTo>
                    <a:pt x="268" y="48"/>
                    <a:pt x="267" y="49"/>
                    <a:pt x="266" y="49"/>
                  </a:cubicBezTo>
                  <a:cubicBezTo>
                    <a:pt x="266" y="48"/>
                    <a:pt x="266" y="48"/>
                    <a:pt x="266" y="48"/>
                  </a:cubicBezTo>
                  <a:cubicBezTo>
                    <a:pt x="265" y="47"/>
                    <a:pt x="264" y="48"/>
                    <a:pt x="264" y="48"/>
                  </a:cubicBezTo>
                  <a:cubicBezTo>
                    <a:pt x="261" y="47"/>
                    <a:pt x="263" y="44"/>
                    <a:pt x="262" y="42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6" y="37"/>
                    <a:pt x="243" y="38"/>
                    <a:pt x="239" y="38"/>
                  </a:cubicBezTo>
                  <a:cubicBezTo>
                    <a:pt x="238" y="41"/>
                    <a:pt x="238" y="41"/>
                    <a:pt x="238" y="41"/>
                  </a:cubicBezTo>
                  <a:cubicBezTo>
                    <a:pt x="239" y="41"/>
                    <a:pt x="239" y="42"/>
                    <a:pt x="239" y="42"/>
                  </a:cubicBezTo>
                  <a:cubicBezTo>
                    <a:pt x="239" y="41"/>
                    <a:pt x="238" y="44"/>
                    <a:pt x="238" y="44"/>
                  </a:cubicBezTo>
                  <a:cubicBezTo>
                    <a:pt x="237" y="45"/>
                    <a:pt x="236" y="44"/>
                    <a:pt x="235" y="45"/>
                  </a:cubicBezTo>
                  <a:cubicBezTo>
                    <a:pt x="235" y="45"/>
                    <a:pt x="234" y="47"/>
                    <a:pt x="234" y="47"/>
                  </a:cubicBezTo>
                  <a:cubicBezTo>
                    <a:pt x="234" y="47"/>
                    <a:pt x="233" y="46"/>
                    <a:pt x="233" y="46"/>
                  </a:cubicBezTo>
                  <a:cubicBezTo>
                    <a:pt x="233" y="45"/>
                    <a:pt x="235" y="44"/>
                    <a:pt x="235" y="43"/>
                  </a:cubicBezTo>
                  <a:cubicBezTo>
                    <a:pt x="234" y="43"/>
                    <a:pt x="233" y="41"/>
                    <a:pt x="233" y="40"/>
                  </a:cubicBezTo>
                  <a:cubicBezTo>
                    <a:pt x="233" y="40"/>
                    <a:pt x="232" y="40"/>
                    <a:pt x="232" y="40"/>
                  </a:cubicBezTo>
                  <a:cubicBezTo>
                    <a:pt x="231" y="40"/>
                    <a:pt x="232" y="39"/>
                    <a:pt x="232" y="38"/>
                  </a:cubicBezTo>
                  <a:cubicBezTo>
                    <a:pt x="231" y="38"/>
                    <a:pt x="231" y="38"/>
                    <a:pt x="231" y="38"/>
                  </a:cubicBezTo>
                  <a:cubicBezTo>
                    <a:pt x="230" y="38"/>
                    <a:pt x="230" y="39"/>
                    <a:pt x="230" y="39"/>
                  </a:cubicBezTo>
                  <a:cubicBezTo>
                    <a:pt x="229" y="39"/>
                    <a:pt x="228" y="39"/>
                    <a:pt x="227" y="39"/>
                  </a:cubicBezTo>
                  <a:cubicBezTo>
                    <a:pt x="227" y="38"/>
                    <a:pt x="228" y="38"/>
                    <a:pt x="227" y="37"/>
                  </a:cubicBezTo>
                  <a:cubicBezTo>
                    <a:pt x="226" y="37"/>
                    <a:pt x="225" y="38"/>
                    <a:pt x="225" y="38"/>
                  </a:cubicBezTo>
                  <a:cubicBezTo>
                    <a:pt x="225" y="39"/>
                    <a:pt x="225" y="39"/>
                    <a:pt x="225" y="39"/>
                  </a:cubicBezTo>
                  <a:cubicBezTo>
                    <a:pt x="225" y="39"/>
                    <a:pt x="210" y="39"/>
                    <a:pt x="210" y="39"/>
                  </a:cubicBezTo>
                  <a:cubicBezTo>
                    <a:pt x="209" y="39"/>
                    <a:pt x="206" y="37"/>
                    <a:pt x="205" y="37"/>
                  </a:cubicBezTo>
                  <a:cubicBezTo>
                    <a:pt x="205" y="35"/>
                    <a:pt x="205" y="34"/>
                    <a:pt x="205" y="33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199" y="26"/>
                    <a:pt x="194" y="27"/>
                    <a:pt x="191" y="26"/>
                  </a:cubicBezTo>
                  <a:cubicBezTo>
                    <a:pt x="190" y="26"/>
                    <a:pt x="189" y="25"/>
                    <a:pt x="189" y="25"/>
                  </a:cubicBezTo>
                  <a:cubicBezTo>
                    <a:pt x="185" y="24"/>
                    <a:pt x="179" y="24"/>
                    <a:pt x="176" y="25"/>
                  </a:cubicBezTo>
                  <a:cubicBezTo>
                    <a:pt x="177" y="25"/>
                    <a:pt x="176" y="26"/>
                    <a:pt x="176" y="26"/>
                  </a:cubicBezTo>
                  <a:cubicBezTo>
                    <a:pt x="179" y="26"/>
                    <a:pt x="180" y="26"/>
                    <a:pt x="183" y="26"/>
                  </a:cubicBezTo>
                  <a:cubicBezTo>
                    <a:pt x="183" y="26"/>
                    <a:pt x="185" y="26"/>
                    <a:pt x="186" y="26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7" y="27"/>
                    <a:pt x="187" y="29"/>
                    <a:pt x="187" y="29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7" y="30"/>
                    <a:pt x="187" y="30"/>
                    <a:pt x="187" y="31"/>
                  </a:cubicBezTo>
                  <a:cubicBezTo>
                    <a:pt x="184" y="31"/>
                    <a:pt x="183" y="31"/>
                    <a:pt x="179" y="30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7" y="29"/>
                    <a:pt x="177" y="30"/>
                    <a:pt x="176" y="30"/>
                  </a:cubicBezTo>
                  <a:cubicBezTo>
                    <a:pt x="176" y="31"/>
                    <a:pt x="176" y="32"/>
                    <a:pt x="176" y="33"/>
                  </a:cubicBezTo>
                  <a:cubicBezTo>
                    <a:pt x="177" y="33"/>
                    <a:pt x="178" y="33"/>
                    <a:pt x="179" y="33"/>
                  </a:cubicBezTo>
                  <a:cubicBezTo>
                    <a:pt x="179" y="33"/>
                    <a:pt x="179" y="34"/>
                    <a:pt x="179" y="34"/>
                  </a:cubicBezTo>
                  <a:cubicBezTo>
                    <a:pt x="182" y="35"/>
                    <a:pt x="181" y="33"/>
                    <a:pt x="183" y="32"/>
                  </a:cubicBezTo>
                  <a:cubicBezTo>
                    <a:pt x="185" y="34"/>
                    <a:pt x="185" y="34"/>
                    <a:pt x="189" y="34"/>
                  </a:cubicBezTo>
                  <a:cubicBezTo>
                    <a:pt x="190" y="33"/>
                    <a:pt x="190" y="33"/>
                    <a:pt x="190" y="32"/>
                  </a:cubicBezTo>
                  <a:cubicBezTo>
                    <a:pt x="191" y="33"/>
                    <a:pt x="190" y="34"/>
                    <a:pt x="191" y="35"/>
                  </a:cubicBezTo>
                  <a:cubicBezTo>
                    <a:pt x="191" y="35"/>
                    <a:pt x="192" y="35"/>
                    <a:pt x="192" y="36"/>
                  </a:cubicBezTo>
                  <a:cubicBezTo>
                    <a:pt x="192" y="36"/>
                    <a:pt x="192" y="37"/>
                    <a:pt x="192" y="37"/>
                  </a:cubicBezTo>
                  <a:cubicBezTo>
                    <a:pt x="188" y="37"/>
                    <a:pt x="185" y="38"/>
                    <a:pt x="182" y="38"/>
                  </a:cubicBezTo>
                  <a:cubicBezTo>
                    <a:pt x="182" y="39"/>
                    <a:pt x="183" y="40"/>
                    <a:pt x="183" y="40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82" y="42"/>
                    <a:pt x="182" y="41"/>
                    <a:pt x="181" y="41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8" y="43"/>
                    <a:pt x="186" y="44"/>
                    <a:pt x="187" y="44"/>
                  </a:cubicBezTo>
                  <a:cubicBezTo>
                    <a:pt x="188" y="44"/>
                    <a:pt x="189" y="42"/>
                    <a:pt x="189" y="42"/>
                  </a:cubicBezTo>
                  <a:cubicBezTo>
                    <a:pt x="189" y="42"/>
                    <a:pt x="189" y="44"/>
                    <a:pt x="189" y="44"/>
                  </a:cubicBezTo>
                  <a:cubicBezTo>
                    <a:pt x="190" y="44"/>
                    <a:pt x="190" y="45"/>
                    <a:pt x="191" y="45"/>
                  </a:cubicBezTo>
                  <a:cubicBezTo>
                    <a:pt x="193" y="44"/>
                    <a:pt x="193" y="44"/>
                    <a:pt x="193" y="44"/>
                  </a:cubicBezTo>
                  <a:cubicBezTo>
                    <a:pt x="193" y="44"/>
                    <a:pt x="194" y="45"/>
                    <a:pt x="193" y="45"/>
                  </a:cubicBezTo>
                  <a:cubicBezTo>
                    <a:pt x="194" y="45"/>
                    <a:pt x="194" y="46"/>
                    <a:pt x="194" y="46"/>
                  </a:cubicBezTo>
                  <a:cubicBezTo>
                    <a:pt x="192" y="46"/>
                    <a:pt x="190" y="46"/>
                    <a:pt x="187" y="46"/>
                  </a:cubicBezTo>
                  <a:cubicBezTo>
                    <a:pt x="187" y="46"/>
                    <a:pt x="185" y="44"/>
                    <a:pt x="185" y="44"/>
                  </a:cubicBezTo>
                  <a:cubicBezTo>
                    <a:pt x="180" y="44"/>
                    <a:pt x="182" y="47"/>
                    <a:pt x="183" y="47"/>
                  </a:cubicBezTo>
                  <a:cubicBezTo>
                    <a:pt x="183" y="47"/>
                    <a:pt x="183" y="50"/>
                    <a:pt x="183" y="49"/>
                  </a:cubicBezTo>
                  <a:cubicBezTo>
                    <a:pt x="183" y="49"/>
                    <a:pt x="183" y="50"/>
                    <a:pt x="184" y="50"/>
                  </a:cubicBezTo>
                  <a:cubicBezTo>
                    <a:pt x="187" y="53"/>
                    <a:pt x="190" y="54"/>
                    <a:pt x="196" y="53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5" y="54"/>
                    <a:pt x="194" y="54"/>
                    <a:pt x="194" y="54"/>
                  </a:cubicBezTo>
                  <a:cubicBezTo>
                    <a:pt x="192" y="55"/>
                    <a:pt x="190" y="54"/>
                    <a:pt x="188" y="54"/>
                  </a:cubicBezTo>
                  <a:cubicBezTo>
                    <a:pt x="188" y="54"/>
                    <a:pt x="187" y="57"/>
                    <a:pt x="188" y="56"/>
                  </a:cubicBezTo>
                  <a:cubicBezTo>
                    <a:pt x="188" y="57"/>
                    <a:pt x="188" y="57"/>
                    <a:pt x="188" y="57"/>
                  </a:cubicBezTo>
                  <a:cubicBezTo>
                    <a:pt x="189" y="57"/>
                    <a:pt x="196" y="57"/>
                    <a:pt x="197" y="57"/>
                  </a:cubicBezTo>
                  <a:cubicBezTo>
                    <a:pt x="197" y="56"/>
                    <a:pt x="198" y="55"/>
                    <a:pt x="199" y="55"/>
                  </a:cubicBezTo>
                  <a:cubicBezTo>
                    <a:pt x="201" y="54"/>
                    <a:pt x="203" y="55"/>
                    <a:pt x="205" y="55"/>
                  </a:cubicBezTo>
                  <a:cubicBezTo>
                    <a:pt x="205" y="55"/>
                    <a:pt x="205" y="57"/>
                    <a:pt x="205" y="57"/>
                  </a:cubicBezTo>
                  <a:cubicBezTo>
                    <a:pt x="201" y="57"/>
                    <a:pt x="199" y="57"/>
                    <a:pt x="196" y="59"/>
                  </a:cubicBezTo>
                  <a:cubicBezTo>
                    <a:pt x="195" y="59"/>
                    <a:pt x="195" y="59"/>
                    <a:pt x="195" y="60"/>
                  </a:cubicBezTo>
                  <a:cubicBezTo>
                    <a:pt x="196" y="60"/>
                    <a:pt x="196" y="61"/>
                    <a:pt x="197" y="62"/>
                  </a:cubicBezTo>
                  <a:cubicBezTo>
                    <a:pt x="197" y="62"/>
                    <a:pt x="198" y="62"/>
                    <a:pt x="198" y="62"/>
                  </a:cubicBezTo>
                  <a:cubicBezTo>
                    <a:pt x="198" y="63"/>
                    <a:pt x="198" y="65"/>
                    <a:pt x="199" y="65"/>
                  </a:cubicBezTo>
                  <a:cubicBezTo>
                    <a:pt x="199" y="65"/>
                    <a:pt x="200" y="66"/>
                    <a:pt x="200" y="66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199" y="67"/>
                    <a:pt x="199" y="67"/>
                    <a:pt x="198" y="67"/>
                  </a:cubicBezTo>
                  <a:cubicBezTo>
                    <a:pt x="198" y="68"/>
                    <a:pt x="199" y="69"/>
                    <a:pt x="199" y="69"/>
                  </a:cubicBezTo>
                  <a:cubicBezTo>
                    <a:pt x="203" y="69"/>
                    <a:pt x="205" y="70"/>
                    <a:pt x="208" y="68"/>
                  </a:cubicBezTo>
                  <a:cubicBezTo>
                    <a:pt x="208" y="68"/>
                    <a:pt x="208" y="67"/>
                    <a:pt x="208" y="66"/>
                  </a:cubicBezTo>
                  <a:cubicBezTo>
                    <a:pt x="209" y="67"/>
                    <a:pt x="209" y="66"/>
                    <a:pt x="210" y="66"/>
                  </a:cubicBezTo>
                  <a:cubicBezTo>
                    <a:pt x="210" y="67"/>
                    <a:pt x="210" y="68"/>
                    <a:pt x="211" y="68"/>
                  </a:cubicBezTo>
                  <a:cubicBezTo>
                    <a:pt x="211" y="69"/>
                    <a:pt x="212" y="68"/>
                    <a:pt x="213" y="69"/>
                  </a:cubicBezTo>
                  <a:cubicBezTo>
                    <a:pt x="212" y="69"/>
                    <a:pt x="214" y="69"/>
                    <a:pt x="214" y="69"/>
                  </a:cubicBezTo>
                  <a:cubicBezTo>
                    <a:pt x="214" y="69"/>
                    <a:pt x="214" y="68"/>
                    <a:pt x="214" y="68"/>
                  </a:cubicBezTo>
                  <a:cubicBezTo>
                    <a:pt x="215" y="68"/>
                    <a:pt x="216" y="69"/>
                    <a:pt x="216" y="68"/>
                  </a:cubicBezTo>
                  <a:cubicBezTo>
                    <a:pt x="218" y="64"/>
                    <a:pt x="218" y="64"/>
                    <a:pt x="218" y="64"/>
                  </a:cubicBezTo>
                  <a:cubicBezTo>
                    <a:pt x="218" y="64"/>
                    <a:pt x="220" y="65"/>
                    <a:pt x="221" y="64"/>
                  </a:cubicBezTo>
                  <a:cubicBezTo>
                    <a:pt x="221" y="64"/>
                    <a:pt x="223" y="63"/>
                    <a:pt x="224" y="63"/>
                  </a:cubicBezTo>
                  <a:cubicBezTo>
                    <a:pt x="223" y="62"/>
                    <a:pt x="224" y="58"/>
                    <a:pt x="225" y="58"/>
                  </a:cubicBezTo>
                  <a:cubicBezTo>
                    <a:pt x="225" y="57"/>
                    <a:pt x="225" y="60"/>
                    <a:pt x="225" y="61"/>
                  </a:cubicBezTo>
                  <a:cubicBezTo>
                    <a:pt x="226" y="61"/>
                    <a:pt x="227" y="61"/>
                    <a:pt x="227" y="61"/>
                  </a:cubicBezTo>
                  <a:cubicBezTo>
                    <a:pt x="227" y="61"/>
                    <a:pt x="227" y="61"/>
                    <a:pt x="227" y="61"/>
                  </a:cubicBezTo>
                  <a:cubicBezTo>
                    <a:pt x="228" y="60"/>
                    <a:pt x="231" y="57"/>
                    <a:pt x="231" y="57"/>
                  </a:cubicBezTo>
                  <a:cubicBezTo>
                    <a:pt x="232" y="57"/>
                    <a:pt x="232" y="59"/>
                    <a:pt x="233" y="59"/>
                  </a:cubicBezTo>
                  <a:cubicBezTo>
                    <a:pt x="233" y="59"/>
                    <a:pt x="235" y="58"/>
                    <a:pt x="236" y="58"/>
                  </a:cubicBezTo>
                  <a:cubicBezTo>
                    <a:pt x="236" y="58"/>
                    <a:pt x="235" y="60"/>
                    <a:pt x="235" y="60"/>
                  </a:cubicBezTo>
                  <a:cubicBezTo>
                    <a:pt x="237" y="60"/>
                    <a:pt x="238" y="58"/>
                    <a:pt x="236" y="57"/>
                  </a:cubicBezTo>
                  <a:cubicBezTo>
                    <a:pt x="237" y="57"/>
                    <a:pt x="239" y="58"/>
                    <a:pt x="239" y="58"/>
                  </a:cubicBezTo>
                  <a:cubicBezTo>
                    <a:pt x="239" y="57"/>
                    <a:pt x="239" y="57"/>
                    <a:pt x="239" y="57"/>
                  </a:cubicBezTo>
                  <a:cubicBezTo>
                    <a:pt x="241" y="57"/>
                    <a:pt x="244" y="56"/>
                    <a:pt x="246" y="55"/>
                  </a:cubicBezTo>
                  <a:cubicBezTo>
                    <a:pt x="246" y="55"/>
                    <a:pt x="246" y="53"/>
                    <a:pt x="246" y="53"/>
                  </a:cubicBezTo>
                  <a:cubicBezTo>
                    <a:pt x="246" y="53"/>
                    <a:pt x="243" y="48"/>
                    <a:pt x="243" y="48"/>
                  </a:cubicBezTo>
                  <a:cubicBezTo>
                    <a:pt x="243" y="48"/>
                    <a:pt x="244" y="48"/>
                    <a:pt x="245" y="48"/>
                  </a:cubicBezTo>
                  <a:cubicBezTo>
                    <a:pt x="245" y="49"/>
                    <a:pt x="247" y="51"/>
                    <a:pt x="247" y="53"/>
                  </a:cubicBezTo>
                  <a:cubicBezTo>
                    <a:pt x="249" y="53"/>
                    <a:pt x="248" y="54"/>
                    <a:pt x="249" y="54"/>
                  </a:cubicBezTo>
                  <a:cubicBezTo>
                    <a:pt x="249" y="54"/>
                    <a:pt x="251" y="53"/>
                    <a:pt x="251" y="52"/>
                  </a:cubicBezTo>
                  <a:cubicBezTo>
                    <a:pt x="251" y="53"/>
                    <a:pt x="251" y="53"/>
                    <a:pt x="251" y="53"/>
                  </a:cubicBezTo>
                  <a:cubicBezTo>
                    <a:pt x="251" y="53"/>
                    <a:pt x="251" y="53"/>
                    <a:pt x="251" y="53"/>
                  </a:cubicBezTo>
                  <a:cubicBezTo>
                    <a:pt x="252" y="54"/>
                    <a:pt x="252" y="55"/>
                    <a:pt x="253" y="55"/>
                  </a:cubicBezTo>
                  <a:cubicBezTo>
                    <a:pt x="252" y="55"/>
                    <a:pt x="245" y="56"/>
                    <a:pt x="247" y="57"/>
                  </a:cubicBezTo>
                  <a:cubicBezTo>
                    <a:pt x="252" y="58"/>
                    <a:pt x="257" y="58"/>
                    <a:pt x="260" y="58"/>
                  </a:cubicBezTo>
                  <a:cubicBezTo>
                    <a:pt x="259" y="59"/>
                    <a:pt x="261" y="61"/>
                    <a:pt x="260" y="61"/>
                  </a:cubicBezTo>
                  <a:cubicBezTo>
                    <a:pt x="259" y="60"/>
                    <a:pt x="259" y="60"/>
                    <a:pt x="259" y="60"/>
                  </a:cubicBezTo>
                  <a:cubicBezTo>
                    <a:pt x="254" y="59"/>
                    <a:pt x="251" y="59"/>
                    <a:pt x="247" y="59"/>
                  </a:cubicBezTo>
                  <a:cubicBezTo>
                    <a:pt x="247" y="59"/>
                    <a:pt x="244" y="60"/>
                    <a:pt x="243" y="60"/>
                  </a:cubicBezTo>
                  <a:cubicBezTo>
                    <a:pt x="242" y="59"/>
                    <a:pt x="242" y="58"/>
                    <a:pt x="241" y="58"/>
                  </a:cubicBezTo>
                  <a:cubicBezTo>
                    <a:pt x="240" y="58"/>
                    <a:pt x="233" y="61"/>
                    <a:pt x="232" y="62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1" y="63"/>
                    <a:pt x="230" y="62"/>
                    <a:pt x="230" y="62"/>
                  </a:cubicBezTo>
                  <a:cubicBezTo>
                    <a:pt x="231" y="62"/>
                    <a:pt x="228" y="62"/>
                    <a:pt x="228" y="62"/>
                  </a:cubicBezTo>
                  <a:cubicBezTo>
                    <a:pt x="227" y="65"/>
                    <a:pt x="227" y="66"/>
                    <a:pt x="227" y="69"/>
                  </a:cubicBezTo>
                  <a:cubicBezTo>
                    <a:pt x="228" y="69"/>
                    <a:pt x="227" y="69"/>
                    <a:pt x="228" y="70"/>
                  </a:cubicBezTo>
                  <a:cubicBezTo>
                    <a:pt x="228" y="70"/>
                    <a:pt x="229" y="70"/>
                    <a:pt x="230" y="70"/>
                  </a:cubicBezTo>
                  <a:cubicBezTo>
                    <a:pt x="231" y="69"/>
                    <a:pt x="234" y="67"/>
                    <a:pt x="235" y="67"/>
                  </a:cubicBezTo>
                  <a:cubicBezTo>
                    <a:pt x="238" y="67"/>
                    <a:pt x="235" y="68"/>
                    <a:pt x="236" y="68"/>
                  </a:cubicBezTo>
                  <a:cubicBezTo>
                    <a:pt x="239" y="69"/>
                    <a:pt x="242" y="68"/>
                    <a:pt x="243" y="67"/>
                  </a:cubicBezTo>
                  <a:cubicBezTo>
                    <a:pt x="245" y="66"/>
                    <a:pt x="246" y="65"/>
                    <a:pt x="247" y="63"/>
                  </a:cubicBezTo>
                  <a:cubicBezTo>
                    <a:pt x="247" y="67"/>
                    <a:pt x="246" y="67"/>
                    <a:pt x="245" y="70"/>
                  </a:cubicBezTo>
                  <a:cubicBezTo>
                    <a:pt x="245" y="70"/>
                    <a:pt x="245" y="70"/>
                    <a:pt x="247" y="70"/>
                  </a:cubicBezTo>
                  <a:cubicBezTo>
                    <a:pt x="247" y="72"/>
                    <a:pt x="247" y="72"/>
                    <a:pt x="247" y="73"/>
                  </a:cubicBezTo>
                  <a:cubicBezTo>
                    <a:pt x="247" y="73"/>
                    <a:pt x="248" y="74"/>
                    <a:pt x="248" y="74"/>
                  </a:cubicBezTo>
                  <a:cubicBezTo>
                    <a:pt x="249" y="74"/>
                    <a:pt x="249" y="73"/>
                    <a:pt x="249" y="72"/>
                  </a:cubicBezTo>
                  <a:cubicBezTo>
                    <a:pt x="250" y="72"/>
                    <a:pt x="250" y="72"/>
                    <a:pt x="250" y="72"/>
                  </a:cubicBezTo>
                  <a:cubicBezTo>
                    <a:pt x="251" y="74"/>
                    <a:pt x="251" y="74"/>
                    <a:pt x="251" y="74"/>
                  </a:cubicBezTo>
                  <a:cubicBezTo>
                    <a:pt x="253" y="75"/>
                    <a:pt x="257" y="73"/>
                    <a:pt x="257" y="74"/>
                  </a:cubicBezTo>
                  <a:cubicBezTo>
                    <a:pt x="256" y="74"/>
                    <a:pt x="255" y="75"/>
                    <a:pt x="255" y="75"/>
                  </a:cubicBezTo>
                  <a:cubicBezTo>
                    <a:pt x="255" y="76"/>
                    <a:pt x="256" y="76"/>
                    <a:pt x="256" y="77"/>
                  </a:cubicBezTo>
                  <a:cubicBezTo>
                    <a:pt x="256" y="77"/>
                    <a:pt x="254" y="77"/>
                    <a:pt x="254" y="77"/>
                  </a:cubicBezTo>
                  <a:cubicBezTo>
                    <a:pt x="253" y="79"/>
                    <a:pt x="253" y="79"/>
                    <a:pt x="253" y="79"/>
                  </a:cubicBezTo>
                  <a:cubicBezTo>
                    <a:pt x="251" y="79"/>
                    <a:pt x="252" y="78"/>
                    <a:pt x="251" y="77"/>
                  </a:cubicBezTo>
                  <a:cubicBezTo>
                    <a:pt x="249" y="77"/>
                    <a:pt x="245" y="78"/>
                    <a:pt x="245" y="78"/>
                  </a:cubicBezTo>
                  <a:cubicBezTo>
                    <a:pt x="244" y="78"/>
                    <a:pt x="243" y="74"/>
                    <a:pt x="243" y="74"/>
                  </a:cubicBezTo>
                  <a:cubicBezTo>
                    <a:pt x="242" y="74"/>
                    <a:pt x="241" y="74"/>
                    <a:pt x="240" y="74"/>
                  </a:cubicBezTo>
                  <a:cubicBezTo>
                    <a:pt x="239" y="74"/>
                    <a:pt x="238" y="72"/>
                    <a:pt x="236" y="71"/>
                  </a:cubicBezTo>
                  <a:cubicBezTo>
                    <a:pt x="234" y="70"/>
                    <a:pt x="228" y="72"/>
                    <a:pt x="225" y="72"/>
                  </a:cubicBezTo>
                  <a:cubicBezTo>
                    <a:pt x="225" y="72"/>
                    <a:pt x="226" y="75"/>
                    <a:pt x="225" y="75"/>
                  </a:cubicBezTo>
                  <a:cubicBezTo>
                    <a:pt x="226" y="75"/>
                    <a:pt x="227" y="76"/>
                    <a:pt x="227" y="76"/>
                  </a:cubicBezTo>
                  <a:cubicBezTo>
                    <a:pt x="227" y="77"/>
                    <a:pt x="229" y="76"/>
                    <a:pt x="229" y="76"/>
                  </a:cubicBezTo>
                  <a:cubicBezTo>
                    <a:pt x="229" y="77"/>
                    <a:pt x="230" y="77"/>
                    <a:pt x="230" y="77"/>
                  </a:cubicBezTo>
                  <a:cubicBezTo>
                    <a:pt x="230" y="78"/>
                    <a:pt x="230" y="79"/>
                    <a:pt x="230" y="80"/>
                  </a:cubicBezTo>
                  <a:cubicBezTo>
                    <a:pt x="223" y="82"/>
                    <a:pt x="220" y="80"/>
                    <a:pt x="215" y="85"/>
                  </a:cubicBezTo>
                  <a:cubicBezTo>
                    <a:pt x="215" y="85"/>
                    <a:pt x="214" y="85"/>
                    <a:pt x="214" y="86"/>
                  </a:cubicBezTo>
                  <a:cubicBezTo>
                    <a:pt x="215" y="88"/>
                    <a:pt x="215" y="89"/>
                    <a:pt x="216" y="91"/>
                  </a:cubicBezTo>
                  <a:cubicBezTo>
                    <a:pt x="216" y="91"/>
                    <a:pt x="218" y="91"/>
                    <a:pt x="218" y="91"/>
                  </a:cubicBezTo>
                  <a:cubicBezTo>
                    <a:pt x="218" y="91"/>
                    <a:pt x="218" y="90"/>
                    <a:pt x="218" y="90"/>
                  </a:cubicBezTo>
                  <a:cubicBezTo>
                    <a:pt x="218" y="90"/>
                    <a:pt x="218" y="90"/>
                    <a:pt x="218" y="90"/>
                  </a:cubicBezTo>
                  <a:cubicBezTo>
                    <a:pt x="218" y="89"/>
                    <a:pt x="218" y="89"/>
                    <a:pt x="218" y="89"/>
                  </a:cubicBezTo>
                  <a:cubicBezTo>
                    <a:pt x="218" y="89"/>
                    <a:pt x="220" y="89"/>
                    <a:pt x="219" y="89"/>
                  </a:cubicBezTo>
                  <a:cubicBezTo>
                    <a:pt x="219" y="89"/>
                    <a:pt x="220" y="89"/>
                    <a:pt x="220" y="89"/>
                  </a:cubicBezTo>
                  <a:cubicBezTo>
                    <a:pt x="221" y="91"/>
                    <a:pt x="221" y="91"/>
                    <a:pt x="221" y="91"/>
                  </a:cubicBezTo>
                  <a:cubicBezTo>
                    <a:pt x="223" y="92"/>
                    <a:pt x="225" y="91"/>
                    <a:pt x="227" y="91"/>
                  </a:cubicBezTo>
                  <a:cubicBezTo>
                    <a:pt x="227" y="91"/>
                    <a:pt x="227" y="89"/>
                    <a:pt x="226" y="90"/>
                  </a:cubicBezTo>
                  <a:cubicBezTo>
                    <a:pt x="226" y="89"/>
                    <a:pt x="226" y="89"/>
                    <a:pt x="226" y="89"/>
                  </a:cubicBezTo>
                  <a:cubicBezTo>
                    <a:pt x="226" y="88"/>
                    <a:pt x="227" y="88"/>
                    <a:pt x="227" y="87"/>
                  </a:cubicBezTo>
                  <a:cubicBezTo>
                    <a:pt x="228" y="88"/>
                    <a:pt x="229" y="88"/>
                    <a:pt x="229" y="89"/>
                  </a:cubicBezTo>
                  <a:cubicBezTo>
                    <a:pt x="229" y="89"/>
                    <a:pt x="229" y="90"/>
                    <a:pt x="229" y="90"/>
                  </a:cubicBezTo>
                  <a:cubicBezTo>
                    <a:pt x="231" y="90"/>
                    <a:pt x="231" y="91"/>
                    <a:pt x="231" y="91"/>
                  </a:cubicBezTo>
                  <a:cubicBezTo>
                    <a:pt x="231" y="91"/>
                    <a:pt x="231" y="91"/>
                    <a:pt x="232" y="89"/>
                  </a:cubicBezTo>
                  <a:cubicBezTo>
                    <a:pt x="233" y="88"/>
                    <a:pt x="233" y="88"/>
                    <a:pt x="233" y="88"/>
                  </a:cubicBezTo>
                  <a:cubicBezTo>
                    <a:pt x="233" y="88"/>
                    <a:pt x="233" y="90"/>
                    <a:pt x="233" y="90"/>
                  </a:cubicBezTo>
                  <a:cubicBezTo>
                    <a:pt x="234" y="90"/>
                    <a:pt x="235" y="91"/>
                    <a:pt x="236" y="91"/>
                  </a:cubicBezTo>
                  <a:cubicBezTo>
                    <a:pt x="239" y="92"/>
                    <a:pt x="240" y="91"/>
                    <a:pt x="242" y="92"/>
                  </a:cubicBezTo>
                  <a:cubicBezTo>
                    <a:pt x="242" y="92"/>
                    <a:pt x="242" y="93"/>
                    <a:pt x="243" y="93"/>
                  </a:cubicBezTo>
                  <a:cubicBezTo>
                    <a:pt x="243" y="93"/>
                    <a:pt x="243" y="92"/>
                    <a:pt x="243" y="91"/>
                  </a:cubicBezTo>
                  <a:cubicBezTo>
                    <a:pt x="247" y="89"/>
                    <a:pt x="246" y="90"/>
                    <a:pt x="244" y="86"/>
                  </a:cubicBezTo>
                  <a:cubicBezTo>
                    <a:pt x="248" y="88"/>
                    <a:pt x="246" y="88"/>
                    <a:pt x="249" y="86"/>
                  </a:cubicBezTo>
                  <a:cubicBezTo>
                    <a:pt x="249" y="85"/>
                    <a:pt x="250" y="85"/>
                    <a:pt x="250" y="85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1" y="83"/>
                    <a:pt x="250" y="88"/>
                    <a:pt x="250" y="87"/>
                  </a:cubicBezTo>
                  <a:cubicBezTo>
                    <a:pt x="250" y="88"/>
                    <a:pt x="250" y="89"/>
                    <a:pt x="250" y="89"/>
                  </a:cubicBezTo>
                  <a:cubicBezTo>
                    <a:pt x="252" y="89"/>
                    <a:pt x="255" y="88"/>
                    <a:pt x="256" y="88"/>
                  </a:cubicBezTo>
                  <a:cubicBezTo>
                    <a:pt x="256" y="88"/>
                    <a:pt x="258" y="89"/>
                    <a:pt x="259" y="89"/>
                  </a:cubicBezTo>
                  <a:cubicBezTo>
                    <a:pt x="259" y="89"/>
                    <a:pt x="260" y="88"/>
                    <a:pt x="261" y="88"/>
                  </a:cubicBezTo>
                  <a:cubicBezTo>
                    <a:pt x="261" y="88"/>
                    <a:pt x="262" y="88"/>
                    <a:pt x="262" y="88"/>
                  </a:cubicBezTo>
                  <a:cubicBezTo>
                    <a:pt x="262" y="88"/>
                    <a:pt x="262" y="88"/>
                    <a:pt x="263" y="87"/>
                  </a:cubicBezTo>
                  <a:cubicBezTo>
                    <a:pt x="262" y="85"/>
                    <a:pt x="262" y="85"/>
                    <a:pt x="262" y="83"/>
                  </a:cubicBezTo>
                  <a:cubicBezTo>
                    <a:pt x="263" y="84"/>
                    <a:pt x="263" y="84"/>
                    <a:pt x="264" y="85"/>
                  </a:cubicBezTo>
                  <a:cubicBezTo>
                    <a:pt x="264" y="85"/>
                    <a:pt x="263" y="86"/>
                    <a:pt x="264" y="86"/>
                  </a:cubicBezTo>
                  <a:cubicBezTo>
                    <a:pt x="265" y="89"/>
                    <a:pt x="266" y="87"/>
                    <a:pt x="268" y="87"/>
                  </a:cubicBezTo>
                  <a:cubicBezTo>
                    <a:pt x="267" y="87"/>
                    <a:pt x="268" y="86"/>
                    <a:pt x="269" y="86"/>
                  </a:cubicBezTo>
                  <a:cubicBezTo>
                    <a:pt x="269" y="87"/>
                    <a:pt x="269" y="88"/>
                    <a:pt x="270" y="88"/>
                  </a:cubicBezTo>
                  <a:cubicBezTo>
                    <a:pt x="270" y="90"/>
                    <a:pt x="270" y="91"/>
                    <a:pt x="270" y="94"/>
                  </a:cubicBezTo>
                  <a:cubicBezTo>
                    <a:pt x="270" y="94"/>
                    <a:pt x="272" y="94"/>
                    <a:pt x="271" y="93"/>
                  </a:cubicBezTo>
                  <a:cubicBezTo>
                    <a:pt x="272" y="93"/>
                    <a:pt x="273" y="94"/>
                    <a:pt x="273" y="94"/>
                  </a:cubicBezTo>
                  <a:cubicBezTo>
                    <a:pt x="274" y="93"/>
                    <a:pt x="274" y="92"/>
                    <a:pt x="275" y="91"/>
                  </a:cubicBezTo>
                  <a:cubicBezTo>
                    <a:pt x="276" y="90"/>
                    <a:pt x="277" y="90"/>
                    <a:pt x="279" y="89"/>
                  </a:cubicBezTo>
                  <a:cubicBezTo>
                    <a:pt x="279" y="88"/>
                    <a:pt x="279" y="88"/>
                    <a:pt x="279" y="88"/>
                  </a:cubicBezTo>
                  <a:cubicBezTo>
                    <a:pt x="279" y="87"/>
                    <a:pt x="279" y="87"/>
                    <a:pt x="279" y="87"/>
                  </a:cubicBezTo>
                  <a:cubicBezTo>
                    <a:pt x="280" y="88"/>
                    <a:pt x="280" y="89"/>
                    <a:pt x="281" y="89"/>
                  </a:cubicBezTo>
                  <a:cubicBezTo>
                    <a:pt x="281" y="89"/>
                    <a:pt x="282" y="90"/>
                    <a:pt x="283" y="89"/>
                  </a:cubicBezTo>
                  <a:cubicBezTo>
                    <a:pt x="283" y="89"/>
                    <a:pt x="283" y="88"/>
                    <a:pt x="283" y="88"/>
                  </a:cubicBezTo>
                  <a:cubicBezTo>
                    <a:pt x="285" y="87"/>
                    <a:pt x="287" y="86"/>
                    <a:pt x="289" y="85"/>
                  </a:cubicBezTo>
                  <a:cubicBezTo>
                    <a:pt x="288" y="84"/>
                    <a:pt x="288" y="83"/>
                    <a:pt x="287" y="83"/>
                  </a:cubicBezTo>
                  <a:cubicBezTo>
                    <a:pt x="286" y="83"/>
                    <a:pt x="285" y="84"/>
                    <a:pt x="284" y="83"/>
                  </a:cubicBezTo>
                  <a:cubicBezTo>
                    <a:pt x="284" y="83"/>
                    <a:pt x="282" y="80"/>
                    <a:pt x="281" y="79"/>
                  </a:cubicBezTo>
                  <a:cubicBezTo>
                    <a:pt x="279" y="78"/>
                    <a:pt x="277" y="79"/>
                    <a:pt x="274" y="78"/>
                  </a:cubicBezTo>
                  <a:cubicBezTo>
                    <a:pt x="279" y="77"/>
                    <a:pt x="284" y="77"/>
                    <a:pt x="288" y="76"/>
                  </a:cubicBezTo>
                  <a:cubicBezTo>
                    <a:pt x="288" y="74"/>
                    <a:pt x="288" y="72"/>
                    <a:pt x="288" y="71"/>
                  </a:cubicBezTo>
                  <a:cubicBezTo>
                    <a:pt x="290" y="71"/>
                    <a:pt x="294" y="72"/>
                    <a:pt x="297" y="72"/>
                  </a:cubicBezTo>
                  <a:cubicBezTo>
                    <a:pt x="298" y="71"/>
                    <a:pt x="298" y="71"/>
                    <a:pt x="298" y="71"/>
                  </a:cubicBezTo>
                  <a:cubicBezTo>
                    <a:pt x="299" y="70"/>
                    <a:pt x="300" y="71"/>
                    <a:pt x="301" y="71"/>
                  </a:cubicBezTo>
                  <a:cubicBezTo>
                    <a:pt x="301" y="71"/>
                    <a:pt x="301" y="70"/>
                    <a:pt x="301" y="70"/>
                  </a:cubicBezTo>
                  <a:cubicBezTo>
                    <a:pt x="302" y="70"/>
                    <a:pt x="302" y="69"/>
                    <a:pt x="302" y="68"/>
                  </a:cubicBezTo>
                  <a:cubicBezTo>
                    <a:pt x="300" y="68"/>
                    <a:pt x="296" y="67"/>
                    <a:pt x="301" y="67"/>
                  </a:cubicBezTo>
                  <a:cubicBezTo>
                    <a:pt x="303" y="66"/>
                    <a:pt x="309" y="67"/>
                    <a:pt x="304" y="65"/>
                  </a:cubicBezTo>
                  <a:cubicBezTo>
                    <a:pt x="304" y="64"/>
                    <a:pt x="304" y="64"/>
                    <a:pt x="304" y="64"/>
                  </a:cubicBezTo>
                  <a:cubicBezTo>
                    <a:pt x="309" y="64"/>
                    <a:pt x="309" y="64"/>
                    <a:pt x="312" y="62"/>
                  </a:cubicBezTo>
                  <a:cubicBezTo>
                    <a:pt x="312" y="61"/>
                    <a:pt x="312" y="61"/>
                    <a:pt x="312" y="61"/>
                  </a:cubicBezTo>
                  <a:cubicBezTo>
                    <a:pt x="311" y="60"/>
                    <a:pt x="311" y="60"/>
                    <a:pt x="311" y="59"/>
                  </a:cubicBezTo>
                  <a:cubicBezTo>
                    <a:pt x="309" y="59"/>
                    <a:pt x="308" y="60"/>
                    <a:pt x="306" y="60"/>
                  </a:cubicBezTo>
                  <a:cubicBezTo>
                    <a:pt x="306" y="60"/>
                    <a:pt x="306" y="58"/>
                    <a:pt x="306" y="58"/>
                  </a:cubicBezTo>
                  <a:cubicBezTo>
                    <a:pt x="305" y="58"/>
                    <a:pt x="302" y="57"/>
                    <a:pt x="302" y="57"/>
                  </a:cubicBezTo>
                  <a:cubicBezTo>
                    <a:pt x="301" y="57"/>
                    <a:pt x="300" y="58"/>
                    <a:pt x="300" y="58"/>
                  </a:cubicBezTo>
                  <a:cubicBezTo>
                    <a:pt x="299" y="58"/>
                    <a:pt x="298" y="58"/>
                    <a:pt x="297" y="58"/>
                  </a:cubicBezTo>
                  <a:cubicBezTo>
                    <a:pt x="296" y="59"/>
                    <a:pt x="296" y="59"/>
                    <a:pt x="296" y="59"/>
                  </a:cubicBezTo>
                  <a:cubicBezTo>
                    <a:pt x="293" y="60"/>
                    <a:pt x="291" y="60"/>
                    <a:pt x="289" y="61"/>
                  </a:cubicBezTo>
                  <a:cubicBezTo>
                    <a:pt x="289" y="61"/>
                    <a:pt x="289" y="60"/>
                    <a:pt x="289" y="59"/>
                  </a:cubicBezTo>
                  <a:cubicBezTo>
                    <a:pt x="290" y="59"/>
                    <a:pt x="292" y="58"/>
                    <a:pt x="292" y="58"/>
                  </a:cubicBezTo>
                  <a:cubicBezTo>
                    <a:pt x="293" y="58"/>
                    <a:pt x="292" y="56"/>
                    <a:pt x="292" y="56"/>
                  </a:cubicBezTo>
                  <a:cubicBezTo>
                    <a:pt x="289" y="56"/>
                    <a:pt x="288" y="56"/>
                    <a:pt x="285" y="55"/>
                  </a:cubicBezTo>
                  <a:cubicBezTo>
                    <a:pt x="285" y="55"/>
                    <a:pt x="286" y="54"/>
                    <a:pt x="287" y="54"/>
                  </a:cubicBezTo>
                  <a:cubicBezTo>
                    <a:pt x="287" y="54"/>
                    <a:pt x="293" y="56"/>
                    <a:pt x="294" y="56"/>
                  </a:cubicBezTo>
                  <a:cubicBezTo>
                    <a:pt x="294" y="56"/>
                    <a:pt x="295" y="57"/>
                    <a:pt x="295" y="57"/>
                  </a:cubicBezTo>
                  <a:cubicBezTo>
                    <a:pt x="296" y="57"/>
                    <a:pt x="297" y="56"/>
                    <a:pt x="298" y="56"/>
                  </a:cubicBezTo>
                  <a:cubicBezTo>
                    <a:pt x="299" y="56"/>
                    <a:pt x="305" y="56"/>
                    <a:pt x="301" y="54"/>
                  </a:cubicBezTo>
                  <a:cubicBezTo>
                    <a:pt x="299" y="53"/>
                    <a:pt x="298" y="53"/>
                    <a:pt x="296" y="53"/>
                  </a:cubicBezTo>
                  <a:cubicBezTo>
                    <a:pt x="296" y="53"/>
                    <a:pt x="295" y="52"/>
                    <a:pt x="295" y="52"/>
                  </a:cubicBezTo>
                  <a:cubicBezTo>
                    <a:pt x="298" y="52"/>
                    <a:pt x="299" y="52"/>
                    <a:pt x="302" y="53"/>
                  </a:cubicBezTo>
                  <a:cubicBezTo>
                    <a:pt x="302" y="53"/>
                    <a:pt x="304" y="54"/>
                    <a:pt x="304" y="54"/>
                  </a:cubicBezTo>
                  <a:cubicBezTo>
                    <a:pt x="304" y="54"/>
                    <a:pt x="306" y="53"/>
                    <a:pt x="306" y="53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2" y="50"/>
                    <a:pt x="298" y="50"/>
                    <a:pt x="294" y="50"/>
                  </a:cubicBezTo>
                  <a:cubicBezTo>
                    <a:pt x="295" y="50"/>
                    <a:pt x="294" y="49"/>
                    <a:pt x="294" y="49"/>
                  </a:cubicBezTo>
                  <a:cubicBezTo>
                    <a:pt x="296" y="49"/>
                    <a:pt x="297" y="49"/>
                    <a:pt x="299" y="50"/>
                  </a:cubicBezTo>
                  <a:cubicBezTo>
                    <a:pt x="299" y="49"/>
                    <a:pt x="300" y="48"/>
                    <a:pt x="300" y="48"/>
                  </a:cubicBezTo>
                  <a:cubicBezTo>
                    <a:pt x="300" y="47"/>
                    <a:pt x="301" y="48"/>
                    <a:pt x="301" y="48"/>
                  </a:cubicBezTo>
                  <a:cubicBezTo>
                    <a:pt x="301" y="48"/>
                    <a:pt x="301" y="49"/>
                    <a:pt x="302" y="49"/>
                  </a:cubicBezTo>
                  <a:cubicBezTo>
                    <a:pt x="303" y="50"/>
                    <a:pt x="306" y="51"/>
                    <a:pt x="307" y="50"/>
                  </a:cubicBezTo>
                  <a:cubicBezTo>
                    <a:pt x="307" y="50"/>
                    <a:pt x="305" y="48"/>
                    <a:pt x="308" y="49"/>
                  </a:cubicBezTo>
                  <a:cubicBezTo>
                    <a:pt x="308" y="49"/>
                    <a:pt x="311" y="51"/>
                    <a:pt x="311" y="51"/>
                  </a:cubicBezTo>
                  <a:cubicBezTo>
                    <a:pt x="312" y="51"/>
                    <a:pt x="313" y="49"/>
                    <a:pt x="313" y="49"/>
                  </a:cubicBezTo>
                  <a:cubicBezTo>
                    <a:pt x="314" y="49"/>
                    <a:pt x="314" y="50"/>
                    <a:pt x="315" y="50"/>
                  </a:cubicBezTo>
                  <a:cubicBezTo>
                    <a:pt x="318" y="51"/>
                    <a:pt x="320" y="50"/>
                    <a:pt x="323" y="50"/>
                  </a:cubicBezTo>
                  <a:cubicBezTo>
                    <a:pt x="323" y="49"/>
                    <a:pt x="324" y="48"/>
                    <a:pt x="324" y="48"/>
                  </a:cubicBezTo>
                  <a:cubicBezTo>
                    <a:pt x="323" y="47"/>
                    <a:pt x="323" y="47"/>
                    <a:pt x="323" y="47"/>
                  </a:cubicBezTo>
                  <a:cubicBezTo>
                    <a:pt x="320" y="46"/>
                    <a:pt x="325" y="47"/>
                    <a:pt x="326" y="47"/>
                  </a:cubicBezTo>
                  <a:cubicBezTo>
                    <a:pt x="326" y="47"/>
                    <a:pt x="327" y="45"/>
                    <a:pt x="327" y="45"/>
                  </a:cubicBezTo>
                  <a:cubicBezTo>
                    <a:pt x="327" y="45"/>
                    <a:pt x="334" y="44"/>
                    <a:pt x="331" y="43"/>
                  </a:cubicBezTo>
                  <a:cubicBezTo>
                    <a:pt x="331" y="43"/>
                    <a:pt x="329" y="43"/>
                    <a:pt x="328" y="42"/>
                  </a:cubicBezTo>
                  <a:cubicBezTo>
                    <a:pt x="328" y="42"/>
                    <a:pt x="329" y="41"/>
                    <a:pt x="329" y="41"/>
                  </a:cubicBezTo>
                  <a:cubicBezTo>
                    <a:pt x="330" y="40"/>
                    <a:pt x="330" y="40"/>
                    <a:pt x="330" y="40"/>
                  </a:cubicBezTo>
                  <a:cubicBezTo>
                    <a:pt x="331" y="40"/>
                    <a:pt x="331" y="42"/>
                    <a:pt x="332" y="42"/>
                  </a:cubicBezTo>
                  <a:cubicBezTo>
                    <a:pt x="335" y="43"/>
                    <a:pt x="335" y="42"/>
                    <a:pt x="337" y="41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8" y="39"/>
                    <a:pt x="339" y="40"/>
                    <a:pt x="339" y="39"/>
                  </a:cubicBezTo>
                  <a:cubicBezTo>
                    <a:pt x="340" y="39"/>
                    <a:pt x="339" y="38"/>
                    <a:pt x="339" y="38"/>
                  </a:cubicBezTo>
                  <a:cubicBezTo>
                    <a:pt x="339" y="37"/>
                    <a:pt x="340" y="37"/>
                    <a:pt x="340" y="36"/>
                  </a:cubicBezTo>
                  <a:cubicBezTo>
                    <a:pt x="343" y="40"/>
                    <a:pt x="343" y="38"/>
                    <a:pt x="343" y="38"/>
                  </a:cubicBezTo>
                  <a:cubicBezTo>
                    <a:pt x="343" y="38"/>
                    <a:pt x="344" y="38"/>
                    <a:pt x="344" y="38"/>
                  </a:cubicBezTo>
                  <a:cubicBezTo>
                    <a:pt x="345" y="38"/>
                    <a:pt x="345" y="36"/>
                    <a:pt x="345" y="36"/>
                  </a:cubicBezTo>
                  <a:cubicBezTo>
                    <a:pt x="347" y="35"/>
                    <a:pt x="348" y="36"/>
                    <a:pt x="350" y="35"/>
                  </a:cubicBezTo>
                  <a:cubicBezTo>
                    <a:pt x="351" y="34"/>
                    <a:pt x="351" y="33"/>
                    <a:pt x="352" y="33"/>
                  </a:cubicBezTo>
                  <a:cubicBezTo>
                    <a:pt x="352" y="32"/>
                    <a:pt x="354" y="32"/>
                    <a:pt x="354" y="32"/>
                  </a:cubicBezTo>
                  <a:cubicBezTo>
                    <a:pt x="355" y="32"/>
                    <a:pt x="355" y="30"/>
                    <a:pt x="355" y="30"/>
                  </a:cubicBezTo>
                  <a:cubicBezTo>
                    <a:pt x="356" y="30"/>
                    <a:pt x="358" y="31"/>
                    <a:pt x="359" y="31"/>
                  </a:cubicBezTo>
                  <a:cubicBezTo>
                    <a:pt x="360" y="31"/>
                    <a:pt x="363" y="29"/>
                    <a:pt x="364" y="29"/>
                  </a:cubicBezTo>
                  <a:cubicBezTo>
                    <a:pt x="369" y="28"/>
                    <a:pt x="372" y="28"/>
                    <a:pt x="376" y="26"/>
                  </a:cubicBezTo>
                  <a:cubicBezTo>
                    <a:pt x="376" y="25"/>
                    <a:pt x="376" y="24"/>
                    <a:pt x="377" y="23"/>
                  </a:cubicBezTo>
                  <a:cubicBezTo>
                    <a:pt x="376" y="23"/>
                    <a:pt x="375" y="23"/>
                    <a:pt x="374" y="23"/>
                  </a:cubicBezTo>
                  <a:cubicBezTo>
                    <a:pt x="372" y="24"/>
                    <a:pt x="370" y="25"/>
                    <a:pt x="368" y="26"/>
                  </a:cubicBezTo>
                  <a:cubicBezTo>
                    <a:pt x="366" y="26"/>
                    <a:pt x="361" y="26"/>
                    <a:pt x="362" y="26"/>
                  </a:cubicBezTo>
                  <a:cubicBezTo>
                    <a:pt x="363" y="25"/>
                    <a:pt x="363" y="25"/>
                    <a:pt x="363" y="25"/>
                  </a:cubicBezTo>
                  <a:cubicBezTo>
                    <a:pt x="365" y="24"/>
                    <a:pt x="368" y="24"/>
                    <a:pt x="370" y="24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70" y="23"/>
                    <a:pt x="369" y="22"/>
                    <a:pt x="369" y="22"/>
                  </a:cubicBezTo>
                  <a:cubicBezTo>
                    <a:pt x="370" y="22"/>
                    <a:pt x="371" y="23"/>
                    <a:pt x="372" y="23"/>
                  </a:cubicBezTo>
                  <a:cubicBezTo>
                    <a:pt x="372" y="23"/>
                    <a:pt x="376" y="22"/>
                    <a:pt x="377" y="22"/>
                  </a:cubicBezTo>
                  <a:cubicBezTo>
                    <a:pt x="378" y="21"/>
                    <a:pt x="379" y="19"/>
                    <a:pt x="379" y="19"/>
                  </a:cubicBezTo>
                  <a:cubicBezTo>
                    <a:pt x="381" y="18"/>
                    <a:pt x="382" y="19"/>
                    <a:pt x="383" y="19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4" y="18"/>
                    <a:pt x="385" y="18"/>
                    <a:pt x="386" y="17"/>
                  </a:cubicBezTo>
                  <a:cubicBezTo>
                    <a:pt x="387" y="17"/>
                    <a:pt x="387" y="16"/>
                    <a:pt x="388" y="15"/>
                  </a:cubicBezTo>
                  <a:cubicBezTo>
                    <a:pt x="388" y="15"/>
                    <a:pt x="390" y="16"/>
                    <a:pt x="390" y="15"/>
                  </a:cubicBezTo>
                  <a:cubicBezTo>
                    <a:pt x="391" y="14"/>
                    <a:pt x="391" y="14"/>
                    <a:pt x="391" y="14"/>
                  </a:cubicBezTo>
                  <a:cubicBezTo>
                    <a:pt x="391" y="14"/>
                    <a:pt x="392" y="15"/>
                    <a:pt x="393" y="14"/>
                  </a:cubicBezTo>
                  <a:cubicBezTo>
                    <a:pt x="393" y="14"/>
                    <a:pt x="393" y="14"/>
                    <a:pt x="393" y="14"/>
                  </a:cubicBezTo>
                  <a:cubicBezTo>
                    <a:pt x="393" y="13"/>
                    <a:pt x="394" y="13"/>
                    <a:pt x="394" y="13"/>
                  </a:cubicBezTo>
                  <a:cubicBezTo>
                    <a:pt x="394" y="11"/>
                    <a:pt x="394" y="11"/>
                    <a:pt x="394" y="11"/>
                  </a:cubicBezTo>
                  <a:cubicBezTo>
                    <a:pt x="392" y="10"/>
                    <a:pt x="391" y="11"/>
                    <a:pt x="389" y="10"/>
                  </a:cubicBezTo>
                  <a:cubicBezTo>
                    <a:pt x="388" y="9"/>
                    <a:pt x="388" y="9"/>
                    <a:pt x="388" y="9"/>
                  </a:cubicBezTo>
                  <a:cubicBezTo>
                    <a:pt x="388" y="9"/>
                    <a:pt x="386" y="9"/>
                    <a:pt x="386" y="9"/>
                  </a:cubicBezTo>
                  <a:cubicBezTo>
                    <a:pt x="385" y="9"/>
                    <a:pt x="384" y="10"/>
                    <a:pt x="383" y="9"/>
                  </a:cubicBezTo>
                  <a:cubicBezTo>
                    <a:pt x="383" y="9"/>
                    <a:pt x="383" y="9"/>
                    <a:pt x="383" y="9"/>
                  </a:cubicBezTo>
                  <a:cubicBezTo>
                    <a:pt x="382" y="8"/>
                    <a:pt x="382" y="8"/>
                    <a:pt x="382" y="7"/>
                  </a:cubicBezTo>
                  <a:cubicBezTo>
                    <a:pt x="381" y="7"/>
                    <a:pt x="380" y="7"/>
                    <a:pt x="379" y="7"/>
                  </a:cubicBezTo>
                  <a:cubicBezTo>
                    <a:pt x="379" y="6"/>
                    <a:pt x="379" y="6"/>
                    <a:pt x="379" y="6"/>
                  </a:cubicBezTo>
                  <a:cubicBezTo>
                    <a:pt x="377" y="5"/>
                    <a:pt x="376" y="6"/>
                    <a:pt x="373" y="5"/>
                  </a:cubicBezTo>
                  <a:cubicBezTo>
                    <a:pt x="373" y="5"/>
                    <a:pt x="371" y="4"/>
                    <a:pt x="371" y="3"/>
                  </a:cubicBezTo>
                  <a:cubicBezTo>
                    <a:pt x="368" y="3"/>
                    <a:pt x="362" y="3"/>
                    <a:pt x="362" y="3"/>
                  </a:cubicBezTo>
                  <a:cubicBezTo>
                    <a:pt x="360" y="4"/>
                    <a:pt x="359" y="6"/>
                    <a:pt x="358" y="7"/>
                  </a:cubicBezTo>
                  <a:cubicBezTo>
                    <a:pt x="357" y="8"/>
                    <a:pt x="355" y="8"/>
                    <a:pt x="354" y="8"/>
                  </a:cubicBezTo>
                  <a:cubicBezTo>
                    <a:pt x="354" y="8"/>
                    <a:pt x="353" y="10"/>
                    <a:pt x="352" y="10"/>
                  </a:cubicBezTo>
                  <a:cubicBezTo>
                    <a:pt x="351" y="11"/>
                    <a:pt x="351" y="10"/>
                    <a:pt x="350" y="10"/>
                  </a:cubicBezTo>
                  <a:cubicBezTo>
                    <a:pt x="350" y="10"/>
                    <a:pt x="349" y="11"/>
                    <a:pt x="348" y="11"/>
                  </a:cubicBezTo>
                  <a:cubicBezTo>
                    <a:pt x="346" y="12"/>
                    <a:pt x="345" y="11"/>
                    <a:pt x="343" y="13"/>
                  </a:cubicBezTo>
                  <a:cubicBezTo>
                    <a:pt x="343" y="12"/>
                    <a:pt x="343" y="12"/>
                    <a:pt x="342" y="12"/>
                  </a:cubicBezTo>
                  <a:cubicBezTo>
                    <a:pt x="344" y="11"/>
                    <a:pt x="346" y="9"/>
                    <a:pt x="347" y="9"/>
                  </a:cubicBezTo>
                  <a:cubicBezTo>
                    <a:pt x="348" y="8"/>
                    <a:pt x="349" y="9"/>
                    <a:pt x="351" y="9"/>
                  </a:cubicBezTo>
                  <a:cubicBezTo>
                    <a:pt x="351" y="9"/>
                    <a:pt x="357" y="5"/>
                    <a:pt x="357" y="5"/>
                  </a:cubicBezTo>
                  <a:cubicBezTo>
                    <a:pt x="358" y="4"/>
                    <a:pt x="357" y="4"/>
                    <a:pt x="358" y="3"/>
                  </a:cubicBezTo>
                  <a:cubicBezTo>
                    <a:pt x="357" y="3"/>
                    <a:pt x="356" y="2"/>
                    <a:pt x="355" y="2"/>
                  </a:cubicBezTo>
                  <a:cubicBezTo>
                    <a:pt x="352" y="1"/>
                    <a:pt x="350" y="2"/>
                    <a:pt x="346" y="2"/>
                  </a:cubicBezTo>
                  <a:cubicBezTo>
                    <a:pt x="346" y="3"/>
                    <a:pt x="344" y="2"/>
                    <a:pt x="344" y="2"/>
                  </a:cubicBezTo>
                  <a:cubicBezTo>
                    <a:pt x="343" y="3"/>
                    <a:pt x="343" y="3"/>
                    <a:pt x="343" y="3"/>
                  </a:cubicBezTo>
                  <a:cubicBezTo>
                    <a:pt x="343" y="3"/>
                    <a:pt x="340" y="2"/>
                    <a:pt x="339" y="2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8" y="1"/>
                    <a:pt x="337" y="2"/>
                    <a:pt x="336" y="2"/>
                  </a:cubicBezTo>
                  <a:cubicBezTo>
                    <a:pt x="335" y="1"/>
                    <a:pt x="333" y="0"/>
                    <a:pt x="331" y="1"/>
                  </a:cubicBezTo>
                  <a:cubicBezTo>
                    <a:pt x="330" y="1"/>
                    <a:pt x="328" y="2"/>
                    <a:pt x="328" y="3"/>
                  </a:cubicBezTo>
                  <a:cubicBezTo>
                    <a:pt x="327" y="4"/>
                    <a:pt x="328" y="5"/>
                    <a:pt x="328" y="5"/>
                  </a:cubicBezTo>
                  <a:cubicBezTo>
                    <a:pt x="327" y="5"/>
                    <a:pt x="327" y="5"/>
                    <a:pt x="327" y="4"/>
                  </a:cubicBezTo>
                  <a:cubicBezTo>
                    <a:pt x="325" y="4"/>
                    <a:pt x="315" y="6"/>
                    <a:pt x="319" y="9"/>
                  </a:cubicBezTo>
                  <a:cubicBezTo>
                    <a:pt x="317" y="8"/>
                    <a:pt x="316" y="8"/>
                    <a:pt x="315" y="7"/>
                  </a:cubicBezTo>
                  <a:cubicBezTo>
                    <a:pt x="314" y="7"/>
                    <a:pt x="314" y="6"/>
                    <a:pt x="313" y="5"/>
                  </a:cubicBezTo>
                  <a:cubicBezTo>
                    <a:pt x="312" y="5"/>
                    <a:pt x="311" y="6"/>
                    <a:pt x="310" y="6"/>
                  </a:cubicBezTo>
                  <a:cubicBezTo>
                    <a:pt x="305" y="7"/>
                    <a:pt x="299" y="5"/>
                    <a:pt x="295" y="5"/>
                  </a:cubicBezTo>
                  <a:cubicBezTo>
                    <a:pt x="294" y="6"/>
                    <a:pt x="292" y="7"/>
                    <a:pt x="291" y="7"/>
                  </a:cubicBezTo>
                  <a:cubicBezTo>
                    <a:pt x="291" y="8"/>
                    <a:pt x="291" y="8"/>
                    <a:pt x="291" y="8"/>
                  </a:cubicBezTo>
                  <a:cubicBezTo>
                    <a:pt x="292" y="9"/>
                    <a:pt x="292" y="8"/>
                    <a:pt x="293" y="9"/>
                  </a:cubicBezTo>
                  <a:cubicBezTo>
                    <a:pt x="293" y="9"/>
                    <a:pt x="293" y="10"/>
                    <a:pt x="293" y="10"/>
                  </a:cubicBezTo>
                  <a:cubicBezTo>
                    <a:pt x="294" y="10"/>
                    <a:pt x="295" y="10"/>
                    <a:pt x="296" y="10"/>
                  </a:cubicBezTo>
                  <a:cubicBezTo>
                    <a:pt x="296" y="10"/>
                    <a:pt x="296" y="11"/>
                    <a:pt x="296" y="11"/>
                  </a:cubicBezTo>
                  <a:cubicBezTo>
                    <a:pt x="297" y="12"/>
                    <a:pt x="298" y="12"/>
                    <a:pt x="299" y="13"/>
                  </a:cubicBezTo>
                  <a:cubicBezTo>
                    <a:pt x="299" y="13"/>
                    <a:pt x="298" y="15"/>
                    <a:pt x="298" y="15"/>
                  </a:cubicBezTo>
                  <a:cubicBezTo>
                    <a:pt x="297" y="13"/>
                    <a:pt x="296" y="12"/>
                    <a:pt x="294" y="11"/>
                  </a:cubicBezTo>
                  <a:cubicBezTo>
                    <a:pt x="294" y="11"/>
                    <a:pt x="293" y="11"/>
                    <a:pt x="292" y="11"/>
                  </a:cubicBezTo>
                  <a:cubicBezTo>
                    <a:pt x="292" y="11"/>
                    <a:pt x="291" y="9"/>
                    <a:pt x="290" y="9"/>
                  </a:cubicBezTo>
                  <a:cubicBezTo>
                    <a:pt x="290" y="9"/>
                    <a:pt x="289" y="8"/>
                    <a:pt x="289" y="9"/>
                  </a:cubicBezTo>
                  <a:cubicBezTo>
                    <a:pt x="288" y="9"/>
                    <a:pt x="288" y="10"/>
                    <a:pt x="288" y="10"/>
                  </a:cubicBezTo>
                  <a:cubicBezTo>
                    <a:pt x="287" y="11"/>
                    <a:pt x="285" y="10"/>
                    <a:pt x="283" y="10"/>
                  </a:cubicBezTo>
                  <a:cubicBezTo>
                    <a:pt x="283" y="9"/>
                    <a:pt x="283" y="9"/>
                    <a:pt x="282" y="8"/>
                  </a:cubicBezTo>
                  <a:cubicBezTo>
                    <a:pt x="282" y="9"/>
                    <a:pt x="282" y="10"/>
                    <a:pt x="282" y="10"/>
                  </a:cubicBezTo>
                  <a:cubicBezTo>
                    <a:pt x="282" y="11"/>
                    <a:pt x="280" y="13"/>
                    <a:pt x="279" y="13"/>
                  </a:cubicBezTo>
                  <a:cubicBezTo>
                    <a:pt x="278" y="13"/>
                    <a:pt x="277" y="13"/>
                    <a:pt x="277" y="13"/>
                  </a:cubicBezTo>
                  <a:cubicBezTo>
                    <a:pt x="277" y="13"/>
                    <a:pt x="276" y="12"/>
                    <a:pt x="276" y="11"/>
                  </a:cubicBezTo>
                  <a:cubicBezTo>
                    <a:pt x="276" y="11"/>
                    <a:pt x="274" y="11"/>
                    <a:pt x="274" y="11"/>
                  </a:cubicBezTo>
                  <a:cubicBezTo>
                    <a:pt x="274" y="11"/>
                    <a:pt x="274" y="12"/>
                    <a:pt x="273" y="13"/>
                  </a:cubicBezTo>
                  <a:cubicBezTo>
                    <a:pt x="274" y="13"/>
                    <a:pt x="274" y="14"/>
                    <a:pt x="275" y="14"/>
                  </a:cubicBezTo>
                  <a:cubicBezTo>
                    <a:pt x="275" y="15"/>
                    <a:pt x="276" y="14"/>
                    <a:pt x="277" y="14"/>
                  </a:cubicBezTo>
                  <a:cubicBezTo>
                    <a:pt x="277" y="15"/>
                    <a:pt x="277" y="15"/>
                    <a:pt x="277" y="15"/>
                  </a:cubicBezTo>
                  <a:cubicBezTo>
                    <a:pt x="274" y="15"/>
                    <a:pt x="272" y="13"/>
                    <a:pt x="270" y="13"/>
                  </a:cubicBezTo>
                  <a:cubicBezTo>
                    <a:pt x="269" y="12"/>
                    <a:pt x="269" y="13"/>
                    <a:pt x="268" y="13"/>
                  </a:cubicBezTo>
                  <a:cubicBezTo>
                    <a:pt x="267" y="12"/>
                    <a:pt x="267" y="11"/>
                    <a:pt x="266" y="11"/>
                  </a:cubicBezTo>
                  <a:cubicBezTo>
                    <a:pt x="265" y="10"/>
                    <a:pt x="264" y="11"/>
                    <a:pt x="263" y="11"/>
                  </a:cubicBezTo>
                  <a:cubicBezTo>
                    <a:pt x="263" y="12"/>
                    <a:pt x="263" y="16"/>
                    <a:pt x="264" y="17"/>
                  </a:cubicBezTo>
                  <a:cubicBezTo>
                    <a:pt x="265" y="18"/>
                    <a:pt x="266" y="18"/>
                    <a:pt x="266" y="18"/>
                  </a:cubicBezTo>
                  <a:cubicBezTo>
                    <a:pt x="266" y="19"/>
                    <a:pt x="266" y="20"/>
                    <a:pt x="266" y="20"/>
                  </a:cubicBezTo>
                  <a:cubicBezTo>
                    <a:pt x="265" y="19"/>
                    <a:pt x="265" y="18"/>
                    <a:pt x="264" y="17"/>
                  </a:cubicBezTo>
                  <a:cubicBezTo>
                    <a:pt x="263" y="17"/>
                    <a:pt x="263" y="17"/>
                    <a:pt x="263" y="16"/>
                  </a:cubicBezTo>
                  <a:cubicBezTo>
                    <a:pt x="262" y="17"/>
                    <a:pt x="262" y="16"/>
                    <a:pt x="261" y="16"/>
                  </a:cubicBezTo>
                  <a:cubicBezTo>
                    <a:pt x="261" y="16"/>
                    <a:pt x="262" y="19"/>
                    <a:pt x="261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58" y="16"/>
                    <a:pt x="258" y="15"/>
                    <a:pt x="254" y="14"/>
                  </a:cubicBezTo>
                  <a:cubicBezTo>
                    <a:pt x="253" y="13"/>
                    <a:pt x="253" y="13"/>
                    <a:pt x="253" y="13"/>
                  </a:cubicBezTo>
                  <a:cubicBezTo>
                    <a:pt x="251" y="12"/>
                    <a:pt x="250" y="13"/>
                    <a:pt x="247" y="12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4" y="11"/>
                    <a:pt x="244" y="10"/>
                    <a:pt x="244" y="10"/>
                  </a:cubicBezTo>
                  <a:cubicBezTo>
                    <a:pt x="244" y="9"/>
                    <a:pt x="244" y="9"/>
                    <a:pt x="244" y="9"/>
                  </a:cubicBezTo>
                  <a:cubicBezTo>
                    <a:pt x="242" y="9"/>
                    <a:pt x="240" y="9"/>
                    <a:pt x="238" y="9"/>
                  </a:cubicBezTo>
                  <a:cubicBezTo>
                    <a:pt x="239" y="10"/>
                    <a:pt x="238" y="10"/>
                    <a:pt x="238" y="11"/>
                  </a:cubicBezTo>
                  <a:cubicBezTo>
                    <a:pt x="238" y="11"/>
                    <a:pt x="241" y="14"/>
                    <a:pt x="241" y="14"/>
                  </a:cubicBezTo>
                  <a:cubicBezTo>
                    <a:pt x="237" y="13"/>
                    <a:pt x="234" y="14"/>
                    <a:pt x="230" y="14"/>
                  </a:cubicBezTo>
                  <a:cubicBezTo>
                    <a:pt x="230" y="15"/>
                    <a:pt x="230" y="16"/>
                    <a:pt x="231" y="17"/>
                  </a:cubicBezTo>
                  <a:cubicBezTo>
                    <a:pt x="232" y="17"/>
                    <a:pt x="233" y="16"/>
                    <a:pt x="234" y="17"/>
                  </a:cubicBezTo>
                  <a:cubicBezTo>
                    <a:pt x="234" y="17"/>
                    <a:pt x="235" y="18"/>
                    <a:pt x="235" y="18"/>
                  </a:cubicBezTo>
                  <a:cubicBezTo>
                    <a:pt x="237" y="19"/>
                    <a:pt x="238" y="17"/>
                    <a:pt x="239" y="17"/>
                  </a:cubicBezTo>
                  <a:cubicBezTo>
                    <a:pt x="240" y="17"/>
                    <a:pt x="241" y="18"/>
                    <a:pt x="243" y="18"/>
                  </a:cubicBezTo>
                  <a:cubicBezTo>
                    <a:pt x="244" y="18"/>
                    <a:pt x="244" y="16"/>
                    <a:pt x="246" y="17"/>
                  </a:cubicBezTo>
                  <a:cubicBezTo>
                    <a:pt x="246" y="17"/>
                    <a:pt x="246" y="18"/>
                    <a:pt x="247" y="18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5" y="19"/>
                    <a:pt x="245" y="19"/>
                  </a:cubicBezTo>
                  <a:cubicBezTo>
                    <a:pt x="245" y="19"/>
                    <a:pt x="245" y="23"/>
                    <a:pt x="245" y="23"/>
                  </a:cubicBezTo>
                  <a:cubicBezTo>
                    <a:pt x="245" y="23"/>
                    <a:pt x="244" y="23"/>
                    <a:pt x="244" y="23"/>
                  </a:cubicBezTo>
                  <a:cubicBezTo>
                    <a:pt x="244" y="21"/>
                    <a:pt x="244" y="20"/>
                    <a:pt x="243" y="19"/>
                  </a:cubicBezTo>
                  <a:cubicBezTo>
                    <a:pt x="242" y="20"/>
                    <a:pt x="241" y="20"/>
                    <a:pt x="239" y="20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9" y="21"/>
                    <a:pt x="234" y="19"/>
                    <a:pt x="233" y="19"/>
                  </a:cubicBezTo>
                  <a:cubicBezTo>
                    <a:pt x="233" y="19"/>
                    <a:pt x="231" y="20"/>
                    <a:pt x="232" y="20"/>
                  </a:cubicBezTo>
                  <a:cubicBezTo>
                    <a:pt x="232" y="20"/>
                    <a:pt x="233" y="22"/>
                    <a:pt x="232" y="22"/>
                  </a:cubicBezTo>
                  <a:close/>
                  <a:moveTo>
                    <a:pt x="71" y="61"/>
                  </a:moveTo>
                  <a:cubicBezTo>
                    <a:pt x="70" y="62"/>
                    <a:pt x="70" y="62"/>
                    <a:pt x="70" y="62"/>
                  </a:cubicBezTo>
                  <a:cubicBezTo>
                    <a:pt x="67" y="62"/>
                    <a:pt x="67" y="62"/>
                    <a:pt x="65" y="63"/>
                  </a:cubicBezTo>
                  <a:cubicBezTo>
                    <a:pt x="65" y="64"/>
                    <a:pt x="64" y="64"/>
                    <a:pt x="64" y="65"/>
                  </a:cubicBezTo>
                  <a:cubicBezTo>
                    <a:pt x="65" y="65"/>
                    <a:pt x="65" y="66"/>
                    <a:pt x="67" y="66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5"/>
                    <a:pt x="72" y="65"/>
                    <a:pt x="73" y="65"/>
                  </a:cubicBezTo>
                  <a:cubicBezTo>
                    <a:pt x="73" y="65"/>
                    <a:pt x="73" y="67"/>
                    <a:pt x="74" y="67"/>
                  </a:cubicBezTo>
                  <a:cubicBezTo>
                    <a:pt x="75" y="67"/>
                    <a:pt x="75" y="67"/>
                    <a:pt x="76" y="67"/>
                  </a:cubicBezTo>
                  <a:cubicBezTo>
                    <a:pt x="76" y="67"/>
                    <a:pt x="76" y="66"/>
                    <a:pt x="76" y="66"/>
                  </a:cubicBezTo>
                  <a:cubicBezTo>
                    <a:pt x="76" y="65"/>
                    <a:pt x="78" y="65"/>
                    <a:pt x="79" y="64"/>
                  </a:cubicBezTo>
                  <a:cubicBezTo>
                    <a:pt x="78" y="64"/>
                    <a:pt x="79" y="63"/>
                    <a:pt x="78" y="64"/>
                  </a:cubicBezTo>
                  <a:cubicBezTo>
                    <a:pt x="78" y="63"/>
                    <a:pt x="78" y="63"/>
                    <a:pt x="78" y="62"/>
                  </a:cubicBezTo>
                  <a:cubicBezTo>
                    <a:pt x="77" y="62"/>
                    <a:pt x="76" y="62"/>
                    <a:pt x="75" y="62"/>
                  </a:cubicBezTo>
                  <a:cubicBezTo>
                    <a:pt x="74" y="62"/>
                    <a:pt x="73" y="61"/>
                    <a:pt x="71" y="61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3" name="Freeform 155"/>
            <p:cNvSpPr>
              <a:spLocks/>
            </p:cNvSpPr>
            <p:nvPr/>
          </p:nvSpPr>
          <p:spPr bwMode="auto">
            <a:xfrm>
              <a:off x="4513263" y="3971926"/>
              <a:ext cx="190500" cy="322263"/>
            </a:xfrm>
            <a:custGeom>
              <a:avLst/>
              <a:gdLst>
                <a:gd name="T0" fmla="*/ 1 w 51"/>
                <a:gd name="T1" fmla="*/ 70 h 86"/>
                <a:gd name="T2" fmla="*/ 4 w 51"/>
                <a:gd name="T3" fmla="*/ 70 h 86"/>
                <a:gd name="T4" fmla="*/ 8 w 51"/>
                <a:gd name="T5" fmla="*/ 74 h 86"/>
                <a:gd name="T6" fmla="*/ 10 w 51"/>
                <a:gd name="T7" fmla="*/ 79 h 86"/>
                <a:gd name="T8" fmla="*/ 21 w 51"/>
                <a:gd name="T9" fmla="*/ 85 h 86"/>
                <a:gd name="T10" fmla="*/ 28 w 51"/>
                <a:gd name="T11" fmla="*/ 84 h 86"/>
                <a:gd name="T12" fmla="*/ 37 w 51"/>
                <a:gd name="T13" fmla="*/ 84 h 86"/>
                <a:gd name="T14" fmla="*/ 44 w 51"/>
                <a:gd name="T15" fmla="*/ 86 h 86"/>
                <a:gd name="T16" fmla="*/ 51 w 51"/>
                <a:gd name="T17" fmla="*/ 86 h 86"/>
                <a:gd name="T18" fmla="*/ 51 w 51"/>
                <a:gd name="T19" fmla="*/ 80 h 86"/>
                <a:gd name="T20" fmla="*/ 44 w 51"/>
                <a:gd name="T21" fmla="*/ 71 h 86"/>
                <a:gd name="T22" fmla="*/ 38 w 51"/>
                <a:gd name="T23" fmla="*/ 60 h 86"/>
                <a:gd name="T24" fmla="*/ 37 w 51"/>
                <a:gd name="T25" fmla="*/ 55 h 86"/>
                <a:gd name="T26" fmla="*/ 43 w 51"/>
                <a:gd name="T27" fmla="*/ 43 h 86"/>
                <a:gd name="T28" fmla="*/ 37 w 51"/>
                <a:gd name="T29" fmla="*/ 31 h 86"/>
                <a:gd name="T30" fmla="*/ 46 w 51"/>
                <a:gd name="T31" fmla="*/ 27 h 86"/>
                <a:gd name="T32" fmla="*/ 44 w 51"/>
                <a:gd name="T33" fmla="*/ 21 h 86"/>
                <a:gd name="T34" fmla="*/ 44 w 51"/>
                <a:gd name="T35" fmla="*/ 13 h 86"/>
                <a:gd name="T36" fmla="*/ 43 w 51"/>
                <a:gd name="T37" fmla="*/ 8 h 86"/>
                <a:gd name="T38" fmla="*/ 38 w 51"/>
                <a:gd name="T39" fmla="*/ 0 h 86"/>
                <a:gd name="T40" fmla="*/ 39 w 51"/>
                <a:gd name="T41" fmla="*/ 8 h 86"/>
                <a:gd name="T42" fmla="*/ 35 w 51"/>
                <a:gd name="T43" fmla="*/ 15 h 86"/>
                <a:gd name="T44" fmla="*/ 32 w 51"/>
                <a:gd name="T45" fmla="*/ 22 h 86"/>
                <a:gd name="T46" fmla="*/ 30 w 51"/>
                <a:gd name="T47" fmla="*/ 27 h 86"/>
                <a:gd name="T48" fmla="*/ 25 w 51"/>
                <a:gd name="T49" fmla="*/ 33 h 86"/>
                <a:gd name="T50" fmla="*/ 22 w 51"/>
                <a:gd name="T51" fmla="*/ 39 h 86"/>
                <a:gd name="T52" fmla="*/ 18 w 51"/>
                <a:gd name="T53" fmla="*/ 46 h 86"/>
                <a:gd name="T54" fmla="*/ 16 w 51"/>
                <a:gd name="T55" fmla="*/ 53 h 86"/>
                <a:gd name="T56" fmla="*/ 11 w 51"/>
                <a:gd name="T57" fmla="*/ 53 h 86"/>
                <a:gd name="T58" fmla="*/ 7 w 51"/>
                <a:gd name="T59" fmla="*/ 53 h 86"/>
                <a:gd name="T60" fmla="*/ 1 w 51"/>
                <a:gd name="T61" fmla="*/ 59 h 86"/>
                <a:gd name="T62" fmla="*/ 1 w 51"/>
                <a:gd name="T63" fmla="*/ 63 h 86"/>
                <a:gd name="T64" fmla="*/ 0 w 51"/>
                <a:gd name="T65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" h="86">
                  <a:moveTo>
                    <a:pt x="0" y="68"/>
                  </a:moveTo>
                  <a:cubicBezTo>
                    <a:pt x="1" y="68"/>
                    <a:pt x="1" y="70"/>
                    <a:pt x="1" y="70"/>
                  </a:cubicBezTo>
                  <a:cubicBezTo>
                    <a:pt x="2" y="70"/>
                    <a:pt x="4" y="69"/>
                    <a:pt x="4" y="69"/>
                  </a:cubicBezTo>
                  <a:cubicBezTo>
                    <a:pt x="5" y="69"/>
                    <a:pt x="4" y="70"/>
                    <a:pt x="4" y="70"/>
                  </a:cubicBezTo>
                  <a:cubicBezTo>
                    <a:pt x="3" y="74"/>
                    <a:pt x="7" y="73"/>
                    <a:pt x="9" y="72"/>
                  </a:cubicBezTo>
                  <a:cubicBezTo>
                    <a:pt x="9" y="73"/>
                    <a:pt x="8" y="73"/>
                    <a:pt x="8" y="74"/>
                  </a:cubicBezTo>
                  <a:cubicBezTo>
                    <a:pt x="8" y="74"/>
                    <a:pt x="9" y="78"/>
                    <a:pt x="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0" y="80"/>
                    <a:pt x="10" y="83"/>
                    <a:pt x="10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3" y="85"/>
                    <a:pt x="24" y="84"/>
                  </a:cubicBezTo>
                  <a:cubicBezTo>
                    <a:pt x="25" y="83"/>
                    <a:pt x="26" y="85"/>
                    <a:pt x="28" y="84"/>
                  </a:cubicBezTo>
                  <a:cubicBezTo>
                    <a:pt x="30" y="83"/>
                    <a:pt x="32" y="84"/>
                    <a:pt x="32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9" y="83"/>
                    <a:pt x="41" y="84"/>
                    <a:pt x="42" y="85"/>
                  </a:cubicBezTo>
                  <a:cubicBezTo>
                    <a:pt x="43" y="86"/>
                    <a:pt x="43" y="86"/>
                    <a:pt x="44" y="86"/>
                  </a:cubicBezTo>
                  <a:cubicBezTo>
                    <a:pt x="45" y="86"/>
                    <a:pt x="46" y="85"/>
                    <a:pt x="48" y="86"/>
                  </a:cubicBezTo>
                  <a:cubicBezTo>
                    <a:pt x="49" y="86"/>
                    <a:pt x="51" y="86"/>
                    <a:pt x="51" y="86"/>
                  </a:cubicBezTo>
                  <a:cubicBezTo>
                    <a:pt x="51" y="86"/>
                    <a:pt x="50" y="85"/>
                    <a:pt x="50" y="83"/>
                  </a:cubicBezTo>
                  <a:cubicBezTo>
                    <a:pt x="50" y="82"/>
                    <a:pt x="51" y="80"/>
                    <a:pt x="51" y="80"/>
                  </a:cubicBezTo>
                  <a:cubicBezTo>
                    <a:pt x="51" y="80"/>
                    <a:pt x="49" y="78"/>
                    <a:pt x="47" y="75"/>
                  </a:cubicBezTo>
                  <a:cubicBezTo>
                    <a:pt x="46" y="73"/>
                    <a:pt x="46" y="73"/>
                    <a:pt x="44" y="71"/>
                  </a:cubicBezTo>
                  <a:cubicBezTo>
                    <a:pt x="42" y="69"/>
                    <a:pt x="42" y="69"/>
                    <a:pt x="41" y="67"/>
                  </a:cubicBezTo>
                  <a:cubicBezTo>
                    <a:pt x="40" y="64"/>
                    <a:pt x="39" y="62"/>
                    <a:pt x="38" y="60"/>
                  </a:cubicBezTo>
                  <a:cubicBezTo>
                    <a:pt x="38" y="58"/>
                    <a:pt x="37" y="58"/>
                    <a:pt x="36" y="58"/>
                  </a:cubicBezTo>
                  <a:cubicBezTo>
                    <a:pt x="34" y="57"/>
                    <a:pt x="35" y="56"/>
                    <a:pt x="37" y="55"/>
                  </a:cubicBezTo>
                  <a:cubicBezTo>
                    <a:pt x="39" y="54"/>
                    <a:pt x="41" y="47"/>
                    <a:pt x="41" y="47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2" y="38"/>
                    <a:pt x="41" y="37"/>
                  </a:cubicBezTo>
                  <a:cubicBezTo>
                    <a:pt x="40" y="36"/>
                    <a:pt x="38" y="32"/>
                    <a:pt x="37" y="31"/>
                  </a:cubicBezTo>
                  <a:cubicBezTo>
                    <a:pt x="36" y="31"/>
                    <a:pt x="37" y="29"/>
                    <a:pt x="38" y="28"/>
                  </a:cubicBezTo>
                  <a:cubicBezTo>
                    <a:pt x="39" y="27"/>
                    <a:pt x="46" y="27"/>
                    <a:pt x="46" y="27"/>
                  </a:cubicBezTo>
                  <a:cubicBezTo>
                    <a:pt x="46" y="27"/>
                    <a:pt x="46" y="26"/>
                    <a:pt x="45" y="25"/>
                  </a:cubicBezTo>
                  <a:cubicBezTo>
                    <a:pt x="44" y="23"/>
                    <a:pt x="45" y="22"/>
                    <a:pt x="44" y="21"/>
                  </a:cubicBezTo>
                  <a:cubicBezTo>
                    <a:pt x="44" y="20"/>
                    <a:pt x="43" y="17"/>
                    <a:pt x="43" y="15"/>
                  </a:cubicBezTo>
                  <a:cubicBezTo>
                    <a:pt x="43" y="14"/>
                    <a:pt x="44" y="13"/>
                    <a:pt x="44" y="13"/>
                  </a:cubicBezTo>
                  <a:cubicBezTo>
                    <a:pt x="44" y="13"/>
                    <a:pt x="44" y="12"/>
                    <a:pt x="44" y="11"/>
                  </a:cubicBezTo>
                  <a:cubicBezTo>
                    <a:pt x="44" y="10"/>
                    <a:pt x="44" y="9"/>
                    <a:pt x="43" y="8"/>
                  </a:cubicBezTo>
                  <a:cubicBezTo>
                    <a:pt x="42" y="7"/>
                    <a:pt x="43" y="5"/>
                    <a:pt x="42" y="4"/>
                  </a:cubicBezTo>
                  <a:cubicBezTo>
                    <a:pt x="41" y="3"/>
                    <a:pt x="38" y="0"/>
                    <a:pt x="38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9" y="7"/>
                    <a:pt x="39" y="8"/>
                  </a:cubicBezTo>
                  <a:cubicBezTo>
                    <a:pt x="39" y="9"/>
                    <a:pt x="38" y="13"/>
                    <a:pt x="37" y="13"/>
                  </a:cubicBezTo>
                  <a:cubicBezTo>
                    <a:pt x="36" y="13"/>
                    <a:pt x="35" y="14"/>
                    <a:pt x="35" y="15"/>
                  </a:cubicBezTo>
                  <a:cubicBezTo>
                    <a:pt x="35" y="16"/>
                    <a:pt x="34" y="17"/>
                    <a:pt x="33" y="18"/>
                  </a:cubicBezTo>
                  <a:cubicBezTo>
                    <a:pt x="32" y="19"/>
                    <a:pt x="33" y="20"/>
                    <a:pt x="32" y="22"/>
                  </a:cubicBezTo>
                  <a:cubicBezTo>
                    <a:pt x="32" y="23"/>
                    <a:pt x="32" y="24"/>
                    <a:pt x="31" y="25"/>
                  </a:cubicBezTo>
                  <a:cubicBezTo>
                    <a:pt x="30" y="25"/>
                    <a:pt x="30" y="27"/>
                    <a:pt x="30" y="27"/>
                  </a:cubicBezTo>
                  <a:cubicBezTo>
                    <a:pt x="30" y="27"/>
                    <a:pt x="31" y="30"/>
                    <a:pt x="30" y="30"/>
                  </a:cubicBezTo>
                  <a:cubicBezTo>
                    <a:pt x="29" y="31"/>
                    <a:pt x="27" y="32"/>
                    <a:pt x="25" y="33"/>
                  </a:cubicBezTo>
                  <a:cubicBezTo>
                    <a:pt x="24" y="33"/>
                    <a:pt x="23" y="33"/>
                    <a:pt x="23" y="35"/>
                  </a:cubicBezTo>
                  <a:cubicBezTo>
                    <a:pt x="23" y="37"/>
                    <a:pt x="23" y="38"/>
                    <a:pt x="22" y="39"/>
                  </a:cubicBezTo>
                  <a:cubicBezTo>
                    <a:pt x="21" y="41"/>
                    <a:pt x="22" y="41"/>
                    <a:pt x="21" y="43"/>
                  </a:cubicBezTo>
                  <a:cubicBezTo>
                    <a:pt x="20" y="45"/>
                    <a:pt x="19" y="44"/>
                    <a:pt x="18" y="46"/>
                  </a:cubicBezTo>
                  <a:cubicBezTo>
                    <a:pt x="17" y="47"/>
                    <a:pt x="16" y="49"/>
                    <a:pt x="16" y="50"/>
                  </a:cubicBezTo>
                  <a:cubicBezTo>
                    <a:pt x="16" y="51"/>
                    <a:pt x="18" y="52"/>
                    <a:pt x="16" y="53"/>
                  </a:cubicBezTo>
                  <a:cubicBezTo>
                    <a:pt x="15" y="54"/>
                    <a:pt x="15" y="57"/>
                    <a:pt x="12" y="57"/>
                  </a:cubicBezTo>
                  <a:cubicBezTo>
                    <a:pt x="12" y="55"/>
                    <a:pt x="13" y="53"/>
                    <a:pt x="11" y="53"/>
                  </a:cubicBezTo>
                  <a:cubicBezTo>
                    <a:pt x="10" y="52"/>
                    <a:pt x="9" y="52"/>
                    <a:pt x="9" y="52"/>
                  </a:cubicBezTo>
                  <a:cubicBezTo>
                    <a:pt x="9" y="52"/>
                    <a:pt x="8" y="51"/>
                    <a:pt x="7" y="53"/>
                  </a:cubicBezTo>
                  <a:cubicBezTo>
                    <a:pt x="6" y="54"/>
                    <a:pt x="3" y="54"/>
                    <a:pt x="2" y="55"/>
                  </a:cubicBezTo>
                  <a:cubicBezTo>
                    <a:pt x="2" y="57"/>
                    <a:pt x="2" y="59"/>
                    <a:pt x="1" y="59"/>
                  </a:cubicBezTo>
                  <a:cubicBezTo>
                    <a:pt x="0" y="60"/>
                    <a:pt x="0" y="60"/>
                    <a:pt x="0" y="61"/>
                  </a:cubicBezTo>
                  <a:cubicBezTo>
                    <a:pt x="0" y="63"/>
                    <a:pt x="1" y="63"/>
                    <a:pt x="1" y="63"/>
                  </a:cubicBezTo>
                  <a:cubicBezTo>
                    <a:pt x="0" y="66"/>
                    <a:pt x="0" y="66"/>
                    <a:pt x="0" y="66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4" name="Freeform 156"/>
            <p:cNvSpPr>
              <a:spLocks/>
            </p:cNvSpPr>
            <p:nvPr/>
          </p:nvSpPr>
          <p:spPr bwMode="auto">
            <a:xfrm>
              <a:off x="6710363" y="3935413"/>
              <a:ext cx="127000" cy="134938"/>
            </a:xfrm>
            <a:custGeom>
              <a:avLst/>
              <a:gdLst>
                <a:gd name="T0" fmla="*/ 3 w 34"/>
                <a:gd name="T1" fmla="*/ 28 h 36"/>
                <a:gd name="T2" fmla="*/ 5 w 34"/>
                <a:gd name="T3" fmla="*/ 31 h 36"/>
                <a:gd name="T4" fmla="*/ 6 w 34"/>
                <a:gd name="T5" fmla="*/ 31 h 36"/>
                <a:gd name="T6" fmla="*/ 7 w 34"/>
                <a:gd name="T7" fmla="*/ 34 h 36"/>
                <a:gd name="T8" fmla="*/ 9 w 34"/>
                <a:gd name="T9" fmla="*/ 34 h 36"/>
                <a:gd name="T10" fmla="*/ 9 w 34"/>
                <a:gd name="T11" fmla="*/ 36 h 36"/>
                <a:gd name="T12" fmla="*/ 12 w 34"/>
                <a:gd name="T13" fmla="*/ 36 h 36"/>
                <a:gd name="T14" fmla="*/ 13 w 34"/>
                <a:gd name="T15" fmla="*/ 36 h 36"/>
                <a:gd name="T16" fmla="*/ 15 w 34"/>
                <a:gd name="T17" fmla="*/ 33 h 36"/>
                <a:gd name="T18" fmla="*/ 18 w 34"/>
                <a:gd name="T19" fmla="*/ 32 h 36"/>
                <a:gd name="T20" fmla="*/ 18 w 34"/>
                <a:gd name="T21" fmla="*/ 31 h 36"/>
                <a:gd name="T22" fmla="*/ 22 w 34"/>
                <a:gd name="T23" fmla="*/ 30 h 36"/>
                <a:gd name="T24" fmla="*/ 25 w 34"/>
                <a:gd name="T25" fmla="*/ 31 h 36"/>
                <a:gd name="T26" fmla="*/ 25 w 34"/>
                <a:gd name="T27" fmla="*/ 29 h 36"/>
                <a:gd name="T28" fmla="*/ 27 w 34"/>
                <a:gd name="T29" fmla="*/ 28 h 36"/>
                <a:gd name="T30" fmla="*/ 30 w 34"/>
                <a:gd name="T31" fmla="*/ 26 h 36"/>
                <a:gd name="T32" fmla="*/ 32 w 34"/>
                <a:gd name="T33" fmla="*/ 25 h 36"/>
                <a:gd name="T34" fmla="*/ 32 w 34"/>
                <a:gd name="T35" fmla="*/ 22 h 36"/>
                <a:gd name="T36" fmla="*/ 33 w 34"/>
                <a:gd name="T37" fmla="*/ 18 h 36"/>
                <a:gd name="T38" fmla="*/ 34 w 34"/>
                <a:gd name="T39" fmla="*/ 15 h 36"/>
                <a:gd name="T40" fmla="*/ 33 w 34"/>
                <a:gd name="T41" fmla="*/ 12 h 36"/>
                <a:gd name="T42" fmla="*/ 32 w 34"/>
                <a:gd name="T43" fmla="*/ 8 h 36"/>
                <a:gd name="T44" fmla="*/ 31 w 34"/>
                <a:gd name="T45" fmla="*/ 5 h 36"/>
                <a:gd name="T46" fmla="*/ 31 w 34"/>
                <a:gd name="T47" fmla="*/ 2 h 36"/>
                <a:gd name="T48" fmla="*/ 28 w 34"/>
                <a:gd name="T49" fmla="*/ 2 h 36"/>
                <a:gd name="T50" fmla="*/ 26 w 34"/>
                <a:gd name="T51" fmla="*/ 1 h 36"/>
                <a:gd name="T52" fmla="*/ 25 w 34"/>
                <a:gd name="T53" fmla="*/ 0 h 36"/>
                <a:gd name="T54" fmla="*/ 23 w 34"/>
                <a:gd name="T55" fmla="*/ 2 h 36"/>
                <a:gd name="T56" fmla="*/ 23 w 34"/>
                <a:gd name="T57" fmla="*/ 6 h 36"/>
                <a:gd name="T58" fmla="*/ 21 w 34"/>
                <a:gd name="T59" fmla="*/ 6 h 36"/>
                <a:gd name="T60" fmla="*/ 19 w 34"/>
                <a:gd name="T61" fmla="*/ 5 h 36"/>
                <a:gd name="T62" fmla="*/ 18 w 34"/>
                <a:gd name="T63" fmla="*/ 3 h 36"/>
                <a:gd name="T64" fmla="*/ 15 w 34"/>
                <a:gd name="T65" fmla="*/ 3 h 36"/>
                <a:gd name="T66" fmla="*/ 13 w 34"/>
                <a:gd name="T67" fmla="*/ 4 h 36"/>
                <a:gd name="T68" fmla="*/ 10 w 34"/>
                <a:gd name="T69" fmla="*/ 6 h 36"/>
                <a:gd name="T70" fmla="*/ 8 w 34"/>
                <a:gd name="T71" fmla="*/ 6 h 36"/>
                <a:gd name="T72" fmla="*/ 5 w 34"/>
                <a:gd name="T73" fmla="*/ 6 h 36"/>
                <a:gd name="T74" fmla="*/ 3 w 34"/>
                <a:gd name="T75" fmla="*/ 8 h 36"/>
                <a:gd name="T76" fmla="*/ 1 w 34"/>
                <a:gd name="T77" fmla="*/ 9 h 36"/>
                <a:gd name="T78" fmla="*/ 0 w 34"/>
                <a:gd name="T79" fmla="*/ 12 h 36"/>
                <a:gd name="T80" fmla="*/ 0 w 34"/>
                <a:gd name="T81" fmla="*/ 17 h 36"/>
                <a:gd name="T82" fmla="*/ 3 w 34"/>
                <a:gd name="T83" fmla="*/ 20 h 36"/>
                <a:gd name="T84" fmla="*/ 3 w 34"/>
                <a:gd name="T85" fmla="*/ 23 h 36"/>
                <a:gd name="T86" fmla="*/ 3 w 34"/>
                <a:gd name="T87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" h="36">
                  <a:moveTo>
                    <a:pt x="3" y="28"/>
                  </a:moveTo>
                  <a:cubicBezTo>
                    <a:pt x="4" y="28"/>
                    <a:pt x="4" y="30"/>
                    <a:pt x="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4"/>
                    <a:pt x="8" y="34"/>
                    <a:pt x="9" y="34"/>
                  </a:cubicBezTo>
                  <a:cubicBezTo>
                    <a:pt x="9" y="34"/>
                    <a:pt x="9" y="35"/>
                    <a:pt x="9" y="36"/>
                  </a:cubicBezTo>
                  <a:cubicBezTo>
                    <a:pt x="11" y="36"/>
                    <a:pt x="12" y="36"/>
                    <a:pt x="12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3"/>
                    <a:pt x="3" y="23"/>
                    <a:pt x="3" y="23"/>
                  </a:cubicBezTo>
                  <a:lnTo>
                    <a:pt x="3" y="2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5" name="Freeform 157"/>
            <p:cNvSpPr>
              <a:spLocks/>
            </p:cNvSpPr>
            <p:nvPr/>
          </p:nvSpPr>
          <p:spPr bwMode="auto">
            <a:xfrm>
              <a:off x="5000625" y="4448176"/>
              <a:ext cx="52387" cy="60325"/>
            </a:xfrm>
            <a:custGeom>
              <a:avLst/>
              <a:gdLst>
                <a:gd name="T0" fmla="*/ 0 w 14"/>
                <a:gd name="T1" fmla="*/ 2 h 16"/>
                <a:gd name="T2" fmla="*/ 3 w 14"/>
                <a:gd name="T3" fmla="*/ 2 h 16"/>
                <a:gd name="T4" fmla="*/ 5 w 14"/>
                <a:gd name="T5" fmla="*/ 4 h 16"/>
                <a:gd name="T6" fmla="*/ 7 w 14"/>
                <a:gd name="T7" fmla="*/ 1 h 16"/>
                <a:gd name="T8" fmla="*/ 12 w 14"/>
                <a:gd name="T9" fmla="*/ 2 h 16"/>
                <a:gd name="T10" fmla="*/ 12 w 14"/>
                <a:gd name="T11" fmla="*/ 6 h 16"/>
                <a:gd name="T12" fmla="*/ 14 w 14"/>
                <a:gd name="T13" fmla="*/ 6 h 16"/>
                <a:gd name="T14" fmla="*/ 13 w 14"/>
                <a:gd name="T15" fmla="*/ 9 h 16"/>
                <a:gd name="T16" fmla="*/ 10 w 14"/>
                <a:gd name="T17" fmla="*/ 11 h 16"/>
                <a:gd name="T18" fmla="*/ 9 w 14"/>
                <a:gd name="T19" fmla="*/ 15 h 16"/>
                <a:gd name="T20" fmla="*/ 6 w 14"/>
                <a:gd name="T21" fmla="*/ 16 h 16"/>
                <a:gd name="T22" fmla="*/ 4 w 14"/>
                <a:gd name="T23" fmla="*/ 16 h 16"/>
                <a:gd name="T24" fmla="*/ 3 w 14"/>
                <a:gd name="T25" fmla="*/ 5 h 16"/>
                <a:gd name="T26" fmla="*/ 1 w 14"/>
                <a:gd name="T27" fmla="*/ 5 h 16"/>
                <a:gd name="T28" fmla="*/ 1 w 14"/>
                <a:gd name="T29" fmla="*/ 5 h 16"/>
                <a:gd name="T30" fmla="*/ 0 w 14"/>
                <a:gd name="T3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6">
                  <a:moveTo>
                    <a:pt x="0" y="2"/>
                  </a:moveTo>
                  <a:cubicBezTo>
                    <a:pt x="0" y="2"/>
                    <a:pt x="1" y="0"/>
                    <a:pt x="3" y="2"/>
                  </a:cubicBezTo>
                  <a:cubicBezTo>
                    <a:pt x="4" y="3"/>
                    <a:pt x="3" y="5"/>
                    <a:pt x="5" y="4"/>
                  </a:cubicBezTo>
                  <a:cubicBezTo>
                    <a:pt x="7" y="2"/>
                    <a:pt x="6" y="0"/>
                    <a:pt x="7" y="1"/>
                  </a:cubicBezTo>
                  <a:cubicBezTo>
                    <a:pt x="9" y="1"/>
                    <a:pt x="12" y="2"/>
                    <a:pt x="12" y="2"/>
                  </a:cubicBezTo>
                  <a:cubicBezTo>
                    <a:pt x="12" y="2"/>
                    <a:pt x="10" y="5"/>
                    <a:pt x="12" y="6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6"/>
                    <a:pt x="14" y="8"/>
                    <a:pt x="13" y="9"/>
                  </a:cubicBezTo>
                  <a:cubicBezTo>
                    <a:pt x="12" y="10"/>
                    <a:pt x="10" y="11"/>
                    <a:pt x="10" y="1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7" y="16"/>
                    <a:pt x="6" y="16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1"/>
                    <a:pt x="3" y="10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6" name="Freeform 158"/>
            <p:cNvSpPr>
              <a:spLocks/>
            </p:cNvSpPr>
            <p:nvPr/>
          </p:nvSpPr>
          <p:spPr bwMode="auto">
            <a:xfrm>
              <a:off x="6484938" y="3567113"/>
              <a:ext cx="200025" cy="479425"/>
            </a:xfrm>
            <a:custGeom>
              <a:avLst/>
              <a:gdLst>
                <a:gd name="T0" fmla="*/ 41 w 53"/>
                <a:gd name="T1" fmla="*/ 126 h 128"/>
                <a:gd name="T2" fmla="*/ 45 w 53"/>
                <a:gd name="T3" fmla="*/ 118 h 128"/>
                <a:gd name="T4" fmla="*/ 43 w 53"/>
                <a:gd name="T5" fmla="*/ 110 h 128"/>
                <a:gd name="T6" fmla="*/ 37 w 53"/>
                <a:gd name="T7" fmla="*/ 101 h 128"/>
                <a:gd name="T8" fmla="*/ 39 w 53"/>
                <a:gd name="T9" fmla="*/ 93 h 128"/>
                <a:gd name="T10" fmla="*/ 36 w 53"/>
                <a:gd name="T11" fmla="*/ 87 h 128"/>
                <a:gd name="T12" fmla="*/ 32 w 53"/>
                <a:gd name="T13" fmla="*/ 78 h 128"/>
                <a:gd name="T14" fmla="*/ 34 w 53"/>
                <a:gd name="T15" fmla="*/ 71 h 128"/>
                <a:gd name="T16" fmla="*/ 33 w 53"/>
                <a:gd name="T17" fmla="*/ 65 h 128"/>
                <a:gd name="T18" fmla="*/ 38 w 53"/>
                <a:gd name="T19" fmla="*/ 62 h 128"/>
                <a:gd name="T20" fmla="*/ 39 w 53"/>
                <a:gd name="T21" fmla="*/ 60 h 128"/>
                <a:gd name="T22" fmla="*/ 42 w 53"/>
                <a:gd name="T23" fmla="*/ 58 h 128"/>
                <a:gd name="T24" fmla="*/ 49 w 53"/>
                <a:gd name="T25" fmla="*/ 59 h 128"/>
                <a:gd name="T26" fmla="*/ 50 w 53"/>
                <a:gd name="T27" fmla="*/ 55 h 128"/>
                <a:gd name="T28" fmla="*/ 53 w 53"/>
                <a:gd name="T29" fmla="*/ 49 h 128"/>
                <a:gd name="T30" fmla="*/ 47 w 53"/>
                <a:gd name="T31" fmla="*/ 45 h 128"/>
                <a:gd name="T32" fmla="*/ 45 w 53"/>
                <a:gd name="T33" fmla="*/ 41 h 128"/>
                <a:gd name="T34" fmla="*/ 42 w 53"/>
                <a:gd name="T35" fmla="*/ 39 h 128"/>
                <a:gd name="T36" fmla="*/ 44 w 53"/>
                <a:gd name="T37" fmla="*/ 34 h 128"/>
                <a:gd name="T38" fmla="*/ 41 w 53"/>
                <a:gd name="T39" fmla="*/ 32 h 128"/>
                <a:gd name="T40" fmla="*/ 40 w 53"/>
                <a:gd name="T41" fmla="*/ 28 h 128"/>
                <a:gd name="T42" fmla="*/ 35 w 53"/>
                <a:gd name="T43" fmla="*/ 29 h 128"/>
                <a:gd name="T44" fmla="*/ 33 w 53"/>
                <a:gd name="T45" fmla="*/ 30 h 128"/>
                <a:gd name="T46" fmla="*/ 33 w 53"/>
                <a:gd name="T47" fmla="*/ 27 h 128"/>
                <a:gd name="T48" fmla="*/ 32 w 53"/>
                <a:gd name="T49" fmla="*/ 23 h 128"/>
                <a:gd name="T50" fmla="*/ 35 w 53"/>
                <a:gd name="T51" fmla="*/ 17 h 128"/>
                <a:gd name="T52" fmla="*/ 36 w 53"/>
                <a:gd name="T53" fmla="*/ 11 h 128"/>
                <a:gd name="T54" fmla="*/ 36 w 53"/>
                <a:gd name="T55" fmla="*/ 5 h 128"/>
                <a:gd name="T56" fmla="*/ 34 w 53"/>
                <a:gd name="T57" fmla="*/ 0 h 128"/>
                <a:gd name="T58" fmla="*/ 30 w 53"/>
                <a:gd name="T59" fmla="*/ 1 h 128"/>
                <a:gd name="T60" fmla="*/ 28 w 53"/>
                <a:gd name="T61" fmla="*/ 9 h 128"/>
                <a:gd name="T62" fmla="*/ 22 w 53"/>
                <a:gd name="T63" fmla="*/ 9 h 128"/>
                <a:gd name="T64" fmla="*/ 20 w 53"/>
                <a:gd name="T65" fmla="*/ 15 h 128"/>
                <a:gd name="T66" fmla="*/ 16 w 53"/>
                <a:gd name="T67" fmla="*/ 20 h 128"/>
                <a:gd name="T68" fmla="*/ 12 w 53"/>
                <a:gd name="T69" fmla="*/ 22 h 128"/>
                <a:gd name="T70" fmla="*/ 14 w 53"/>
                <a:gd name="T71" fmla="*/ 25 h 128"/>
                <a:gd name="T72" fmla="*/ 10 w 53"/>
                <a:gd name="T73" fmla="*/ 33 h 128"/>
                <a:gd name="T74" fmla="*/ 6 w 53"/>
                <a:gd name="T75" fmla="*/ 36 h 128"/>
                <a:gd name="T76" fmla="*/ 8 w 53"/>
                <a:gd name="T77" fmla="*/ 42 h 128"/>
                <a:gd name="T78" fmla="*/ 6 w 53"/>
                <a:gd name="T79" fmla="*/ 45 h 128"/>
                <a:gd name="T80" fmla="*/ 3 w 53"/>
                <a:gd name="T81" fmla="*/ 45 h 128"/>
                <a:gd name="T82" fmla="*/ 2 w 53"/>
                <a:gd name="T83" fmla="*/ 49 h 128"/>
                <a:gd name="T84" fmla="*/ 3 w 53"/>
                <a:gd name="T85" fmla="*/ 54 h 128"/>
                <a:gd name="T86" fmla="*/ 1 w 53"/>
                <a:gd name="T87" fmla="*/ 52 h 128"/>
                <a:gd name="T88" fmla="*/ 0 w 53"/>
                <a:gd name="T89" fmla="*/ 57 h 128"/>
                <a:gd name="T90" fmla="*/ 2 w 53"/>
                <a:gd name="T91" fmla="*/ 60 h 128"/>
                <a:gd name="T92" fmla="*/ 4 w 53"/>
                <a:gd name="T93" fmla="*/ 59 h 128"/>
                <a:gd name="T94" fmla="*/ 6 w 53"/>
                <a:gd name="T95" fmla="*/ 58 h 128"/>
                <a:gd name="T96" fmla="*/ 8 w 53"/>
                <a:gd name="T97" fmla="*/ 62 h 128"/>
                <a:gd name="T98" fmla="*/ 9 w 53"/>
                <a:gd name="T99" fmla="*/ 66 h 128"/>
                <a:gd name="T100" fmla="*/ 11 w 53"/>
                <a:gd name="T101" fmla="*/ 72 h 128"/>
                <a:gd name="T102" fmla="*/ 9 w 53"/>
                <a:gd name="T103" fmla="*/ 89 h 128"/>
                <a:gd name="T104" fmla="*/ 12 w 53"/>
                <a:gd name="T105" fmla="*/ 90 h 128"/>
                <a:gd name="T106" fmla="*/ 18 w 53"/>
                <a:gd name="T107" fmla="*/ 91 h 128"/>
                <a:gd name="T108" fmla="*/ 20 w 53"/>
                <a:gd name="T109" fmla="*/ 88 h 128"/>
                <a:gd name="T110" fmla="*/ 24 w 53"/>
                <a:gd name="T111" fmla="*/ 82 h 128"/>
                <a:gd name="T112" fmla="*/ 28 w 53"/>
                <a:gd name="T113" fmla="*/ 86 h 128"/>
                <a:gd name="T114" fmla="*/ 30 w 53"/>
                <a:gd name="T115" fmla="*/ 92 h 128"/>
                <a:gd name="T116" fmla="*/ 34 w 53"/>
                <a:gd name="T117" fmla="*/ 105 h 128"/>
                <a:gd name="T118" fmla="*/ 36 w 53"/>
                <a:gd name="T119" fmla="*/ 108 h 128"/>
                <a:gd name="T120" fmla="*/ 37 w 53"/>
                <a:gd name="T121" fmla="*/ 122 h 128"/>
                <a:gd name="T122" fmla="*/ 40 w 53"/>
                <a:gd name="T12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" h="128">
                  <a:moveTo>
                    <a:pt x="41" y="128"/>
                  </a:moveTo>
                  <a:cubicBezTo>
                    <a:pt x="41" y="126"/>
                    <a:pt x="41" y="126"/>
                    <a:pt x="41" y="126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1" y="59"/>
                    <a:pt x="1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59"/>
                    <a:pt x="2" y="59"/>
                    <a:pt x="3" y="59"/>
                  </a:cubicBezTo>
                  <a:cubicBezTo>
                    <a:pt x="3" y="58"/>
                    <a:pt x="4" y="59"/>
                    <a:pt x="4" y="5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" y="57"/>
                    <a:pt x="6" y="58"/>
                    <a:pt x="6" y="58"/>
                  </a:cubicBezTo>
                  <a:cubicBezTo>
                    <a:pt x="6" y="59"/>
                    <a:pt x="6" y="60"/>
                    <a:pt x="6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7" y="64"/>
                    <a:pt x="8" y="65"/>
                  </a:cubicBezTo>
                  <a:cubicBezTo>
                    <a:pt x="8" y="65"/>
                    <a:pt x="9" y="66"/>
                    <a:pt x="9" y="66"/>
                  </a:cubicBezTo>
                  <a:cubicBezTo>
                    <a:pt x="9" y="67"/>
                    <a:pt x="8" y="70"/>
                    <a:pt x="9" y="72"/>
                  </a:cubicBezTo>
                  <a:cubicBezTo>
                    <a:pt x="9" y="72"/>
                    <a:pt x="10" y="72"/>
                    <a:pt x="11" y="72"/>
                  </a:cubicBezTo>
                  <a:cubicBezTo>
                    <a:pt x="11" y="74"/>
                    <a:pt x="12" y="75"/>
                    <a:pt x="12" y="76"/>
                  </a:cubicBezTo>
                  <a:cubicBezTo>
                    <a:pt x="12" y="80"/>
                    <a:pt x="10" y="84"/>
                    <a:pt x="9" y="89"/>
                  </a:cubicBezTo>
                  <a:cubicBezTo>
                    <a:pt x="10" y="89"/>
                    <a:pt x="10" y="90"/>
                    <a:pt x="10" y="90"/>
                  </a:cubicBezTo>
                  <a:cubicBezTo>
                    <a:pt x="12" y="91"/>
                    <a:pt x="12" y="90"/>
                    <a:pt x="12" y="90"/>
                  </a:cubicBezTo>
                  <a:cubicBezTo>
                    <a:pt x="12" y="90"/>
                    <a:pt x="13" y="91"/>
                    <a:pt x="13" y="91"/>
                  </a:cubicBezTo>
                  <a:cubicBezTo>
                    <a:pt x="15" y="91"/>
                    <a:pt x="15" y="90"/>
                    <a:pt x="18" y="91"/>
                  </a:cubicBezTo>
                  <a:cubicBezTo>
                    <a:pt x="18" y="90"/>
                    <a:pt x="18" y="89"/>
                    <a:pt x="19" y="88"/>
                  </a:cubicBezTo>
                  <a:cubicBezTo>
                    <a:pt x="19" y="88"/>
                    <a:pt x="20" y="88"/>
                    <a:pt x="20" y="88"/>
                  </a:cubicBezTo>
                  <a:cubicBezTo>
                    <a:pt x="22" y="87"/>
                    <a:pt x="22" y="85"/>
                    <a:pt x="23" y="8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5" y="82"/>
                    <a:pt x="27" y="84"/>
                    <a:pt x="28" y="84"/>
                  </a:cubicBezTo>
                  <a:cubicBezTo>
                    <a:pt x="28" y="85"/>
                    <a:pt x="28" y="86"/>
                    <a:pt x="28" y="86"/>
                  </a:cubicBezTo>
                  <a:cubicBezTo>
                    <a:pt x="29" y="87"/>
                    <a:pt x="30" y="87"/>
                    <a:pt x="31" y="87"/>
                  </a:cubicBezTo>
                  <a:cubicBezTo>
                    <a:pt x="30" y="89"/>
                    <a:pt x="30" y="90"/>
                    <a:pt x="30" y="92"/>
                  </a:cubicBezTo>
                  <a:cubicBezTo>
                    <a:pt x="30" y="93"/>
                    <a:pt x="32" y="93"/>
                    <a:pt x="32" y="94"/>
                  </a:cubicBezTo>
                  <a:cubicBezTo>
                    <a:pt x="32" y="94"/>
                    <a:pt x="34" y="104"/>
                    <a:pt x="34" y="105"/>
                  </a:cubicBezTo>
                  <a:cubicBezTo>
                    <a:pt x="35" y="105"/>
                    <a:pt x="34" y="106"/>
                    <a:pt x="34" y="107"/>
                  </a:cubicBezTo>
                  <a:cubicBezTo>
                    <a:pt x="35" y="107"/>
                    <a:pt x="36" y="108"/>
                    <a:pt x="36" y="108"/>
                  </a:cubicBezTo>
                  <a:cubicBezTo>
                    <a:pt x="37" y="108"/>
                    <a:pt x="39" y="120"/>
                    <a:pt x="38" y="120"/>
                  </a:cubicBezTo>
                  <a:cubicBezTo>
                    <a:pt x="38" y="121"/>
                    <a:pt x="37" y="121"/>
                    <a:pt x="37" y="122"/>
                  </a:cubicBezTo>
                  <a:cubicBezTo>
                    <a:pt x="37" y="122"/>
                    <a:pt x="38" y="122"/>
                    <a:pt x="38" y="122"/>
                  </a:cubicBezTo>
                  <a:cubicBezTo>
                    <a:pt x="39" y="123"/>
                    <a:pt x="40" y="126"/>
                    <a:pt x="40" y="128"/>
                  </a:cubicBezTo>
                  <a:lnTo>
                    <a:pt x="41" y="128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7" name="Freeform 159"/>
            <p:cNvSpPr>
              <a:spLocks/>
            </p:cNvSpPr>
            <p:nvPr/>
          </p:nvSpPr>
          <p:spPr bwMode="auto">
            <a:xfrm>
              <a:off x="4183063" y="3897313"/>
              <a:ext cx="176212" cy="173038"/>
            </a:xfrm>
            <a:custGeom>
              <a:avLst/>
              <a:gdLst>
                <a:gd name="T0" fmla="*/ 36 w 47"/>
                <a:gd name="T1" fmla="*/ 33 h 46"/>
                <a:gd name="T2" fmla="*/ 31 w 47"/>
                <a:gd name="T3" fmla="*/ 33 h 46"/>
                <a:gd name="T4" fmla="*/ 31 w 47"/>
                <a:gd name="T5" fmla="*/ 34 h 46"/>
                <a:gd name="T6" fmla="*/ 21 w 47"/>
                <a:gd name="T7" fmla="*/ 34 h 46"/>
                <a:gd name="T8" fmla="*/ 19 w 47"/>
                <a:gd name="T9" fmla="*/ 37 h 46"/>
                <a:gd name="T10" fmla="*/ 20 w 47"/>
                <a:gd name="T11" fmla="*/ 41 h 46"/>
                <a:gd name="T12" fmla="*/ 19 w 47"/>
                <a:gd name="T13" fmla="*/ 45 h 46"/>
                <a:gd name="T14" fmla="*/ 15 w 47"/>
                <a:gd name="T15" fmla="*/ 46 h 46"/>
                <a:gd name="T16" fmla="*/ 14 w 47"/>
                <a:gd name="T17" fmla="*/ 43 h 46"/>
                <a:gd name="T18" fmla="*/ 11 w 47"/>
                <a:gd name="T19" fmla="*/ 42 h 46"/>
                <a:gd name="T20" fmla="*/ 9 w 47"/>
                <a:gd name="T21" fmla="*/ 44 h 46"/>
                <a:gd name="T22" fmla="*/ 7 w 47"/>
                <a:gd name="T23" fmla="*/ 44 h 46"/>
                <a:gd name="T24" fmla="*/ 6 w 47"/>
                <a:gd name="T25" fmla="*/ 41 h 46"/>
                <a:gd name="T26" fmla="*/ 1 w 47"/>
                <a:gd name="T27" fmla="*/ 41 h 46"/>
                <a:gd name="T28" fmla="*/ 2 w 47"/>
                <a:gd name="T29" fmla="*/ 36 h 46"/>
                <a:gd name="T30" fmla="*/ 3 w 47"/>
                <a:gd name="T31" fmla="*/ 32 h 46"/>
                <a:gd name="T32" fmla="*/ 3 w 47"/>
                <a:gd name="T33" fmla="*/ 30 h 46"/>
                <a:gd name="T34" fmla="*/ 5 w 47"/>
                <a:gd name="T35" fmla="*/ 27 h 46"/>
                <a:gd name="T36" fmla="*/ 7 w 47"/>
                <a:gd name="T37" fmla="*/ 27 h 46"/>
                <a:gd name="T38" fmla="*/ 8 w 47"/>
                <a:gd name="T39" fmla="*/ 22 h 46"/>
                <a:gd name="T40" fmla="*/ 11 w 47"/>
                <a:gd name="T41" fmla="*/ 19 h 46"/>
                <a:gd name="T42" fmla="*/ 15 w 47"/>
                <a:gd name="T43" fmla="*/ 17 h 46"/>
                <a:gd name="T44" fmla="*/ 18 w 47"/>
                <a:gd name="T45" fmla="*/ 14 h 46"/>
                <a:gd name="T46" fmla="*/ 20 w 47"/>
                <a:gd name="T47" fmla="*/ 11 h 46"/>
                <a:gd name="T48" fmla="*/ 23 w 47"/>
                <a:gd name="T49" fmla="*/ 8 h 46"/>
                <a:gd name="T50" fmla="*/ 26 w 47"/>
                <a:gd name="T51" fmla="*/ 4 h 46"/>
                <a:gd name="T52" fmla="*/ 29 w 47"/>
                <a:gd name="T53" fmla="*/ 2 h 46"/>
                <a:gd name="T54" fmla="*/ 31 w 47"/>
                <a:gd name="T55" fmla="*/ 1 h 46"/>
                <a:gd name="T56" fmla="*/ 34 w 47"/>
                <a:gd name="T57" fmla="*/ 1 h 46"/>
                <a:gd name="T58" fmla="*/ 35 w 47"/>
                <a:gd name="T59" fmla="*/ 4 h 46"/>
                <a:gd name="T60" fmla="*/ 34 w 47"/>
                <a:gd name="T61" fmla="*/ 6 h 46"/>
                <a:gd name="T62" fmla="*/ 37 w 47"/>
                <a:gd name="T63" fmla="*/ 9 h 46"/>
                <a:gd name="T64" fmla="*/ 41 w 47"/>
                <a:gd name="T65" fmla="*/ 12 h 46"/>
                <a:gd name="T66" fmla="*/ 41 w 47"/>
                <a:gd name="T67" fmla="*/ 14 h 46"/>
                <a:gd name="T68" fmla="*/ 43 w 47"/>
                <a:gd name="T69" fmla="*/ 20 h 46"/>
                <a:gd name="T70" fmla="*/ 46 w 47"/>
                <a:gd name="T71" fmla="*/ 20 h 46"/>
                <a:gd name="T72" fmla="*/ 45 w 47"/>
                <a:gd name="T73" fmla="*/ 23 h 46"/>
                <a:gd name="T74" fmla="*/ 47 w 47"/>
                <a:gd name="T75" fmla="*/ 29 h 46"/>
                <a:gd name="T76" fmla="*/ 46 w 47"/>
                <a:gd name="T77" fmla="*/ 31 h 46"/>
                <a:gd name="T78" fmla="*/ 44 w 47"/>
                <a:gd name="T79" fmla="*/ 32 h 46"/>
                <a:gd name="T80" fmla="*/ 43 w 47"/>
                <a:gd name="T81" fmla="*/ 34 h 46"/>
                <a:gd name="T82" fmla="*/ 41 w 47"/>
                <a:gd name="T83" fmla="*/ 34 h 46"/>
                <a:gd name="T84" fmla="*/ 38 w 47"/>
                <a:gd name="T85" fmla="*/ 34 h 46"/>
                <a:gd name="T86" fmla="*/ 36 w 47"/>
                <a:gd name="T87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6">
                  <a:moveTo>
                    <a:pt x="36" y="33"/>
                  </a:moveTo>
                  <a:cubicBezTo>
                    <a:pt x="31" y="33"/>
                    <a:pt x="31" y="33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22" y="33"/>
                    <a:pt x="21" y="34"/>
                  </a:cubicBezTo>
                  <a:cubicBezTo>
                    <a:pt x="20" y="34"/>
                    <a:pt x="19" y="36"/>
                    <a:pt x="19" y="37"/>
                  </a:cubicBezTo>
                  <a:cubicBezTo>
                    <a:pt x="19" y="39"/>
                    <a:pt x="20" y="40"/>
                    <a:pt x="20" y="41"/>
                  </a:cubicBezTo>
                  <a:cubicBezTo>
                    <a:pt x="20" y="42"/>
                    <a:pt x="19" y="45"/>
                    <a:pt x="19" y="45"/>
                  </a:cubicBezTo>
                  <a:cubicBezTo>
                    <a:pt x="19" y="45"/>
                    <a:pt x="16" y="46"/>
                    <a:pt x="15" y="46"/>
                  </a:cubicBezTo>
                  <a:cubicBezTo>
                    <a:pt x="14" y="45"/>
                    <a:pt x="14" y="43"/>
                    <a:pt x="14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36"/>
                    <a:pt x="2" y="36"/>
                  </a:cubicBezTo>
                  <a:cubicBezTo>
                    <a:pt x="4" y="35"/>
                    <a:pt x="3" y="33"/>
                    <a:pt x="3" y="32"/>
                  </a:cubicBezTo>
                  <a:cubicBezTo>
                    <a:pt x="2" y="31"/>
                    <a:pt x="3" y="30"/>
                    <a:pt x="3" y="30"/>
                  </a:cubicBezTo>
                  <a:cubicBezTo>
                    <a:pt x="3" y="30"/>
                    <a:pt x="4" y="27"/>
                    <a:pt x="5" y="27"/>
                  </a:cubicBezTo>
                  <a:cubicBezTo>
                    <a:pt x="6" y="26"/>
                    <a:pt x="7" y="27"/>
                    <a:pt x="7" y="27"/>
                  </a:cubicBezTo>
                  <a:cubicBezTo>
                    <a:pt x="7" y="27"/>
                    <a:pt x="7" y="24"/>
                    <a:pt x="8" y="22"/>
                  </a:cubicBezTo>
                  <a:cubicBezTo>
                    <a:pt x="9" y="21"/>
                    <a:pt x="9" y="20"/>
                    <a:pt x="11" y="19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6" y="18"/>
                    <a:pt x="18" y="16"/>
                    <a:pt x="18" y="14"/>
                  </a:cubicBezTo>
                  <a:cubicBezTo>
                    <a:pt x="18" y="13"/>
                    <a:pt x="18" y="12"/>
                    <a:pt x="20" y="11"/>
                  </a:cubicBezTo>
                  <a:cubicBezTo>
                    <a:pt x="22" y="9"/>
                    <a:pt x="23" y="10"/>
                    <a:pt x="23" y="8"/>
                  </a:cubicBezTo>
                  <a:cubicBezTo>
                    <a:pt x="23" y="7"/>
                    <a:pt x="24" y="4"/>
                    <a:pt x="26" y="4"/>
                  </a:cubicBezTo>
                  <a:cubicBezTo>
                    <a:pt x="28" y="4"/>
                    <a:pt x="29" y="4"/>
                    <a:pt x="29" y="2"/>
                  </a:cubicBezTo>
                  <a:cubicBezTo>
                    <a:pt x="29" y="1"/>
                    <a:pt x="31" y="0"/>
                    <a:pt x="31" y="1"/>
                  </a:cubicBezTo>
                  <a:cubicBezTo>
                    <a:pt x="32" y="2"/>
                    <a:pt x="33" y="0"/>
                    <a:pt x="34" y="1"/>
                  </a:cubicBezTo>
                  <a:cubicBezTo>
                    <a:pt x="35" y="2"/>
                    <a:pt x="35" y="4"/>
                    <a:pt x="35" y="4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6" y="19"/>
                    <a:pt x="46" y="20"/>
                  </a:cubicBezTo>
                  <a:cubicBezTo>
                    <a:pt x="46" y="21"/>
                    <a:pt x="45" y="23"/>
                    <a:pt x="45" y="23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30"/>
                    <a:pt x="46" y="31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4" y="32"/>
                    <a:pt x="44" y="34"/>
                    <a:pt x="43" y="34"/>
                  </a:cubicBezTo>
                  <a:cubicBezTo>
                    <a:pt x="42" y="34"/>
                    <a:pt x="41" y="34"/>
                    <a:pt x="41" y="34"/>
                  </a:cubicBezTo>
                  <a:cubicBezTo>
                    <a:pt x="41" y="34"/>
                    <a:pt x="40" y="34"/>
                    <a:pt x="38" y="34"/>
                  </a:cubicBezTo>
                  <a:cubicBezTo>
                    <a:pt x="37" y="34"/>
                    <a:pt x="36" y="33"/>
                    <a:pt x="36" y="33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8" name="Freeform 160"/>
            <p:cNvSpPr>
              <a:spLocks/>
            </p:cNvSpPr>
            <p:nvPr/>
          </p:nvSpPr>
          <p:spPr bwMode="auto">
            <a:xfrm>
              <a:off x="4849813" y="3019426"/>
              <a:ext cx="147637" cy="104775"/>
            </a:xfrm>
            <a:custGeom>
              <a:avLst/>
              <a:gdLst>
                <a:gd name="T0" fmla="*/ 38 w 39"/>
                <a:gd name="T1" fmla="*/ 2 h 28"/>
                <a:gd name="T2" fmla="*/ 36 w 39"/>
                <a:gd name="T3" fmla="*/ 1 h 28"/>
                <a:gd name="T4" fmla="*/ 31 w 39"/>
                <a:gd name="T5" fmla="*/ 2 h 28"/>
                <a:gd name="T6" fmla="*/ 27 w 39"/>
                <a:gd name="T7" fmla="*/ 0 h 28"/>
                <a:gd name="T8" fmla="*/ 23 w 39"/>
                <a:gd name="T9" fmla="*/ 2 h 28"/>
                <a:gd name="T10" fmla="*/ 19 w 39"/>
                <a:gd name="T11" fmla="*/ 4 h 28"/>
                <a:gd name="T12" fmla="*/ 14 w 39"/>
                <a:gd name="T13" fmla="*/ 4 h 28"/>
                <a:gd name="T14" fmla="*/ 10 w 39"/>
                <a:gd name="T15" fmla="*/ 5 h 28"/>
                <a:gd name="T16" fmla="*/ 8 w 39"/>
                <a:gd name="T17" fmla="*/ 2 h 28"/>
                <a:gd name="T18" fmla="*/ 6 w 39"/>
                <a:gd name="T19" fmla="*/ 1 h 28"/>
                <a:gd name="T20" fmla="*/ 3 w 39"/>
                <a:gd name="T21" fmla="*/ 4 h 28"/>
                <a:gd name="T22" fmla="*/ 1 w 39"/>
                <a:gd name="T23" fmla="*/ 6 h 28"/>
                <a:gd name="T24" fmla="*/ 2 w 39"/>
                <a:gd name="T25" fmla="*/ 10 h 28"/>
                <a:gd name="T26" fmla="*/ 5 w 39"/>
                <a:gd name="T27" fmla="*/ 12 h 28"/>
                <a:gd name="T28" fmla="*/ 4 w 39"/>
                <a:gd name="T29" fmla="*/ 15 h 28"/>
                <a:gd name="T30" fmla="*/ 2 w 39"/>
                <a:gd name="T31" fmla="*/ 18 h 28"/>
                <a:gd name="T32" fmla="*/ 5 w 39"/>
                <a:gd name="T33" fmla="*/ 19 h 28"/>
                <a:gd name="T34" fmla="*/ 5 w 39"/>
                <a:gd name="T35" fmla="*/ 22 h 28"/>
                <a:gd name="T36" fmla="*/ 6 w 39"/>
                <a:gd name="T37" fmla="*/ 24 h 28"/>
                <a:gd name="T38" fmla="*/ 6 w 39"/>
                <a:gd name="T39" fmla="*/ 26 h 28"/>
                <a:gd name="T40" fmla="*/ 10 w 39"/>
                <a:gd name="T41" fmla="*/ 27 h 28"/>
                <a:gd name="T42" fmla="*/ 13 w 39"/>
                <a:gd name="T43" fmla="*/ 25 h 28"/>
                <a:gd name="T44" fmla="*/ 17 w 39"/>
                <a:gd name="T45" fmla="*/ 24 h 28"/>
                <a:gd name="T46" fmla="*/ 19 w 39"/>
                <a:gd name="T47" fmla="*/ 27 h 28"/>
                <a:gd name="T48" fmla="*/ 22 w 39"/>
                <a:gd name="T49" fmla="*/ 27 h 28"/>
                <a:gd name="T50" fmla="*/ 24 w 39"/>
                <a:gd name="T51" fmla="*/ 25 h 28"/>
                <a:gd name="T52" fmla="*/ 27 w 39"/>
                <a:gd name="T53" fmla="*/ 24 h 28"/>
                <a:gd name="T54" fmla="*/ 27 w 39"/>
                <a:gd name="T55" fmla="*/ 23 h 28"/>
                <a:gd name="T56" fmla="*/ 30 w 39"/>
                <a:gd name="T57" fmla="*/ 23 h 28"/>
                <a:gd name="T58" fmla="*/ 34 w 39"/>
                <a:gd name="T59" fmla="*/ 23 h 28"/>
                <a:gd name="T60" fmla="*/ 33 w 39"/>
                <a:gd name="T61" fmla="*/ 20 h 28"/>
                <a:gd name="T62" fmla="*/ 31 w 39"/>
                <a:gd name="T63" fmla="*/ 19 h 28"/>
                <a:gd name="T64" fmla="*/ 33 w 39"/>
                <a:gd name="T65" fmla="*/ 16 h 28"/>
                <a:gd name="T66" fmla="*/ 34 w 39"/>
                <a:gd name="T67" fmla="*/ 16 h 28"/>
                <a:gd name="T68" fmla="*/ 34 w 39"/>
                <a:gd name="T69" fmla="*/ 14 h 28"/>
                <a:gd name="T70" fmla="*/ 38 w 39"/>
                <a:gd name="T71" fmla="*/ 10 h 28"/>
                <a:gd name="T72" fmla="*/ 38 w 39"/>
                <a:gd name="T73" fmla="*/ 3 h 28"/>
                <a:gd name="T74" fmla="*/ 38 w 39"/>
                <a:gd name="T75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28">
                  <a:moveTo>
                    <a:pt x="38" y="2"/>
                  </a:moveTo>
                  <a:cubicBezTo>
                    <a:pt x="38" y="2"/>
                    <a:pt x="37" y="1"/>
                    <a:pt x="36" y="1"/>
                  </a:cubicBezTo>
                  <a:cubicBezTo>
                    <a:pt x="34" y="0"/>
                    <a:pt x="34" y="0"/>
                    <a:pt x="31" y="2"/>
                  </a:cubicBezTo>
                  <a:cubicBezTo>
                    <a:pt x="28" y="3"/>
                    <a:pt x="28" y="0"/>
                    <a:pt x="27" y="0"/>
                  </a:cubicBezTo>
                  <a:cubicBezTo>
                    <a:pt x="25" y="0"/>
                    <a:pt x="25" y="1"/>
                    <a:pt x="23" y="2"/>
                  </a:cubicBezTo>
                  <a:cubicBezTo>
                    <a:pt x="22" y="4"/>
                    <a:pt x="22" y="3"/>
                    <a:pt x="19" y="4"/>
                  </a:cubicBezTo>
                  <a:cubicBezTo>
                    <a:pt x="16" y="5"/>
                    <a:pt x="16" y="5"/>
                    <a:pt x="14" y="4"/>
                  </a:cubicBezTo>
                  <a:cubicBezTo>
                    <a:pt x="11" y="3"/>
                    <a:pt x="13" y="5"/>
                    <a:pt x="10" y="5"/>
                  </a:cubicBezTo>
                  <a:cubicBezTo>
                    <a:pt x="7" y="5"/>
                    <a:pt x="7" y="3"/>
                    <a:pt x="8" y="2"/>
                  </a:cubicBezTo>
                  <a:cubicBezTo>
                    <a:pt x="10" y="1"/>
                    <a:pt x="6" y="1"/>
                    <a:pt x="6" y="1"/>
                  </a:cubicBezTo>
                  <a:cubicBezTo>
                    <a:pt x="6" y="1"/>
                    <a:pt x="5" y="3"/>
                    <a:pt x="3" y="4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2" y="11"/>
                    <a:pt x="4" y="11"/>
                    <a:pt x="5" y="12"/>
                  </a:cubicBezTo>
                  <a:cubicBezTo>
                    <a:pt x="7" y="12"/>
                    <a:pt x="4" y="14"/>
                    <a:pt x="4" y="15"/>
                  </a:cubicBezTo>
                  <a:cubicBezTo>
                    <a:pt x="4" y="17"/>
                    <a:pt x="2" y="18"/>
                    <a:pt x="2" y="18"/>
                  </a:cubicBezTo>
                  <a:cubicBezTo>
                    <a:pt x="2" y="18"/>
                    <a:pt x="4" y="18"/>
                    <a:pt x="5" y="19"/>
                  </a:cubicBezTo>
                  <a:cubicBezTo>
                    <a:pt x="6" y="21"/>
                    <a:pt x="3" y="20"/>
                    <a:pt x="5" y="22"/>
                  </a:cubicBezTo>
                  <a:cubicBezTo>
                    <a:pt x="6" y="23"/>
                    <a:pt x="6" y="24"/>
                    <a:pt x="6" y="24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8" y="27"/>
                    <a:pt x="10" y="27"/>
                  </a:cubicBezTo>
                  <a:cubicBezTo>
                    <a:pt x="12" y="27"/>
                    <a:pt x="12" y="27"/>
                    <a:pt x="13" y="25"/>
                  </a:cubicBezTo>
                  <a:cubicBezTo>
                    <a:pt x="15" y="23"/>
                    <a:pt x="15" y="24"/>
                    <a:pt x="17" y="24"/>
                  </a:cubicBezTo>
                  <a:cubicBezTo>
                    <a:pt x="20" y="24"/>
                    <a:pt x="19" y="27"/>
                    <a:pt x="19" y="27"/>
                  </a:cubicBezTo>
                  <a:cubicBezTo>
                    <a:pt x="19" y="27"/>
                    <a:pt x="21" y="27"/>
                    <a:pt x="22" y="27"/>
                  </a:cubicBezTo>
                  <a:cubicBezTo>
                    <a:pt x="24" y="27"/>
                    <a:pt x="25" y="28"/>
                    <a:pt x="24" y="25"/>
                  </a:cubicBezTo>
                  <a:cubicBezTo>
                    <a:pt x="23" y="23"/>
                    <a:pt x="27" y="24"/>
                    <a:pt x="27" y="24"/>
                  </a:cubicBezTo>
                  <a:cubicBezTo>
                    <a:pt x="27" y="24"/>
                    <a:pt x="26" y="24"/>
                    <a:pt x="27" y="23"/>
                  </a:cubicBezTo>
                  <a:cubicBezTo>
                    <a:pt x="28" y="22"/>
                    <a:pt x="30" y="22"/>
                    <a:pt x="30" y="23"/>
                  </a:cubicBezTo>
                  <a:cubicBezTo>
                    <a:pt x="31" y="24"/>
                    <a:pt x="34" y="23"/>
                    <a:pt x="34" y="23"/>
                  </a:cubicBezTo>
                  <a:cubicBezTo>
                    <a:pt x="34" y="22"/>
                    <a:pt x="34" y="20"/>
                    <a:pt x="33" y="20"/>
                  </a:cubicBezTo>
                  <a:cubicBezTo>
                    <a:pt x="33" y="19"/>
                    <a:pt x="32" y="19"/>
                    <a:pt x="31" y="19"/>
                  </a:cubicBezTo>
                  <a:cubicBezTo>
                    <a:pt x="31" y="19"/>
                    <a:pt x="33" y="16"/>
                    <a:pt x="33" y="16"/>
                  </a:cubicBezTo>
                  <a:cubicBezTo>
                    <a:pt x="33" y="16"/>
                    <a:pt x="34" y="16"/>
                    <a:pt x="34" y="16"/>
                  </a:cubicBezTo>
                  <a:cubicBezTo>
                    <a:pt x="34" y="15"/>
                    <a:pt x="33" y="14"/>
                    <a:pt x="34" y="14"/>
                  </a:cubicBezTo>
                  <a:cubicBezTo>
                    <a:pt x="34" y="13"/>
                    <a:pt x="38" y="10"/>
                    <a:pt x="38" y="10"/>
                  </a:cubicBezTo>
                  <a:cubicBezTo>
                    <a:pt x="39" y="8"/>
                    <a:pt x="38" y="4"/>
                    <a:pt x="38" y="3"/>
                  </a:cubicBezTo>
                  <a:lnTo>
                    <a:pt x="38" y="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9" name="Freeform 161"/>
            <p:cNvSpPr>
              <a:spLocks/>
            </p:cNvSpPr>
            <p:nvPr/>
          </p:nvSpPr>
          <p:spPr bwMode="auto">
            <a:xfrm>
              <a:off x="6980238" y="4230688"/>
              <a:ext cx="38100" cy="26988"/>
            </a:xfrm>
            <a:custGeom>
              <a:avLst/>
              <a:gdLst>
                <a:gd name="T0" fmla="*/ 0 w 10"/>
                <a:gd name="T1" fmla="*/ 4 h 7"/>
                <a:gd name="T2" fmla="*/ 3 w 10"/>
                <a:gd name="T3" fmla="*/ 7 h 7"/>
                <a:gd name="T4" fmla="*/ 5 w 10"/>
                <a:gd name="T5" fmla="*/ 6 h 7"/>
                <a:gd name="T6" fmla="*/ 6 w 10"/>
                <a:gd name="T7" fmla="*/ 5 h 7"/>
                <a:gd name="T8" fmla="*/ 7 w 10"/>
                <a:gd name="T9" fmla="*/ 4 h 7"/>
                <a:gd name="T10" fmla="*/ 8 w 10"/>
                <a:gd name="T11" fmla="*/ 5 h 7"/>
                <a:gd name="T12" fmla="*/ 10 w 10"/>
                <a:gd name="T13" fmla="*/ 4 h 7"/>
                <a:gd name="T14" fmla="*/ 8 w 10"/>
                <a:gd name="T15" fmla="*/ 0 h 7"/>
                <a:gd name="T16" fmla="*/ 6 w 10"/>
                <a:gd name="T17" fmla="*/ 0 h 7"/>
                <a:gd name="T18" fmla="*/ 4 w 10"/>
                <a:gd name="T19" fmla="*/ 3 h 7"/>
                <a:gd name="T20" fmla="*/ 0 w 10"/>
                <a:gd name="T21" fmla="*/ 3 h 7"/>
                <a:gd name="T22" fmla="*/ 0 w 10"/>
                <a:gd name="T2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7">
                  <a:moveTo>
                    <a:pt x="0" y="4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1"/>
                    <a:pt x="5" y="2"/>
                    <a:pt x="4" y="3"/>
                  </a:cubicBezTo>
                  <a:cubicBezTo>
                    <a:pt x="3" y="3"/>
                    <a:pt x="2" y="3"/>
                    <a:pt x="0" y="3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0" name="Freeform 162"/>
            <p:cNvSpPr>
              <a:spLocks noEditPoints="1"/>
            </p:cNvSpPr>
            <p:nvPr/>
          </p:nvSpPr>
          <p:spPr bwMode="auto">
            <a:xfrm>
              <a:off x="2574924" y="4219577"/>
              <a:ext cx="936625" cy="1147763"/>
            </a:xfrm>
            <a:custGeom>
              <a:avLst/>
              <a:gdLst>
                <a:gd name="T0" fmla="*/ 149 w 250"/>
                <a:gd name="T1" fmla="*/ 51 h 306"/>
                <a:gd name="T2" fmla="*/ 146 w 250"/>
                <a:gd name="T3" fmla="*/ 44 h 306"/>
                <a:gd name="T4" fmla="*/ 143 w 250"/>
                <a:gd name="T5" fmla="*/ 293 h 306"/>
                <a:gd name="T6" fmla="*/ 127 w 250"/>
                <a:gd name="T7" fmla="*/ 56 h 306"/>
                <a:gd name="T8" fmla="*/ 168 w 250"/>
                <a:gd name="T9" fmla="*/ 234 h 306"/>
                <a:gd name="T10" fmla="*/ 186 w 250"/>
                <a:gd name="T11" fmla="*/ 223 h 306"/>
                <a:gd name="T12" fmla="*/ 197 w 250"/>
                <a:gd name="T13" fmla="*/ 220 h 306"/>
                <a:gd name="T14" fmla="*/ 206 w 250"/>
                <a:gd name="T15" fmla="*/ 212 h 306"/>
                <a:gd name="T16" fmla="*/ 212 w 250"/>
                <a:gd name="T17" fmla="*/ 197 h 306"/>
                <a:gd name="T18" fmla="*/ 222 w 250"/>
                <a:gd name="T19" fmla="*/ 170 h 306"/>
                <a:gd name="T20" fmla="*/ 222 w 250"/>
                <a:gd name="T21" fmla="*/ 142 h 306"/>
                <a:gd name="T22" fmla="*/ 232 w 250"/>
                <a:gd name="T23" fmla="*/ 129 h 306"/>
                <a:gd name="T24" fmla="*/ 245 w 250"/>
                <a:gd name="T25" fmla="*/ 113 h 306"/>
                <a:gd name="T26" fmla="*/ 249 w 250"/>
                <a:gd name="T27" fmla="*/ 89 h 306"/>
                <a:gd name="T28" fmla="*/ 238 w 250"/>
                <a:gd name="T29" fmla="*/ 77 h 306"/>
                <a:gd name="T30" fmla="*/ 222 w 250"/>
                <a:gd name="T31" fmla="*/ 65 h 306"/>
                <a:gd name="T32" fmla="*/ 194 w 250"/>
                <a:gd name="T33" fmla="*/ 58 h 306"/>
                <a:gd name="T34" fmla="*/ 187 w 250"/>
                <a:gd name="T35" fmla="*/ 54 h 306"/>
                <a:gd name="T36" fmla="*/ 179 w 250"/>
                <a:gd name="T37" fmla="*/ 47 h 306"/>
                <a:gd name="T38" fmla="*/ 160 w 250"/>
                <a:gd name="T39" fmla="*/ 53 h 306"/>
                <a:gd name="T40" fmla="*/ 161 w 250"/>
                <a:gd name="T41" fmla="*/ 51 h 306"/>
                <a:gd name="T42" fmla="*/ 163 w 250"/>
                <a:gd name="T43" fmla="*/ 40 h 306"/>
                <a:gd name="T44" fmla="*/ 149 w 250"/>
                <a:gd name="T45" fmla="*/ 50 h 306"/>
                <a:gd name="T46" fmla="*/ 143 w 250"/>
                <a:gd name="T47" fmla="*/ 49 h 306"/>
                <a:gd name="T48" fmla="*/ 143 w 250"/>
                <a:gd name="T49" fmla="*/ 43 h 306"/>
                <a:gd name="T50" fmla="*/ 154 w 250"/>
                <a:gd name="T51" fmla="*/ 37 h 306"/>
                <a:gd name="T52" fmla="*/ 152 w 250"/>
                <a:gd name="T53" fmla="*/ 33 h 306"/>
                <a:gd name="T54" fmla="*/ 148 w 250"/>
                <a:gd name="T55" fmla="*/ 12 h 306"/>
                <a:gd name="T56" fmla="*/ 135 w 250"/>
                <a:gd name="T57" fmla="*/ 26 h 306"/>
                <a:gd name="T58" fmla="*/ 118 w 250"/>
                <a:gd name="T59" fmla="*/ 22 h 306"/>
                <a:gd name="T60" fmla="*/ 103 w 250"/>
                <a:gd name="T61" fmla="*/ 27 h 306"/>
                <a:gd name="T62" fmla="*/ 89 w 250"/>
                <a:gd name="T63" fmla="*/ 15 h 306"/>
                <a:gd name="T64" fmla="*/ 85 w 250"/>
                <a:gd name="T65" fmla="*/ 0 h 306"/>
                <a:gd name="T66" fmla="*/ 71 w 250"/>
                <a:gd name="T67" fmla="*/ 10 h 306"/>
                <a:gd name="T68" fmla="*/ 61 w 250"/>
                <a:gd name="T69" fmla="*/ 16 h 306"/>
                <a:gd name="T70" fmla="*/ 61 w 250"/>
                <a:gd name="T71" fmla="*/ 31 h 306"/>
                <a:gd name="T72" fmla="*/ 44 w 250"/>
                <a:gd name="T73" fmla="*/ 33 h 306"/>
                <a:gd name="T74" fmla="*/ 33 w 250"/>
                <a:gd name="T75" fmla="*/ 37 h 306"/>
                <a:gd name="T76" fmla="*/ 24 w 250"/>
                <a:gd name="T77" fmla="*/ 72 h 306"/>
                <a:gd name="T78" fmla="*/ 3 w 250"/>
                <a:gd name="T79" fmla="*/ 94 h 306"/>
                <a:gd name="T80" fmla="*/ 11 w 250"/>
                <a:gd name="T81" fmla="*/ 115 h 306"/>
                <a:gd name="T82" fmla="*/ 35 w 250"/>
                <a:gd name="T83" fmla="*/ 133 h 306"/>
                <a:gd name="T84" fmla="*/ 54 w 250"/>
                <a:gd name="T85" fmla="*/ 130 h 306"/>
                <a:gd name="T86" fmla="*/ 82 w 250"/>
                <a:gd name="T87" fmla="*/ 145 h 306"/>
                <a:gd name="T88" fmla="*/ 99 w 250"/>
                <a:gd name="T89" fmla="*/ 166 h 306"/>
                <a:gd name="T90" fmla="*/ 101 w 250"/>
                <a:gd name="T91" fmla="*/ 193 h 306"/>
                <a:gd name="T92" fmla="*/ 115 w 250"/>
                <a:gd name="T93" fmla="*/ 210 h 306"/>
                <a:gd name="T94" fmla="*/ 123 w 250"/>
                <a:gd name="T95" fmla="*/ 239 h 306"/>
                <a:gd name="T96" fmla="*/ 118 w 250"/>
                <a:gd name="T97" fmla="*/ 261 h 306"/>
                <a:gd name="T98" fmla="*/ 115 w 250"/>
                <a:gd name="T99" fmla="*/ 282 h 306"/>
                <a:gd name="T100" fmla="*/ 131 w 250"/>
                <a:gd name="T101" fmla="*/ 304 h 306"/>
                <a:gd name="T102" fmla="*/ 142 w 250"/>
                <a:gd name="T103" fmla="*/ 287 h 306"/>
                <a:gd name="T104" fmla="*/ 148 w 250"/>
                <a:gd name="T105" fmla="*/ 283 h 306"/>
                <a:gd name="T106" fmla="*/ 159 w 250"/>
                <a:gd name="T107" fmla="*/ 268 h 306"/>
                <a:gd name="T108" fmla="*/ 159 w 250"/>
                <a:gd name="T109" fmla="*/ 25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0" h="306">
                  <a:moveTo>
                    <a:pt x="131" y="51"/>
                  </a:moveTo>
                  <a:cubicBezTo>
                    <a:pt x="132" y="50"/>
                    <a:pt x="132" y="51"/>
                    <a:pt x="132" y="51"/>
                  </a:cubicBezTo>
                  <a:cubicBezTo>
                    <a:pt x="132" y="51"/>
                    <a:pt x="130" y="52"/>
                    <a:pt x="130" y="52"/>
                  </a:cubicBezTo>
                  <a:cubicBezTo>
                    <a:pt x="129" y="53"/>
                    <a:pt x="130" y="54"/>
                    <a:pt x="129" y="54"/>
                  </a:cubicBezTo>
                  <a:cubicBezTo>
                    <a:pt x="128" y="55"/>
                    <a:pt x="129" y="52"/>
                    <a:pt x="131" y="51"/>
                  </a:cubicBezTo>
                  <a:close/>
                  <a:moveTo>
                    <a:pt x="150" y="50"/>
                  </a:moveTo>
                  <a:cubicBezTo>
                    <a:pt x="150" y="50"/>
                    <a:pt x="149" y="51"/>
                    <a:pt x="149" y="51"/>
                  </a:cubicBezTo>
                  <a:cubicBezTo>
                    <a:pt x="149" y="50"/>
                    <a:pt x="149" y="49"/>
                    <a:pt x="150" y="50"/>
                  </a:cubicBezTo>
                  <a:close/>
                  <a:moveTo>
                    <a:pt x="144" y="47"/>
                  </a:moveTo>
                  <a:cubicBezTo>
                    <a:pt x="143" y="47"/>
                    <a:pt x="143" y="48"/>
                    <a:pt x="144" y="48"/>
                  </a:cubicBezTo>
                  <a:cubicBezTo>
                    <a:pt x="144" y="48"/>
                    <a:pt x="146" y="46"/>
                    <a:pt x="144" y="47"/>
                  </a:cubicBezTo>
                  <a:close/>
                  <a:moveTo>
                    <a:pt x="146" y="44"/>
                  </a:moveTo>
                  <a:cubicBezTo>
                    <a:pt x="147" y="45"/>
                    <a:pt x="147" y="45"/>
                    <a:pt x="147" y="45"/>
                  </a:cubicBezTo>
                  <a:cubicBezTo>
                    <a:pt x="147" y="45"/>
                    <a:pt x="147" y="44"/>
                    <a:pt x="146" y="44"/>
                  </a:cubicBezTo>
                  <a:close/>
                  <a:moveTo>
                    <a:pt x="137" y="296"/>
                  </a:moveTo>
                  <a:cubicBezTo>
                    <a:pt x="137" y="297"/>
                    <a:pt x="135" y="298"/>
                    <a:pt x="137" y="298"/>
                  </a:cubicBezTo>
                  <a:cubicBezTo>
                    <a:pt x="137" y="298"/>
                    <a:pt x="138" y="296"/>
                    <a:pt x="137" y="296"/>
                  </a:cubicBezTo>
                  <a:close/>
                  <a:moveTo>
                    <a:pt x="141" y="295"/>
                  </a:moveTo>
                  <a:cubicBezTo>
                    <a:pt x="139" y="296"/>
                    <a:pt x="138" y="298"/>
                    <a:pt x="142" y="297"/>
                  </a:cubicBezTo>
                  <a:cubicBezTo>
                    <a:pt x="143" y="297"/>
                    <a:pt x="144" y="295"/>
                    <a:pt x="141" y="295"/>
                  </a:cubicBezTo>
                  <a:close/>
                  <a:moveTo>
                    <a:pt x="143" y="293"/>
                  </a:moveTo>
                  <a:cubicBezTo>
                    <a:pt x="143" y="294"/>
                    <a:pt x="143" y="294"/>
                    <a:pt x="143" y="294"/>
                  </a:cubicBezTo>
                  <a:cubicBezTo>
                    <a:pt x="143" y="294"/>
                    <a:pt x="148" y="293"/>
                    <a:pt x="143" y="293"/>
                  </a:cubicBezTo>
                  <a:close/>
                  <a:moveTo>
                    <a:pt x="128" y="55"/>
                  </a:moveTo>
                  <a:cubicBezTo>
                    <a:pt x="128" y="56"/>
                    <a:pt x="128" y="56"/>
                    <a:pt x="128" y="56"/>
                  </a:cubicBezTo>
                  <a:cubicBezTo>
                    <a:pt x="123" y="56"/>
                    <a:pt x="120" y="56"/>
                    <a:pt x="117" y="56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21" y="55"/>
                    <a:pt x="124" y="57"/>
                    <a:pt x="127" y="56"/>
                  </a:cubicBezTo>
                  <a:cubicBezTo>
                    <a:pt x="127" y="56"/>
                    <a:pt x="128" y="55"/>
                    <a:pt x="128" y="55"/>
                  </a:cubicBezTo>
                  <a:close/>
                  <a:moveTo>
                    <a:pt x="145" y="42"/>
                  </a:moveTo>
                  <a:cubicBezTo>
                    <a:pt x="144" y="42"/>
                    <a:pt x="144" y="43"/>
                    <a:pt x="145" y="43"/>
                  </a:cubicBezTo>
                  <a:cubicBezTo>
                    <a:pt x="145" y="43"/>
                    <a:pt x="147" y="41"/>
                    <a:pt x="145" y="42"/>
                  </a:cubicBezTo>
                  <a:close/>
                  <a:moveTo>
                    <a:pt x="160" y="240"/>
                  </a:moveTo>
                  <a:cubicBezTo>
                    <a:pt x="162" y="239"/>
                    <a:pt x="164" y="238"/>
                    <a:pt x="167" y="236"/>
                  </a:cubicBezTo>
                  <a:cubicBezTo>
                    <a:pt x="167" y="236"/>
                    <a:pt x="168" y="235"/>
                    <a:pt x="168" y="234"/>
                  </a:cubicBezTo>
                  <a:cubicBezTo>
                    <a:pt x="170" y="233"/>
                    <a:pt x="172" y="234"/>
                    <a:pt x="173" y="233"/>
                  </a:cubicBezTo>
                  <a:cubicBezTo>
                    <a:pt x="174" y="232"/>
                    <a:pt x="175" y="229"/>
                    <a:pt x="175" y="229"/>
                  </a:cubicBezTo>
                  <a:cubicBezTo>
                    <a:pt x="176" y="228"/>
                    <a:pt x="179" y="229"/>
                    <a:pt x="180" y="229"/>
                  </a:cubicBezTo>
                  <a:cubicBezTo>
                    <a:pt x="180" y="229"/>
                    <a:pt x="181" y="227"/>
                    <a:pt x="181" y="227"/>
                  </a:cubicBezTo>
                  <a:cubicBezTo>
                    <a:pt x="182" y="227"/>
                    <a:pt x="184" y="227"/>
                    <a:pt x="186" y="227"/>
                  </a:cubicBezTo>
                  <a:cubicBezTo>
                    <a:pt x="185" y="226"/>
                    <a:pt x="185" y="225"/>
                    <a:pt x="184" y="223"/>
                  </a:cubicBezTo>
                  <a:cubicBezTo>
                    <a:pt x="185" y="223"/>
                    <a:pt x="185" y="224"/>
                    <a:pt x="186" y="223"/>
                  </a:cubicBezTo>
                  <a:cubicBezTo>
                    <a:pt x="186" y="223"/>
                    <a:pt x="187" y="222"/>
                    <a:pt x="187" y="222"/>
                  </a:cubicBezTo>
                  <a:cubicBezTo>
                    <a:pt x="188" y="222"/>
                    <a:pt x="188" y="223"/>
                    <a:pt x="190" y="222"/>
                  </a:cubicBezTo>
                  <a:cubicBezTo>
                    <a:pt x="190" y="222"/>
                    <a:pt x="191" y="221"/>
                    <a:pt x="191" y="221"/>
                  </a:cubicBezTo>
                  <a:cubicBezTo>
                    <a:pt x="193" y="221"/>
                    <a:pt x="194" y="221"/>
                    <a:pt x="196" y="221"/>
                  </a:cubicBezTo>
                  <a:cubicBezTo>
                    <a:pt x="196" y="221"/>
                    <a:pt x="196" y="219"/>
                    <a:pt x="196" y="219"/>
                  </a:cubicBezTo>
                  <a:cubicBezTo>
                    <a:pt x="196" y="219"/>
                    <a:pt x="197" y="218"/>
                    <a:pt x="197" y="219"/>
                  </a:cubicBezTo>
                  <a:cubicBezTo>
                    <a:pt x="197" y="220"/>
                    <a:pt x="197" y="220"/>
                    <a:pt x="197" y="220"/>
                  </a:cubicBezTo>
                  <a:cubicBezTo>
                    <a:pt x="198" y="220"/>
                    <a:pt x="198" y="220"/>
                    <a:pt x="198" y="221"/>
                  </a:cubicBezTo>
                  <a:cubicBezTo>
                    <a:pt x="199" y="221"/>
                    <a:pt x="200" y="220"/>
                    <a:pt x="202" y="221"/>
                  </a:cubicBezTo>
                  <a:cubicBezTo>
                    <a:pt x="202" y="220"/>
                    <a:pt x="203" y="219"/>
                    <a:pt x="203" y="219"/>
                  </a:cubicBezTo>
                  <a:cubicBezTo>
                    <a:pt x="203" y="218"/>
                    <a:pt x="203" y="217"/>
                    <a:pt x="203" y="216"/>
                  </a:cubicBezTo>
                  <a:cubicBezTo>
                    <a:pt x="206" y="215"/>
                    <a:pt x="206" y="215"/>
                    <a:pt x="206" y="215"/>
                  </a:cubicBezTo>
                  <a:cubicBezTo>
                    <a:pt x="206" y="214"/>
                    <a:pt x="207" y="213"/>
                    <a:pt x="207" y="213"/>
                  </a:cubicBezTo>
                  <a:cubicBezTo>
                    <a:pt x="206" y="212"/>
                    <a:pt x="206" y="212"/>
                    <a:pt x="206" y="212"/>
                  </a:cubicBezTo>
                  <a:cubicBezTo>
                    <a:pt x="206" y="211"/>
                    <a:pt x="206" y="211"/>
                    <a:pt x="206" y="209"/>
                  </a:cubicBezTo>
                  <a:cubicBezTo>
                    <a:pt x="205" y="209"/>
                    <a:pt x="206" y="208"/>
                    <a:pt x="206" y="209"/>
                  </a:cubicBezTo>
                  <a:cubicBezTo>
                    <a:pt x="206" y="208"/>
                    <a:pt x="206" y="207"/>
                    <a:pt x="206" y="207"/>
                  </a:cubicBezTo>
                  <a:cubicBezTo>
                    <a:pt x="206" y="207"/>
                    <a:pt x="208" y="206"/>
                    <a:pt x="208" y="206"/>
                  </a:cubicBezTo>
                  <a:cubicBezTo>
                    <a:pt x="208" y="204"/>
                    <a:pt x="208" y="203"/>
                    <a:pt x="208" y="202"/>
                  </a:cubicBezTo>
                  <a:cubicBezTo>
                    <a:pt x="209" y="201"/>
                    <a:pt x="211" y="200"/>
                    <a:pt x="212" y="198"/>
                  </a:cubicBezTo>
                  <a:cubicBezTo>
                    <a:pt x="212" y="198"/>
                    <a:pt x="211" y="197"/>
                    <a:pt x="212" y="197"/>
                  </a:cubicBezTo>
                  <a:cubicBezTo>
                    <a:pt x="212" y="196"/>
                    <a:pt x="213" y="196"/>
                    <a:pt x="213" y="196"/>
                  </a:cubicBezTo>
                  <a:cubicBezTo>
                    <a:pt x="213" y="196"/>
                    <a:pt x="213" y="195"/>
                    <a:pt x="213" y="195"/>
                  </a:cubicBezTo>
                  <a:cubicBezTo>
                    <a:pt x="214" y="193"/>
                    <a:pt x="216" y="192"/>
                    <a:pt x="217" y="191"/>
                  </a:cubicBezTo>
                  <a:cubicBezTo>
                    <a:pt x="218" y="189"/>
                    <a:pt x="217" y="185"/>
                    <a:pt x="217" y="183"/>
                  </a:cubicBezTo>
                  <a:cubicBezTo>
                    <a:pt x="218" y="181"/>
                    <a:pt x="220" y="180"/>
                    <a:pt x="221" y="179"/>
                  </a:cubicBezTo>
                  <a:cubicBezTo>
                    <a:pt x="220" y="177"/>
                    <a:pt x="219" y="173"/>
                    <a:pt x="220" y="171"/>
                  </a:cubicBezTo>
                  <a:cubicBezTo>
                    <a:pt x="220" y="170"/>
                    <a:pt x="222" y="170"/>
                    <a:pt x="222" y="170"/>
                  </a:cubicBezTo>
                  <a:cubicBezTo>
                    <a:pt x="222" y="169"/>
                    <a:pt x="222" y="166"/>
                    <a:pt x="222" y="165"/>
                  </a:cubicBezTo>
                  <a:cubicBezTo>
                    <a:pt x="222" y="164"/>
                    <a:pt x="223" y="163"/>
                    <a:pt x="223" y="161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1" y="154"/>
                    <a:pt x="221" y="152"/>
                    <a:pt x="222" y="148"/>
                  </a:cubicBezTo>
                  <a:cubicBezTo>
                    <a:pt x="221" y="148"/>
                    <a:pt x="220" y="148"/>
                    <a:pt x="220" y="148"/>
                  </a:cubicBezTo>
                  <a:cubicBezTo>
                    <a:pt x="220" y="147"/>
                    <a:pt x="222" y="146"/>
                    <a:pt x="222" y="146"/>
                  </a:cubicBezTo>
                  <a:cubicBezTo>
                    <a:pt x="222" y="144"/>
                    <a:pt x="221" y="144"/>
                    <a:pt x="222" y="142"/>
                  </a:cubicBezTo>
                  <a:cubicBezTo>
                    <a:pt x="223" y="141"/>
                    <a:pt x="224" y="141"/>
                    <a:pt x="224" y="140"/>
                  </a:cubicBezTo>
                  <a:cubicBezTo>
                    <a:pt x="224" y="139"/>
                    <a:pt x="224" y="136"/>
                    <a:pt x="224" y="136"/>
                  </a:cubicBezTo>
                  <a:cubicBezTo>
                    <a:pt x="227" y="138"/>
                    <a:pt x="226" y="136"/>
                    <a:pt x="228" y="139"/>
                  </a:cubicBezTo>
                  <a:cubicBezTo>
                    <a:pt x="228" y="138"/>
                    <a:pt x="230" y="136"/>
                    <a:pt x="230" y="136"/>
                  </a:cubicBezTo>
                  <a:cubicBezTo>
                    <a:pt x="230" y="135"/>
                    <a:pt x="230" y="134"/>
                    <a:pt x="230" y="134"/>
                  </a:cubicBezTo>
                  <a:cubicBezTo>
                    <a:pt x="230" y="134"/>
                    <a:pt x="231" y="134"/>
                    <a:pt x="231" y="133"/>
                  </a:cubicBezTo>
                  <a:cubicBezTo>
                    <a:pt x="232" y="132"/>
                    <a:pt x="231" y="131"/>
                    <a:pt x="232" y="129"/>
                  </a:cubicBezTo>
                  <a:cubicBezTo>
                    <a:pt x="232" y="128"/>
                    <a:pt x="234" y="127"/>
                    <a:pt x="234" y="126"/>
                  </a:cubicBezTo>
                  <a:cubicBezTo>
                    <a:pt x="235" y="125"/>
                    <a:pt x="234" y="124"/>
                    <a:pt x="235" y="123"/>
                  </a:cubicBezTo>
                  <a:cubicBezTo>
                    <a:pt x="235" y="122"/>
                    <a:pt x="239" y="119"/>
                    <a:pt x="239" y="119"/>
                  </a:cubicBezTo>
                  <a:cubicBezTo>
                    <a:pt x="240" y="118"/>
                    <a:pt x="241" y="119"/>
                    <a:pt x="242" y="118"/>
                  </a:cubicBezTo>
                  <a:cubicBezTo>
                    <a:pt x="243" y="118"/>
                    <a:pt x="242" y="117"/>
                    <a:pt x="243" y="116"/>
                  </a:cubicBezTo>
                  <a:cubicBezTo>
                    <a:pt x="243" y="116"/>
                    <a:pt x="245" y="115"/>
                    <a:pt x="245" y="114"/>
                  </a:cubicBezTo>
                  <a:cubicBezTo>
                    <a:pt x="245" y="114"/>
                    <a:pt x="245" y="113"/>
                    <a:pt x="245" y="113"/>
                  </a:cubicBezTo>
                  <a:cubicBezTo>
                    <a:pt x="245" y="113"/>
                    <a:pt x="246" y="112"/>
                    <a:pt x="247" y="112"/>
                  </a:cubicBezTo>
                  <a:cubicBezTo>
                    <a:pt x="248" y="109"/>
                    <a:pt x="248" y="108"/>
                    <a:pt x="249" y="105"/>
                  </a:cubicBezTo>
                  <a:cubicBezTo>
                    <a:pt x="250" y="104"/>
                    <a:pt x="250" y="104"/>
                    <a:pt x="250" y="104"/>
                  </a:cubicBezTo>
                  <a:cubicBezTo>
                    <a:pt x="250" y="102"/>
                    <a:pt x="250" y="101"/>
                    <a:pt x="250" y="100"/>
                  </a:cubicBezTo>
                  <a:cubicBezTo>
                    <a:pt x="250" y="99"/>
                    <a:pt x="250" y="97"/>
                    <a:pt x="250" y="95"/>
                  </a:cubicBezTo>
                  <a:cubicBezTo>
                    <a:pt x="249" y="94"/>
                    <a:pt x="249" y="94"/>
                    <a:pt x="249" y="94"/>
                  </a:cubicBezTo>
                  <a:cubicBezTo>
                    <a:pt x="248" y="93"/>
                    <a:pt x="250" y="91"/>
                    <a:pt x="249" y="89"/>
                  </a:cubicBezTo>
                  <a:cubicBezTo>
                    <a:pt x="249" y="88"/>
                    <a:pt x="247" y="87"/>
                    <a:pt x="247" y="87"/>
                  </a:cubicBezTo>
                  <a:cubicBezTo>
                    <a:pt x="246" y="86"/>
                    <a:pt x="247" y="86"/>
                    <a:pt x="247" y="85"/>
                  </a:cubicBezTo>
                  <a:cubicBezTo>
                    <a:pt x="247" y="85"/>
                    <a:pt x="246" y="85"/>
                    <a:pt x="246" y="85"/>
                  </a:cubicBezTo>
                  <a:cubicBezTo>
                    <a:pt x="245" y="82"/>
                    <a:pt x="244" y="78"/>
                    <a:pt x="241" y="78"/>
                  </a:cubicBezTo>
                  <a:cubicBezTo>
                    <a:pt x="240" y="78"/>
                    <a:pt x="239" y="79"/>
                    <a:pt x="239" y="79"/>
                  </a:cubicBezTo>
                  <a:cubicBezTo>
                    <a:pt x="238" y="79"/>
                    <a:pt x="239" y="78"/>
                    <a:pt x="239" y="78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5" y="76"/>
                    <a:pt x="235" y="78"/>
                    <a:pt x="234" y="78"/>
                  </a:cubicBezTo>
                  <a:cubicBezTo>
                    <a:pt x="233" y="78"/>
                    <a:pt x="234" y="77"/>
                    <a:pt x="234" y="77"/>
                  </a:cubicBezTo>
                  <a:cubicBezTo>
                    <a:pt x="234" y="76"/>
                    <a:pt x="233" y="76"/>
                    <a:pt x="232" y="76"/>
                  </a:cubicBezTo>
                  <a:cubicBezTo>
                    <a:pt x="232" y="75"/>
                    <a:pt x="232" y="75"/>
                    <a:pt x="232" y="74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9" y="71"/>
                    <a:pt x="229" y="71"/>
                    <a:pt x="228" y="71"/>
                  </a:cubicBezTo>
                  <a:cubicBezTo>
                    <a:pt x="226" y="69"/>
                    <a:pt x="224" y="66"/>
                    <a:pt x="222" y="65"/>
                  </a:cubicBezTo>
                  <a:cubicBezTo>
                    <a:pt x="221" y="64"/>
                    <a:pt x="220" y="65"/>
                    <a:pt x="218" y="64"/>
                  </a:cubicBezTo>
                  <a:cubicBezTo>
                    <a:pt x="218" y="64"/>
                    <a:pt x="217" y="62"/>
                    <a:pt x="216" y="62"/>
                  </a:cubicBezTo>
                  <a:cubicBezTo>
                    <a:pt x="214" y="62"/>
                    <a:pt x="212" y="63"/>
                    <a:pt x="210" y="62"/>
                  </a:cubicBezTo>
                  <a:cubicBezTo>
                    <a:pt x="205" y="61"/>
                    <a:pt x="205" y="60"/>
                    <a:pt x="202" y="61"/>
                  </a:cubicBezTo>
                  <a:cubicBezTo>
                    <a:pt x="201" y="60"/>
                    <a:pt x="200" y="58"/>
                    <a:pt x="199" y="58"/>
                  </a:cubicBezTo>
                  <a:cubicBezTo>
                    <a:pt x="198" y="58"/>
                    <a:pt x="197" y="58"/>
                    <a:pt x="196" y="58"/>
                  </a:cubicBezTo>
                  <a:cubicBezTo>
                    <a:pt x="196" y="58"/>
                    <a:pt x="195" y="58"/>
                    <a:pt x="194" y="58"/>
                  </a:cubicBezTo>
                  <a:cubicBezTo>
                    <a:pt x="194" y="59"/>
                    <a:pt x="193" y="63"/>
                    <a:pt x="190" y="62"/>
                  </a:cubicBezTo>
                  <a:cubicBezTo>
                    <a:pt x="189" y="62"/>
                    <a:pt x="190" y="59"/>
                    <a:pt x="190" y="58"/>
                  </a:cubicBezTo>
                  <a:cubicBezTo>
                    <a:pt x="190" y="58"/>
                    <a:pt x="188" y="58"/>
                    <a:pt x="188" y="58"/>
                  </a:cubicBezTo>
                  <a:cubicBezTo>
                    <a:pt x="188" y="57"/>
                    <a:pt x="189" y="57"/>
                    <a:pt x="189" y="56"/>
                  </a:cubicBezTo>
                  <a:cubicBezTo>
                    <a:pt x="189" y="55"/>
                    <a:pt x="188" y="55"/>
                    <a:pt x="189" y="54"/>
                  </a:cubicBezTo>
                  <a:cubicBezTo>
                    <a:pt x="188" y="54"/>
                    <a:pt x="188" y="55"/>
                    <a:pt x="188" y="54"/>
                  </a:cubicBezTo>
                  <a:cubicBezTo>
                    <a:pt x="187" y="54"/>
                    <a:pt x="187" y="54"/>
                    <a:pt x="187" y="54"/>
                  </a:cubicBezTo>
                  <a:cubicBezTo>
                    <a:pt x="186" y="54"/>
                    <a:pt x="187" y="53"/>
                    <a:pt x="187" y="52"/>
                  </a:cubicBezTo>
                  <a:cubicBezTo>
                    <a:pt x="186" y="52"/>
                    <a:pt x="186" y="51"/>
                    <a:pt x="186" y="51"/>
                  </a:cubicBezTo>
                  <a:cubicBezTo>
                    <a:pt x="186" y="51"/>
                    <a:pt x="184" y="50"/>
                    <a:pt x="184" y="51"/>
                  </a:cubicBezTo>
                  <a:cubicBezTo>
                    <a:pt x="183" y="51"/>
                    <a:pt x="183" y="52"/>
                    <a:pt x="182" y="53"/>
                  </a:cubicBezTo>
                  <a:cubicBezTo>
                    <a:pt x="183" y="51"/>
                    <a:pt x="183" y="51"/>
                    <a:pt x="183" y="50"/>
                  </a:cubicBezTo>
                  <a:cubicBezTo>
                    <a:pt x="182" y="49"/>
                    <a:pt x="181" y="49"/>
                    <a:pt x="179" y="48"/>
                  </a:cubicBezTo>
                  <a:cubicBezTo>
                    <a:pt x="179" y="48"/>
                    <a:pt x="179" y="47"/>
                    <a:pt x="179" y="47"/>
                  </a:cubicBezTo>
                  <a:cubicBezTo>
                    <a:pt x="178" y="46"/>
                    <a:pt x="178" y="48"/>
                    <a:pt x="177" y="47"/>
                  </a:cubicBezTo>
                  <a:cubicBezTo>
                    <a:pt x="176" y="47"/>
                    <a:pt x="175" y="45"/>
                    <a:pt x="174" y="44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68" y="42"/>
                    <a:pt x="166" y="46"/>
                    <a:pt x="164" y="47"/>
                  </a:cubicBezTo>
                  <a:cubicBezTo>
                    <a:pt x="164" y="48"/>
                    <a:pt x="165" y="49"/>
                    <a:pt x="165" y="50"/>
                  </a:cubicBezTo>
                  <a:cubicBezTo>
                    <a:pt x="164" y="50"/>
                    <a:pt x="163" y="49"/>
                    <a:pt x="163" y="50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2" y="53"/>
                    <a:pt x="157" y="54"/>
                    <a:pt x="159" y="53"/>
                  </a:cubicBezTo>
                  <a:cubicBezTo>
                    <a:pt x="156" y="53"/>
                    <a:pt x="155" y="53"/>
                    <a:pt x="152" y="54"/>
                  </a:cubicBezTo>
                  <a:cubicBezTo>
                    <a:pt x="151" y="52"/>
                    <a:pt x="151" y="52"/>
                    <a:pt x="150" y="51"/>
                  </a:cubicBezTo>
                  <a:cubicBezTo>
                    <a:pt x="152" y="53"/>
                    <a:pt x="152" y="53"/>
                    <a:pt x="155" y="52"/>
                  </a:cubicBezTo>
                  <a:cubicBezTo>
                    <a:pt x="155" y="52"/>
                    <a:pt x="157" y="52"/>
                    <a:pt x="158" y="52"/>
                  </a:cubicBezTo>
                  <a:cubicBezTo>
                    <a:pt x="158" y="52"/>
                    <a:pt x="159" y="51"/>
                    <a:pt x="159" y="51"/>
                  </a:cubicBezTo>
                  <a:cubicBezTo>
                    <a:pt x="160" y="51"/>
                    <a:pt x="160" y="51"/>
                    <a:pt x="161" y="51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2" y="49"/>
                    <a:pt x="162" y="49"/>
                  </a:cubicBezTo>
                  <a:cubicBezTo>
                    <a:pt x="163" y="48"/>
                    <a:pt x="162" y="48"/>
                    <a:pt x="163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4" y="45"/>
                    <a:pt x="163" y="44"/>
                    <a:pt x="163" y="42"/>
                  </a:cubicBezTo>
                  <a:cubicBezTo>
                    <a:pt x="165" y="42"/>
                    <a:pt x="163" y="40"/>
                    <a:pt x="163" y="40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1" y="40"/>
                    <a:pt x="160" y="40"/>
                    <a:pt x="158" y="40"/>
                  </a:cubicBezTo>
                  <a:cubicBezTo>
                    <a:pt x="159" y="40"/>
                    <a:pt x="159" y="37"/>
                    <a:pt x="158" y="37"/>
                  </a:cubicBezTo>
                  <a:cubicBezTo>
                    <a:pt x="155" y="36"/>
                    <a:pt x="155" y="39"/>
                    <a:pt x="154" y="40"/>
                  </a:cubicBezTo>
                  <a:cubicBezTo>
                    <a:pt x="153" y="41"/>
                    <a:pt x="152" y="40"/>
                    <a:pt x="151" y="41"/>
                  </a:cubicBezTo>
                  <a:cubicBezTo>
                    <a:pt x="151" y="42"/>
                    <a:pt x="151" y="43"/>
                    <a:pt x="151" y="43"/>
                  </a:cubicBezTo>
                  <a:cubicBezTo>
                    <a:pt x="150" y="44"/>
                    <a:pt x="149" y="44"/>
                    <a:pt x="149" y="44"/>
                  </a:cubicBezTo>
                  <a:cubicBezTo>
                    <a:pt x="148" y="46"/>
                    <a:pt x="149" y="48"/>
                    <a:pt x="149" y="50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7" y="45"/>
                    <a:pt x="147" y="47"/>
                    <a:pt x="145" y="48"/>
                  </a:cubicBezTo>
                  <a:cubicBezTo>
                    <a:pt x="145" y="49"/>
                    <a:pt x="144" y="48"/>
                    <a:pt x="144" y="49"/>
                  </a:cubicBezTo>
                  <a:cubicBezTo>
                    <a:pt x="144" y="49"/>
                    <a:pt x="144" y="53"/>
                    <a:pt x="144" y="54"/>
                  </a:cubicBezTo>
                  <a:cubicBezTo>
                    <a:pt x="144" y="55"/>
                    <a:pt x="143" y="56"/>
                    <a:pt x="143" y="56"/>
                  </a:cubicBezTo>
                  <a:cubicBezTo>
                    <a:pt x="142" y="58"/>
                    <a:pt x="143" y="54"/>
                    <a:pt x="143" y="54"/>
                  </a:cubicBezTo>
                  <a:cubicBezTo>
                    <a:pt x="143" y="53"/>
                    <a:pt x="143" y="50"/>
                    <a:pt x="143" y="49"/>
                  </a:cubicBezTo>
                  <a:cubicBezTo>
                    <a:pt x="143" y="49"/>
                    <a:pt x="143" y="48"/>
                    <a:pt x="143" y="48"/>
                  </a:cubicBezTo>
                  <a:cubicBezTo>
                    <a:pt x="142" y="48"/>
                    <a:pt x="141" y="48"/>
                    <a:pt x="140" y="48"/>
                  </a:cubicBezTo>
                  <a:cubicBezTo>
                    <a:pt x="139" y="48"/>
                    <a:pt x="137" y="50"/>
                    <a:pt x="136" y="50"/>
                  </a:cubicBezTo>
                  <a:cubicBezTo>
                    <a:pt x="135" y="51"/>
                    <a:pt x="134" y="50"/>
                    <a:pt x="132" y="51"/>
                  </a:cubicBezTo>
                  <a:cubicBezTo>
                    <a:pt x="135" y="50"/>
                    <a:pt x="138" y="48"/>
                    <a:pt x="140" y="47"/>
                  </a:cubicBezTo>
                  <a:cubicBezTo>
                    <a:pt x="140" y="47"/>
                    <a:pt x="141" y="48"/>
                    <a:pt x="142" y="47"/>
                  </a:cubicBezTo>
                  <a:cubicBezTo>
                    <a:pt x="142" y="47"/>
                    <a:pt x="142" y="44"/>
                    <a:pt x="143" y="43"/>
                  </a:cubicBezTo>
                  <a:cubicBezTo>
                    <a:pt x="143" y="43"/>
                    <a:pt x="145" y="41"/>
                    <a:pt x="145" y="40"/>
                  </a:cubicBezTo>
                  <a:cubicBezTo>
                    <a:pt x="145" y="40"/>
                    <a:pt x="145" y="39"/>
                    <a:pt x="145" y="39"/>
                  </a:cubicBezTo>
                  <a:cubicBezTo>
                    <a:pt x="145" y="38"/>
                    <a:pt x="147" y="37"/>
                    <a:pt x="148" y="37"/>
                  </a:cubicBezTo>
                  <a:cubicBezTo>
                    <a:pt x="148" y="36"/>
                    <a:pt x="148" y="35"/>
                    <a:pt x="149" y="34"/>
                  </a:cubicBezTo>
                  <a:cubicBezTo>
                    <a:pt x="150" y="34"/>
                    <a:pt x="150" y="36"/>
                    <a:pt x="149" y="36"/>
                  </a:cubicBezTo>
                  <a:cubicBezTo>
                    <a:pt x="149" y="36"/>
                    <a:pt x="149" y="37"/>
                    <a:pt x="150" y="38"/>
                  </a:cubicBezTo>
                  <a:cubicBezTo>
                    <a:pt x="151" y="38"/>
                    <a:pt x="154" y="39"/>
                    <a:pt x="154" y="37"/>
                  </a:cubicBezTo>
                  <a:cubicBezTo>
                    <a:pt x="153" y="37"/>
                    <a:pt x="153" y="36"/>
                    <a:pt x="153" y="36"/>
                  </a:cubicBezTo>
                  <a:cubicBezTo>
                    <a:pt x="153" y="36"/>
                    <a:pt x="153" y="34"/>
                    <a:pt x="153" y="34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4" y="33"/>
                    <a:pt x="155" y="32"/>
                    <a:pt x="155" y="30"/>
                  </a:cubicBezTo>
                  <a:cubicBezTo>
                    <a:pt x="154" y="30"/>
                    <a:pt x="154" y="30"/>
                    <a:pt x="153" y="30"/>
                  </a:cubicBezTo>
                  <a:cubicBezTo>
                    <a:pt x="153" y="30"/>
                    <a:pt x="152" y="31"/>
                    <a:pt x="152" y="31"/>
                  </a:cubicBezTo>
                  <a:cubicBezTo>
                    <a:pt x="152" y="32"/>
                    <a:pt x="152" y="32"/>
                    <a:pt x="152" y="33"/>
                  </a:cubicBezTo>
                  <a:cubicBezTo>
                    <a:pt x="152" y="33"/>
                    <a:pt x="151" y="33"/>
                    <a:pt x="150" y="33"/>
                  </a:cubicBezTo>
                  <a:cubicBezTo>
                    <a:pt x="152" y="30"/>
                    <a:pt x="153" y="30"/>
                    <a:pt x="150" y="28"/>
                  </a:cubicBezTo>
                  <a:cubicBezTo>
                    <a:pt x="154" y="26"/>
                    <a:pt x="153" y="27"/>
                    <a:pt x="154" y="23"/>
                  </a:cubicBezTo>
                  <a:cubicBezTo>
                    <a:pt x="153" y="23"/>
                    <a:pt x="151" y="23"/>
                    <a:pt x="150" y="23"/>
                  </a:cubicBezTo>
                  <a:cubicBezTo>
                    <a:pt x="150" y="22"/>
                    <a:pt x="151" y="20"/>
                    <a:pt x="150" y="18"/>
                  </a:cubicBezTo>
                  <a:cubicBezTo>
                    <a:pt x="150" y="18"/>
                    <a:pt x="148" y="17"/>
                    <a:pt x="148" y="17"/>
                  </a:cubicBezTo>
                  <a:cubicBezTo>
                    <a:pt x="148" y="15"/>
                    <a:pt x="149" y="14"/>
                    <a:pt x="148" y="12"/>
                  </a:cubicBezTo>
                  <a:cubicBezTo>
                    <a:pt x="148" y="11"/>
                    <a:pt x="146" y="9"/>
                    <a:pt x="146" y="7"/>
                  </a:cubicBezTo>
                  <a:cubicBezTo>
                    <a:pt x="146" y="7"/>
                    <a:pt x="146" y="6"/>
                    <a:pt x="146" y="6"/>
                  </a:cubicBezTo>
                  <a:cubicBezTo>
                    <a:pt x="146" y="5"/>
                    <a:pt x="144" y="5"/>
                    <a:pt x="144" y="5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0" y="14"/>
                    <a:pt x="139" y="20"/>
                    <a:pt x="139" y="21"/>
                  </a:cubicBezTo>
                  <a:cubicBezTo>
                    <a:pt x="139" y="22"/>
                    <a:pt x="135" y="26"/>
                    <a:pt x="135" y="26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9" y="25"/>
                    <a:pt x="127" y="27"/>
                    <a:pt x="126" y="26"/>
                  </a:cubicBezTo>
                  <a:cubicBezTo>
                    <a:pt x="124" y="25"/>
                    <a:pt x="124" y="23"/>
                    <a:pt x="124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7" y="28"/>
                    <a:pt x="105" y="28"/>
                    <a:pt x="103" y="27"/>
                  </a:cubicBezTo>
                  <a:cubicBezTo>
                    <a:pt x="102" y="26"/>
                    <a:pt x="102" y="29"/>
                    <a:pt x="101" y="29"/>
                  </a:cubicBezTo>
                  <a:cubicBezTo>
                    <a:pt x="99" y="28"/>
                    <a:pt x="100" y="31"/>
                    <a:pt x="99" y="31"/>
                  </a:cubicBezTo>
                  <a:cubicBezTo>
                    <a:pt x="98" y="30"/>
                    <a:pt x="97" y="33"/>
                    <a:pt x="96" y="33"/>
                  </a:cubicBezTo>
                  <a:cubicBezTo>
                    <a:pt x="95" y="33"/>
                    <a:pt x="94" y="32"/>
                    <a:pt x="94" y="31"/>
                  </a:cubicBezTo>
                  <a:cubicBezTo>
                    <a:pt x="94" y="30"/>
                    <a:pt x="91" y="29"/>
                    <a:pt x="91" y="28"/>
                  </a:cubicBezTo>
                  <a:cubicBezTo>
                    <a:pt x="90" y="27"/>
                    <a:pt x="88" y="26"/>
                    <a:pt x="89" y="24"/>
                  </a:cubicBezTo>
                  <a:cubicBezTo>
                    <a:pt x="90" y="22"/>
                    <a:pt x="89" y="15"/>
                    <a:pt x="89" y="15"/>
                  </a:cubicBezTo>
                  <a:cubicBezTo>
                    <a:pt x="89" y="15"/>
                    <a:pt x="91" y="13"/>
                    <a:pt x="93" y="12"/>
                  </a:cubicBezTo>
                  <a:cubicBezTo>
                    <a:pt x="94" y="11"/>
                    <a:pt x="94" y="11"/>
                    <a:pt x="93" y="9"/>
                  </a:cubicBezTo>
                  <a:cubicBezTo>
                    <a:pt x="92" y="8"/>
                    <a:pt x="94" y="7"/>
                    <a:pt x="93" y="7"/>
                  </a:cubicBezTo>
                  <a:cubicBezTo>
                    <a:pt x="92" y="6"/>
                    <a:pt x="89" y="5"/>
                    <a:pt x="89" y="5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3"/>
                    <a:pt x="91" y="1"/>
                    <a:pt x="90" y="1"/>
                  </a:cubicBezTo>
                  <a:cubicBezTo>
                    <a:pt x="89" y="2"/>
                    <a:pt x="85" y="0"/>
                    <a:pt x="85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3" y="5"/>
                    <a:pt x="82" y="5"/>
                  </a:cubicBezTo>
                  <a:cubicBezTo>
                    <a:pt x="80" y="5"/>
                    <a:pt x="80" y="7"/>
                    <a:pt x="79" y="8"/>
                  </a:cubicBezTo>
                  <a:cubicBezTo>
                    <a:pt x="77" y="8"/>
                    <a:pt x="78" y="9"/>
                    <a:pt x="76" y="9"/>
                  </a:cubicBezTo>
                  <a:cubicBezTo>
                    <a:pt x="74" y="9"/>
                    <a:pt x="73" y="9"/>
                    <a:pt x="73" y="9"/>
                  </a:cubicBezTo>
                  <a:cubicBezTo>
                    <a:pt x="73" y="9"/>
                    <a:pt x="71" y="9"/>
                    <a:pt x="71" y="10"/>
                  </a:cubicBezTo>
                  <a:cubicBezTo>
                    <a:pt x="70" y="11"/>
                    <a:pt x="71" y="12"/>
                    <a:pt x="71" y="12"/>
                  </a:cubicBezTo>
                  <a:cubicBezTo>
                    <a:pt x="71" y="12"/>
                    <a:pt x="68" y="12"/>
                    <a:pt x="67" y="11"/>
                  </a:cubicBezTo>
                  <a:cubicBezTo>
                    <a:pt x="66" y="10"/>
                    <a:pt x="63" y="10"/>
                    <a:pt x="63" y="10"/>
                  </a:cubicBezTo>
                  <a:cubicBezTo>
                    <a:pt x="63" y="10"/>
                    <a:pt x="61" y="8"/>
                    <a:pt x="59" y="8"/>
                  </a:cubicBezTo>
                  <a:cubicBezTo>
                    <a:pt x="56" y="8"/>
                    <a:pt x="57" y="9"/>
                    <a:pt x="58" y="9"/>
                  </a:cubicBezTo>
                  <a:cubicBezTo>
                    <a:pt x="59" y="10"/>
                    <a:pt x="58" y="11"/>
                    <a:pt x="59" y="13"/>
                  </a:cubicBezTo>
                  <a:cubicBezTo>
                    <a:pt x="61" y="14"/>
                    <a:pt x="61" y="15"/>
                    <a:pt x="61" y="16"/>
                  </a:cubicBezTo>
                  <a:cubicBezTo>
                    <a:pt x="61" y="17"/>
                    <a:pt x="60" y="20"/>
                    <a:pt x="60" y="21"/>
                  </a:cubicBezTo>
                  <a:cubicBezTo>
                    <a:pt x="61" y="23"/>
                    <a:pt x="62" y="23"/>
                    <a:pt x="63" y="24"/>
                  </a:cubicBezTo>
                  <a:cubicBezTo>
                    <a:pt x="64" y="24"/>
                    <a:pt x="66" y="23"/>
                    <a:pt x="67" y="23"/>
                  </a:cubicBezTo>
                  <a:cubicBezTo>
                    <a:pt x="69" y="22"/>
                    <a:pt x="70" y="25"/>
                    <a:pt x="70" y="25"/>
                  </a:cubicBezTo>
                  <a:cubicBezTo>
                    <a:pt x="70" y="25"/>
                    <a:pt x="69" y="26"/>
                    <a:pt x="67" y="26"/>
                  </a:cubicBezTo>
                  <a:cubicBezTo>
                    <a:pt x="66" y="26"/>
                    <a:pt x="65" y="30"/>
                    <a:pt x="64" y="30"/>
                  </a:cubicBezTo>
                  <a:cubicBezTo>
                    <a:pt x="63" y="30"/>
                    <a:pt x="62" y="31"/>
                    <a:pt x="61" y="31"/>
                  </a:cubicBezTo>
                  <a:cubicBezTo>
                    <a:pt x="59" y="31"/>
                    <a:pt x="59" y="34"/>
                    <a:pt x="57" y="34"/>
                  </a:cubicBezTo>
                  <a:cubicBezTo>
                    <a:pt x="55" y="34"/>
                    <a:pt x="53" y="36"/>
                    <a:pt x="53" y="36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35" y="35"/>
                    <a:pt x="34" y="35"/>
                  </a:cubicBezTo>
                  <a:cubicBezTo>
                    <a:pt x="32" y="35"/>
                    <a:pt x="30" y="34"/>
                    <a:pt x="30" y="34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2" y="47"/>
                    <a:pt x="32" y="48"/>
                  </a:cubicBezTo>
                  <a:cubicBezTo>
                    <a:pt x="33" y="50"/>
                    <a:pt x="31" y="53"/>
                    <a:pt x="31" y="54"/>
                  </a:cubicBezTo>
                  <a:cubicBezTo>
                    <a:pt x="31" y="56"/>
                    <a:pt x="24" y="72"/>
                    <a:pt x="24" y="72"/>
                  </a:cubicBezTo>
                  <a:cubicBezTo>
                    <a:pt x="24" y="72"/>
                    <a:pt x="24" y="74"/>
                    <a:pt x="22" y="74"/>
                  </a:cubicBezTo>
                  <a:cubicBezTo>
                    <a:pt x="21" y="74"/>
                    <a:pt x="19" y="74"/>
                    <a:pt x="17" y="75"/>
                  </a:cubicBezTo>
                  <a:cubicBezTo>
                    <a:pt x="16" y="75"/>
                    <a:pt x="13" y="75"/>
                    <a:pt x="12" y="77"/>
                  </a:cubicBezTo>
                  <a:cubicBezTo>
                    <a:pt x="10" y="78"/>
                    <a:pt x="7" y="79"/>
                    <a:pt x="7" y="81"/>
                  </a:cubicBezTo>
                  <a:cubicBezTo>
                    <a:pt x="6" y="82"/>
                    <a:pt x="6" y="85"/>
                    <a:pt x="5" y="86"/>
                  </a:cubicBezTo>
                  <a:cubicBezTo>
                    <a:pt x="4" y="88"/>
                    <a:pt x="3" y="89"/>
                    <a:pt x="3" y="91"/>
                  </a:cubicBezTo>
                  <a:cubicBezTo>
                    <a:pt x="3" y="92"/>
                    <a:pt x="3" y="94"/>
                    <a:pt x="3" y="94"/>
                  </a:cubicBezTo>
                  <a:cubicBezTo>
                    <a:pt x="3" y="94"/>
                    <a:pt x="0" y="93"/>
                    <a:pt x="0" y="94"/>
                  </a:cubicBezTo>
                  <a:cubicBezTo>
                    <a:pt x="1" y="95"/>
                    <a:pt x="1" y="98"/>
                    <a:pt x="2" y="98"/>
                  </a:cubicBezTo>
                  <a:cubicBezTo>
                    <a:pt x="3" y="99"/>
                    <a:pt x="3" y="102"/>
                    <a:pt x="3" y="102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5" y="106"/>
                    <a:pt x="5" y="108"/>
                  </a:cubicBezTo>
                  <a:cubicBezTo>
                    <a:pt x="6" y="109"/>
                    <a:pt x="10" y="110"/>
                    <a:pt x="10" y="112"/>
                  </a:cubicBezTo>
                  <a:cubicBezTo>
                    <a:pt x="10" y="113"/>
                    <a:pt x="11" y="115"/>
                    <a:pt x="11" y="115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17" y="115"/>
                    <a:pt x="20" y="113"/>
                    <a:pt x="21" y="112"/>
                  </a:cubicBezTo>
                  <a:cubicBezTo>
                    <a:pt x="23" y="110"/>
                    <a:pt x="22" y="113"/>
                    <a:pt x="22" y="11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4"/>
                    <a:pt x="30" y="134"/>
                    <a:pt x="31" y="135"/>
                  </a:cubicBezTo>
                  <a:cubicBezTo>
                    <a:pt x="32" y="136"/>
                    <a:pt x="36" y="134"/>
                    <a:pt x="35" y="133"/>
                  </a:cubicBezTo>
                  <a:cubicBezTo>
                    <a:pt x="34" y="132"/>
                    <a:pt x="36" y="131"/>
                    <a:pt x="36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8" y="131"/>
                    <a:pt x="42" y="124"/>
                    <a:pt x="45" y="123"/>
                  </a:cubicBezTo>
                  <a:cubicBezTo>
                    <a:pt x="47" y="123"/>
                    <a:pt x="50" y="121"/>
                    <a:pt x="52" y="121"/>
                  </a:cubicBezTo>
                  <a:cubicBezTo>
                    <a:pt x="55" y="121"/>
                    <a:pt x="55" y="121"/>
                    <a:pt x="55" y="121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3" y="128"/>
                    <a:pt x="54" y="130"/>
                  </a:cubicBezTo>
                  <a:cubicBezTo>
                    <a:pt x="55" y="131"/>
                    <a:pt x="55" y="133"/>
                    <a:pt x="57" y="133"/>
                  </a:cubicBezTo>
                  <a:cubicBezTo>
                    <a:pt x="58" y="134"/>
                    <a:pt x="58" y="134"/>
                    <a:pt x="60" y="134"/>
                  </a:cubicBezTo>
                  <a:cubicBezTo>
                    <a:pt x="61" y="135"/>
                    <a:pt x="62" y="132"/>
                    <a:pt x="64" y="134"/>
                  </a:cubicBezTo>
                  <a:cubicBezTo>
                    <a:pt x="66" y="136"/>
                    <a:pt x="67" y="137"/>
                    <a:pt x="69" y="138"/>
                  </a:cubicBezTo>
                  <a:cubicBezTo>
                    <a:pt x="71" y="139"/>
                    <a:pt x="71" y="140"/>
                    <a:pt x="72" y="141"/>
                  </a:cubicBezTo>
                  <a:cubicBezTo>
                    <a:pt x="74" y="142"/>
                    <a:pt x="74" y="144"/>
                    <a:pt x="77" y="144"/>
                  </a:cubicBezTo>
                  <a:cubicBezTo>
                    <a:pt x="79" y="144"/>
                    <a:pt x="80" y="145"/>
                    <a:pt x="82" y="145"/>
                  </a:cubicBezTo>
                  <a:cubicBezTo>
                    <a:pt x="83" y="145"/>
                    <a:pt x="85" y="144"/>
                    <a:pt x="86" y="145"/>
                  </a:cubicBezTo>
                  <a:cubicBezTo>
                    <a:pt x="87" y="146"/>
                    <a:pt x="87" y="149"/>
                    <a:pt x="88" y="150"/>
                  </a:cubicBezTo>
                  <a:cubicBezTo>
                    <a:pt x="88" y="152"/>
                    <a:pt x="89" y="154"/>
                    <a:pt x="89" y="154"/>
                  </a:cubicBezTo>
                  <a:cubicBezTo>
                    <a:pt x="89" y="154"/>
                    <a:pt x="88" y="156"/>
                    <a:pt x="87" y="158"/>
                  </a:cubicBezTo>
                  <a:cubicBezTo>
                    <a:pt x="86" y="159"/>
                    <a:pt x="87" y="161"/>
                    <a:pt x="88" y="163"/>
                  </a:cubicBezTo>
                  <a:cubicBezTo>
                    <a:pt x="89" y="165"/>
                    <a:pt x="89" y="166"/>
                    <a:pt x="89" y="166"/>
                  </a:cubicBezTo>
                  <a:cubicBezTo>
                    <a:pt x="99" y="166"/>
                    <a:pt x="99" y="166"/>
                    <a:pt x="99" y="166"/>
                  </a:cubicBezTo>
                  <a:cubicBezTo>
                    <a:pt x="99" y="166"/>
                    <a:pt x="98" y="168"/>
                    <a:pt x="98" y="170"/>
                  </a:cubicBezTo>
                  <a:cubicBezTo>
                    <a:pt x="99" y="172"/>
                    <a:pt x="99" y="173"/>
                    <a:pt x="100" y="174"/>
                  </a:cubicBezTo>
                  <a:cubicBezTo>
                    <a:pt x="102" y="175"/>
                    <a:pt x="103" y="176"/>
                    <a:pt x="103" y="178"/>
                  </a:cubicBezTo>
                  <a:cubicBezTo>
                    <a:pt x="104" y="179"/>
                    <a:pt x="103" y="180"/>
                    <a:pt x="103" y="182"/>
                  </a:cubicBezTo>
                  <a:cubicBezTo>
                    <a:pt x="103" y="184"/>
                    <a:pt x="101" y="190"/>
                    <a:pt x="101" y="190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1" y="193"/>
                    <a:pt x="101" y="193"/>
                    <a:pt x="101" y="193"/>
                  </a:cubicBezTo>
                  <a:cubicBezTo>
                    <a:pt x="102" y="194"/>
                    <a:pt x="102" y="194"/>
                    <a:pt x="102" y="194"/>
                  </a:cubicBezTo>
                  <a:cubicBezTo>
                    <a:pt x="102" y="194"/>
                    <a:pt x="103" y="195"/>
                    <a:pt x="104" y="197"/>
                  </a:cubicBezTo>
                  <a:cubicBezTo>
                    <a:pt x="105" y="198"/>
                    <a:pt x="104" y="200"/>
                    <a:pt x="104" y="203"/>
                  </a:cubicBezTo>
                  <a:cubicBezTo>
                    <a:pt x="103" y="205"/>
                    <a:pt x="105" y="206"/>
                    <a:pt x="105" y="208"/>
                  </a:cubicBezTo>
                  <a:cubicBezTo>
                    <a:pt x="105" y="210"/>
                    <a:pt x="112" y="210"/>
                    <a:pt x="112" y="210"/>
                  </a:cubicBezTo>
                  <a:cubicBezTo>
                    <a:pt x="114" y="209"/>
                    <a:pt x="114" y="209"/>
                    <a:pt x="114" y="209"/>
                  </a:cubicBezTo>
                  <a:cubicBezTo>
                    <a:pt x="115" y="210"/>
                    <a:pt x="115" y="210"/>
                    <a:pt x="115" y="210"/>
                  </a:cubicBezTo>
                  <a:cubicBezTo>
                    <a:pt x="115" y="210"/>
                    <a:pt x="114" y="212"/>
                    <a:pt x="116" y="213"/>
                  </a:cubicBezTo>
                  <a:cubicBezTo>
                    <a:pt x="118" y="213"/>
                    <a:pt x="120" y="214"/>
                    <a:pt x="120" y="216"/>
                  </a:cubicBezTo>
                  <a:cubicBezTo>
                    <a:pt x="120" y="218"/>
                    <a:pt x="119" y="221"/>
                    <a:pt x="119" y="223"/>
                  </a:cubicBezTo>
                  <a:cubicBezTo>
                    <a:pt x="120" y="225"/>
                    <a:pt x="120" y="227"/>
                    <a:pt x="121" y="226"/>
                  </a:cubicBezTo>
                  <a:cubicBezTo>
                    <a:pt x="122" y="226"/>
                    <a:pt x="125" y="225"/>
                    <a:pt x="125" y="226"/>
                  </a:cubicBezTo>
                  <a:cubicBezTo>
                    <a:pt x="125" y="227"/>
                    <a:pt x="125" y="231"/>
                    <a:pt x="124" y="232"/>
                  </a:cubicBezTo>
                  <a:cubicBezTo>
                    <a:pt x="123" y="234"/>
                    <a:pt x="123" y="239"/>
                    <a:pt x="123" y="239"/>
                  </a:cubicBezTo>
                  <a:cubicBezTo>
                    <a:pt x="123" y="239"/>
                    <a:pt x="127" y="242"/>
                    <a:pt x="126" y="240"/>
                  </a:cubicBezTo>
                  <a:cubicBezTo>
                    <a:pt x="126" y="239"/>
                    <a:pt x="128" y="240"/>
                    <a:pt x="128" y="240"/>
                  </a:cubicBezTo>
                  <a:cubicBezTo>
                    <a:pt x="128" y="240"/>
                    <a:pt x="128" y="243"/>
                    <a:pt x="129" y="245"/>
                  </a:cubicBezTo>
                  <a:cubicBezTo>
                    <a:pt x="129" y="248"/>
                    <a:pt x="129" y="251"/>
                    <a:pt x="129" y="252"/>
                  </a:cubicBezTo>
                  <a:cubicBezTo>
                    <a:pt x="129" y="253"/>
                    <a:pt x="128" y="253"/>
                    <a:pt x="127" y="254"/>
                  </a:cubicBezTo>
                  <a:cubicBezTo>
                    <a:pt x="126" y="255"/>
                    <a:pt x="122" y="255"/>
                    <a:pt x="122" y="257"/>
                  </a:cubicBezTo>
                  <a:cubicBezTo>
                    <a:pt x="121" y="258"/>
                    <a:pt x="120" y="260"/>
                    <a:pt x="118" y="261"/>
                  </a:cubicBezTo>
                  <a:cubicBezTo>
                    <a:pt x="117" y="262"/>
                    <a:pt x="116" y="262"/>
                    <a:pt x="116" y="264"/>
                  </a:cubicBezTo>
                  <a:cubicBezTo>
                    <a:pt x="115" y="265"/>
                    <a:pt x="111" y="265"/>
                    <a:pt x="111" y="267"/>
                  </a:cubicBezTo>
                  <a:cubicBezTo>
                    <a:pt x="111" y="269"/>
                    <a:pt x="111" y="271"/>
                    <a:pt x="109" y="272"/>
                  </a:cubicBezTo>
                  <a:cubicBezTo>
                    <a:pt x="108" y="273"/>
                    <a:pt x="106" y="274"/>
                    <a:pt x="106" y="275"/>
                  </a:cubicBezTo>
                  <a:cubicBezTo>
                    <a:pt x="106" y="276"/>
                    <a:pt x="105" y="280"/>
                    <a:pt x="105" y="280"/>
                  </a:cubicBezTo>
                  <a:cubicBezTo>
                    <a:pt x="110" y="278"/>
                    <a:pt x="110" y="278"/>
                    <a:pt x="110" y="278"/>
                  </a:cubicBezTo>
                  <a:cubicBezTo>
                    <a:pt x="115" y="282"/>
                    <a:pt x="115" y="282"/>
                    <a:pt x="115" y="282"/>
                  </a:cubicBezTo>
                  <a:cubicBezTo>
                    <a:pt x="115" y="282"/>
                    <a:pt x="116" y="283"/>
                    <a:pt x="116" y="285"/>
                  </a:cubicBezTo>
                  <a:cubicBezTo>
                    <a:pt x="117" y="287"/>
                    <a:pt x="119" y="286"/>
                    <a:pt x="121" y="287"/>
                  </a:cubicBezTo>
                  <a:cubicBezTo>
                    <a:pt x="122" y="289"/>
                    <a:pt x="122" y="289"/>
                    <a:pt x="124" y="291"/>
                  </a:cubicBezTo>
                  <a:cubicBezTo>
                    <a:pt x="127" y="292"/>
                    <a:pt x="128" y="291"/>
                    <a:pt x="129" y="293"/>
                  </a:cubicBezTo>
                  <a:cubicBezTo>
                    <a:pt x="129" y="295"/>
                    <a:pt x="130" y="297"/>
                    <a:pt x="131" y="298"/>
                  </a:cubicBezTo>
                  <a:cubicBezTo>
                    <a:pt x="133" y="298"/>
                    <a:pt x="134" y="299"/>
                    <a:pt x="134" y="299"/>
                  </a:cubicBezTo>
                  <a:cubicBezTo>
                    <a:pt x="131" y="304"/>
                    <a:pt x="131" y="304"/>
                    <a:pt x="131" y="304"/>
                  </a:cubicBezTo>
                  <a:cubicBezTo>
                    <a:pt x="132" y="306"/>
                    <a:pt x="132" y="306"/>
                    <a:pt x="132" y="306"/>
                  </a:cubicBezTo>
                  <a:cubicBezTo>
                    <a:pt x="134" y="304"/>
                    <a:pt x="136" y="302"/>
                    <a:pt x="136" y="301"/>
                  </a:cubicBezTo>
                  <a:cubicBezTo>
                    <a:pt x="136" y="298"/>
                    <a:pt x="135" y="298"/>
                    <a:pt x="135" y="296"/>
                  </a:cubicBezTo>
                  <a:cubicBezTo>
                    <a:pt x="136" y="295"/>
                    <a:pt x="139" y="293"/>
                    <a:pt x="139" y="291"/>
                  </a:cubicBezTo>
                  <a:cubicBezTo>
                    <a:pt x="139" y="290"/>
                    <a:pt x="139" y="289"/>
                    <a:pt x="139" y="289"/>
                  </a:cubicBezTo>
                  <a:cubicBezTo>
                    <a:pt x="140" y="288"/>
                    <a:pt x="141" y="288"/>
                    <a:pt x="142" y="288"/>
                  </a:cubicBezTo>
                  <a:cubicBezTo>
                    <a:pt x="142" y="287"/>
                    <a:pt x="142" y="287"/>
                    <a:pt x="142" y="287"/>
                  </a:cubicBezTo>
                  <a:cubicBezTo>
                    <a:pt x="144" y="285"/>
                    <a:pt x="144" y="284"/>
                    <a:pt x="144" y="281"/>
                  </a:cubicBezTo>
                  <a:cubicBezTo>
                    <a:pt x="145" y="281"/>
                    <a:pt x="145" y="281"/>
                    <a:pt x="146" y="281"/>
                  </a:cubicBezTo>
                  <a:cubicBezTo>
                    <a:pt x="146" y="282"/>
                    <a:pt x="146" y="282"/>
                    <a:pt x="146" y="282"/>
                  </a:cubicBezTo>
                  <a:cubicBezTo>
                    <a:pt x="146" y="282"/>
                    <a:pt x="147" y="282"/>
                    <a:pt x="147" y="282"/>
                  </a:cubicBezTo>
                  <a:cubicBezTo>
                    <a:pt x="147" y="282"/>
                    <a:pt x="148" y="281"/>
                    <a:pt x="148" y="281"/>
                  </a:cubicBezTo>
                  <a:cubicBezTo>
                    <a:pt x="149" y="282"/>
                    <a:pt x="149" y="282"/>
                    <a:pt x="149" y="282"/>
                  </a:cubicBezTo>
                  <a:cubicBezTo>
                    <a:pt x="149" y="282"/>
                    <a:pt x="148" y="284"/>
                    <a:pt x="148" y="283"/>
                  </a:cubicBezTo>
                  <a:cubicBezTo>
                    <a:pt x="148" y="286"/>
                    <a:pt x="148" y="287"/>
                    <a:pt x="147" y="289"/>
                  </a:cubicBezTo>
                  <a:cubicBezTo>
                    <a:pt x="147" y="289"/>
                    <a:pt x="145" y="290"/>
                    <a:pt x="145" y="290"/>
                  </a:cubicBezTo>
                  <a:cubicBezTo>
                    <a:pt x="144" y="294"/>
                    <a:pt x="148" y="288"/>
                    <a:pt x="148" y="288"/>
                  </a:cubicBezTo>
                  <a:cubicBezTo>
                    <a:pt x="149" y="286"/>
                    <a:pt x="150" y="282"/>
                    <a:pt x="151" y="280"/>
                  </a:cubicBezTo>
                  <a:cubicBezTo>
                    <a:pt x="152" y="277"/>
                    <a:pt x="152" y="275"/>
                    <a:pt x="154" y="273"/>
                  </a:cubicBezTo>
                  <a:cubicBezTo>
                    <a:pt x="154" y="273"/>
                    <a:pt x="157" y="269"/>
                    <a:pt x="158" y="269"/>
                  </a:cubicBezTo>
                  <a:cubicBezTo>
                    <a:pt x="158" y="268"/>
                    <a:pt x="159" y="269"/>
                    <a:pt x="159" y="268"/>
                  </a:cubicBezTo>
                  <a:cubicBezTo>
                    <a:pt x="160" y="267"/>
                    <a:pt x="159" y="266"/>
                    <a:pt x="160" y="265"/>
                  </a:cubicBezTo>
                  <a:cubicBezTo>
                    <a:pt x="160" y="265"/>
                    <a:pt x="161" y="265"/>
                    <a:pt x="161" y="265"/>
                  </a:cubicBezTo>
                  <a:cubicBezTo>
                    <a:pt x="160" y="264"/>
                    <a:pt x="161" y="257"/>
                    <a:pt x="161" y="255"/>
                  </a:cubicBezTo>
                  <a:cubicBezTo>
                    <a:pt x="160" y="255"/>
                    <a:pt x="159" y="255"/>
                    <a:pt x="159" y="255"/>
                  </a:cubicBezTo>
                  <a:cubicBezTo>
                    <a:pt x="159" y="253"/>
                    <a:pt x="160" y="253"/>
                    <a:pt x="160" y="252"/>
                  </a:cubicBezTo>
                  <a:cubicBezTo>
                    <a:pt x="159" y="252"/>
                    <a:pt x="159" y="252"/>
                    <a:pt x="159" y="252"/>
                  </a:cubicBezTo>
                  <a:cubicBezTo>
                    <a:pt x="159" y="252"/>
                    <a:pt x="159" y="251"/>
                    <a:pt x="159" y="251"/>
                  </a:cubicBezTo>
                  <a:cubicBezTo>
                    <a:pt x="160" y="251"/>
                    <a:pt x="159" y="250"/>
                    <a:pt x="159" y="250"/>
                  </a:cubicBezTo>
                  <a:cubicBezTo>
                    <a:pt x="159" y="250"/>
                    <a:pt x="159" y="247"/>
                    <a:pt x="159" y="246"/>
                  </a:cubicBezTo>
                  <a:cubicBezTo>
                    <a:pt x="159" y="246"/>
                    <a:pt x="158" y="246"/>
                    <a:pt x="158" y="245"/>
                  </a:cubicBezTo>
                  <a:cubicBezTo>
                    <a:pt x="158" y="245"/>
                    <a:pt x="160" y="244"/>
                    <a:pt x="160" y="244"/>
                  </a:cubicBezTo>
                  <a:cubicBezTo>
                    <a:pt x="161" y="242"/>
                    <a:pt x="160" y="242"/>
                    <a:pt x="160" y="24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1" name="Freeform 163"/>
            <p:cNvSpPr>
              <a:spLocks/>
            </p:cNvSpPr>
            <p:nvPr/>
          </p:nvSpPr>
          <p:spPr bwMode="auto">
            <a:xfrm>
              <a:off x="4775200" y="4887913"/>
              <a:ext cx="233362" cy="273050"/>
            </a:xfrm>
            <a:custGeom>
              <a:avLst/>
              <a:gdLst>
                <a:gd name="T0" fmla="*/ 0 w 62"/>
                <a:gd name="T1" fmla="*/ 60 h 73"/>
                <a:gd name="T2" fmla="*/ 5 w 62"/>
                <a:gd name="T3" fmla="*/ 64 h 73"/>
                <a:gd name="T4" fmla="*/ 5 w 62"/>
                <a:gd name="T5" fmla="*/ 69 h 73"/>
                <a:gd name="T6" fmla="*/ 7 w 62"/>
                <a:gd name="T7" fmla="*/ 73 h 73"/>
                <a:gd name="T8" fmla="*/ 10 w 62"/>
                <a:gd name="T9" fmla="*/ 72 h 73"/>
                <a:gd name="T10" fmla="*/ 15 w 62"/>
                <a:gd name="T11" fmla="*/ 69 h 73"/>
                <a:gd name="T12" fmla="*/ 22 w 62"/>
                <a:gd name="T13" fmla="*/ 64 h 73"/>
                <a:gd name="T14" fmla="*/ 24 w 62"/>
                <a:gd name="T15" fmla="*/ 61 h 73"/>
                <a:gd name="T16" fmla="*/ 27 w 62"/>
                <a:gd name="T17" fmla="*/ 62 h 73"/>
                <a:gd name="T18" fmla="*/ 30 w 62"/>
                <a:gd name="T19" fmla="*/ 62 h 73"/>
                <a:gd name="T20" fmla="*/ 35 w 62"/>
                <a:gd name="T21" fmla="*/ 63 h 73"/>
                <a:gd name="T22" fmla="*/ 38 w 62"/>
                <a:gd name="T23" fmla="*/ 63 h 73"/>
                <a:gd name="T24" fmla="*/ 39 w 62"/>
                <a:gd name="T25" fmla="*/ 54 h 73"/>
                <a:gd name="T26" fmla="*/ 42 w 62"/>
                <a:gd name="T27" fmla="*/ 52 h 73"/>
                <a:gd name="T28" fmla="*/ 45 w 62"/>
                <a:gd name="T29" fmla="*/ 46 h 73"/>
                <a:gd name="T30" fmla="*/ 49 w 62"/>
                <a:gd name="T31" fmla="*/ 41 h 73"/>
                <a:gd name="T32" fmla="*/ 55 w 62"/>
                <a:gd name="T33" fmla="*/ 39 h 73"/>
                <a:gd name="T34" fmla="*/ 58 w 62"/>
                <a:gd name="T35" fmla="*/ 37 h 73"/>
                <a:gd name="T36" fmla="*/ 62 w 62"/>
                <a:gd name="T37" fmla="*/ 34 h 73"/>
                <a:gd name="T38" fmla="*/ 59 w 62"/>
                <a:gd name="T39" fmla="*/ 32 h 73"/>
                <a:gd name="T40" fmla="*/ 56 w 62"/>
                <a:gd name="T41" fmla="*/ 32 h 73"/>
                <a:gd name="T42" fmla="*/ 54 w 62"/>
                <a:gd name="T43" fmla="*/ 30 h 73"/>
                <a:gd name="T44" fmla="*/ 54 w 62"/>
                <a:gd name="T45" fmla="*/ 25 h 73"/>
                <a:gd name="T46" fmla="*/ 52 w 62"/>
                <a:gd name="T47" fmla="*/ 23 h 73"/>
                <a:gd name="T48" fmla="*/ 50 w 62"/>
                <a:gd name="T49" fmla="*/ 21 h 73"/>
                <a:gd name="T50" fmla="*/ 50 w 62"/>
                <a:gd name="T51" fmla="*/ 18 h 73"/>
                <a:gd name="T52" fmla="*/ 46 w 62"/>
                <a:gd name="T53" fmla="*/ 15 h 73"/>
                <a:gd name="T54" fmla="*/ 44 w 62"/>
                <a:gd name="T55" fmla="*/ 15 h 73"/>
                <a:gd name="T56" fmla="*/ 42 w 62"/>
                <a:gd name="T57" fmla="*/ 13 h 73"/>
                <a:gd name="T58" fmla="*/ 38 w 62"/>
                <a:gd name="T59" fmla="*/ 8 h 73"/>
                <a:gd name="T60" fmla="*/ 37 w 62"/>
                <a:gd name="T61" fmla="*/ 5 h 73"/>
                <a:gd name="T62" fmla="*/ 35 w 62"/>
                <a:gd name="T63" fmla="*/ 1 h 73"/>
                <a:gd name="T64" fmla="*/ 32 w 62"/>
                <a:gd name="T65" fmla="*/ 2 h 73"/>
                <a:gd name="T66" fmla="*/ 29 w 62"/>
                <a:gd name="T67" fmla="*/ 3 h 73"/>
                <a:gd name="T68" fmla="*/ 26 w 62"/>
                <a:gd name="T69" fmla="*/ 4 h 73"/>
                <a:gd name="T70" fmla="*/ 12 w 62"/>
                <a:gd name="T71" fmla="*/ 5 h 73"/>
                <a:gd name="T72" fmla="*/ 8 w 62"/>
                <a:gd name="T73" fmla="*/ 5 h 73"/>
                <a:gd name="T74" fmla="*/ 7 w 62"/>
                <a:gd name="T75" fmla="*/ 31 h 73"/>
                <a:gd name="T76" fmla="*/ 1 w 62"/>
                <a:gd name="T77" fmla="*/ 31 h 73"/>
                <a:gd name="T78" fmla="*/ 0 w 62"/>
                <a:gd name="T79" fmla="*/ 6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2" h="73">
                  <a:moveTo>
                    <a:pt x="0" y="60"/>
                  </a:moveTo>
                  <a:cubicBezTo>
                    <a:pt x="0" y="60"/>
                    <a:pt x="3" y="60"/>
                    <a:pt x="5" y="64"/>
                  </a:cubicBezTo>
                  <a:cubicBezTo>
                    <a:pt x="6" y="67"/>
                    <a:pt x="6" y="67"/>
                    <a:pt x="5" y="69"/>
                  </a:cubicBezTo>
                  <a:cubicBezTo>
                    <a:pt x="4" y="71"/>
                    <a:pt x="5" y="73"/>
                    <a:pt x="7" y="73"/>
                  </a:cubicBezTo>
                  <a:cubicBezTo>
                    <a:pt x="8" y="73"/>
                    <a:pt x="8" y="72"/>
                    <a:pt x="10" y="72"/>
                  </a:cubicBezTo>
                  <a:cubicBezTo>
                    <a:pt x="12" y="72"/>
                    <a:pt x="15" y="69"/>
                    <a:pt x="15" y="69"/>
                  </a:cubicBezTo>
                  <a:cubicBezTo>
                    <a:pt x="15" y="69"/>
                    <a:pt x="22" y="66"/>
                    <a:pt x="22" y="64"/>
                  </a:cubicBezTo>
                  <a:cubicBezTo>
                    <a:pt x="22" y="63"/>
                    <a:pt x="21" y="62"/>
                    <a:pt x="24" y="61"/>
                  </a:cubicBezTo>
                  <a:cubicBezTo>
                    <a:pt x="25" y="60"/>
                    <a:pt x="25" y="61"/>
                    <a:pt x="27" y="62"/>
                  </a:cubicBezTo>
                  <a:cubicBezTo>
                    <a:pt x="28" y="63"/>
                    <a:pt x="28" y="61"/>
                    <a:pt x="30" y="62"/>
                  </a:cubicBezTo>
                  <a:cubicBezTo>
                    <a:pt x="32" y="63"/>
                    <a:pt x="34" y="62"/>
                    <a:pt x="35" y="63"/>
                  </a:cubicBezTo>
                  <a:cubicBezTo>
                    <a:pt x="36" y="63"/>
                    <a:pt x="38" y="64"/>
                    <a:pt x="38" y="63"/>
                  </a:cubicBezTo>
                  <a:cubicBezTo>
                    <a:pt x="38" y="61"/>
                    <a:pt x="39" y="54"/>
                    <a:pt x="39" y="54"/>
                  </a:cubicBezTo>
                  <a:cubicBezTo>
                    <a:pt x="39" y="54"/>
                    <a:pt x="40" y="52"/>
                    <a:pt x="42" y="52"/>
                  </a:cubicBezTo>
                  <a:cubicBezTo>
                    <a:pt x="43" y="52"/>
                    <a:pt x="43" y="47"/>
                    <a:pt x="45" y="46"/>
                  </a:cubicBezTo>
                  <a:cubicBezTo>
                    <a:pt x="47" y="45"/>
                    <a:pt x="48" y="41"/>
                    <a:pt x="49" y="41"/>
                  </a:cubicBezTo>
                  <a:cubicBezTo>
                    <a:pt x="51" y="41"/>
                    <a:pt x="54" y="39"/>
                    <a:pt x="55" y="39"/>
                  </a:cubicBezTo>
                  <a:cubicBezTo>
                    <a:pt x="57" y="39"/>
                    <a:pt x="56" y="37"/>
                    <a:pt x="58" y="37"/>
                  </a:cubicBezTo>
                  <a:cubicBezTo>
                    <a:pt x="61" y="38"/>
                    <a:pt x="62" y="34"/>
                    <a:pt x="62" y="34"/>
                  </a:cubicBezTo>
                  <a:cubicBezTo>
                    <a:pt x="62" y="34"/>
                    <a:pt x="60" y="34"/>
                    <a:pt x="59" y="32"/>
                  </a:cubicBezTo>
                  <a:cubicBezTo>
                    <a:pt x="58" y="31"/>
                    <a:pt x="58" y="33"/>
                    <a:pt x="56" y="32"/>
                  </a:cubicBezTo>
                  <a:cubicBezTo>
                    <a:pt x="55" y="30"/>
                    <a:pt x="54" y="32"/>
                    <a:pt x="54" y="30"/>
                  </a:cubicBezTo>
                  <a:cubicBezTo>
                    <a:pt x="54" y="28"/>
                    <a:pt x="53" y="26"/>
                    <a:pt x="54" y="25"/>
                  </a:cubicBezTo>
                  <a:cubicBezTo>
                    <a:pt x="55" y="24"/>
                    <a:pt x="52" y="24"/>
                    <a:pt x="52" y="23"/>
                  </a:cubicBezTo>
                  <a:cubicBezTo>
                    <a:pt x="52" y="22"/>
                    <a:pt x="51" y="22"/>
                    <a:pt x="50" y="21"/>
                  </a:cubicBezTo>
                  <a:cubicBezTo>
                    <a:pt x="50" y="20"/>
                    <a:pt x="50" y="18"/>
                    <a:pt x="50" y="18"/>
                  </a:cubicBezTo>
                  <a:cubicBezTo>
                    <a:pt x="50" y="18"/>
                    <a:pt x="47" y="16"/>
                    <a:pt x="46" y="15"/>
                  </a:cubicBezTo>
                  <a:cubicBezTo>
                    <a:pt x="46" y="13"/>
                    <a:pt x="46" y="16"/>
                    <a:pt x="44" y="15"/>
                  </a:cubicBezTo>
                  <a:cubicBezTo>
                    <a:pt x="42" y="15"/>
                    <a:pt x="44" y="13"/>
                    <a:pt x="42" y="13"/>
                  </a:cubicBezTo>
                  <a:cubicBezTo>
                    <a:pt x="41" y="12"/>
                    <a:pt x="38" y="8"/>
                    <a:pt x="38" y="8"/>
                  </a:cubicBezTo>
                  <a:cubicBezTo>
                    <a:pt x="38" y="8"/>
                    <a:pt x="38" y="5"/>
                    <a:pt x="37" y="5"/>
                  </a:cubicBezTo>
                  <a:cubicBezTo>
                    <a:pt x="35" y="5"/>
                    <a:pt x="35" y="1"/>
                    <a:pt x="35" y="1"/>
                  </a:cubicBezTo>
                  <a:cubicBezTo>
                    <a:pt x="35" y="1"/>
                    <a:pt x="32" y="0"/>
                    <a:pt x="32" y="2"/>
                  </a:cubicBezTo>
                  <a:cubicBezTo>
                    <a:pt x="32" y="5"/>
                    <a:pt x="29" y="1"/>
                    <a:pt x="29" y="3"/>
                  </a:cubicBezTo>
                  <a:cubicBezTo>
                    <a:pt x="28" y="5"/>
                    <a:pt x="26" y="4"/>
                    <a:pt x="26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1" y="31"/>
                    <a:pt x="1" y="31"/>
                    <a:pt x="1" y="31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2" name="Freeform 164"/>
            <p:cNvSpPr>
              <a:spLocks/>
            </p:cNvSpPr>
            <p:nvPr/>
          </p:nvSpPr>
          <p:spPr bwMode="auto">
            <a:xfrm>
              <a:off x="4689475" y="2989263"/>
              <a:ext cx="93662" cy="98425"/>
            </a:xfrm>
            <a:custGeom>
              <a:avLst/>
              <a:gdLst>
                <a:gd name="T0" fmla="*/ 22 w 25"/>
                <a:gd name="T1" fmla="*/ 6 h 26"/>
                <a:gd name="T2" fmla="*/ 17 w 25"/>
                <a:gd name="T3" fmla="*/ 5 h 26"/>
                <a:gd name="T4" fmla="*/ 16 w 25"/>
                <a:gd name="T5" fmla="*/ 4 h 26"/>
                <a:gd name="T6" fmla="*/ 13 w 25"/>
                <a:gd name="T7" fmla="*/ 3 h 26"/>
                <a:gd name="T8" fmla="*/ 7 w 25"/>
                <a:gd name="T9" fmla="*/ 4 h 26"/>
                <a:gd name="T10" fmla="*/ 4 w 25"/>
                <a:gd name="T11" fmla="*/ 3 h 26"/>
                <a:gd name="T12" fmla="*/ 2 w 25"/>
                <a:gd name="T13" fmla="*/ 1 h 26"/>
                <a:gd name="T14" fmla="*/ 0 w 25"/>
                <a:gd name="T15" fmla="*/ 2 h 26"/>
                <a:gd name="T16" fmla="*/ 0 w 25"/>
                <a:gd name="T17" fmla="*/ 4 h 26"/>
                <a:gd name="T18" fmla="*/ 3 w 25"/>
                <a:gd name="T19" fmla="*/ 9 h 26"/>
                <a:gd name="T20" fmla="*/ 3 w 25"/>
                <a:gd name="T21" fmla="*/ 11 h 26"/>
                <a:gd name="T22" fmla="*/ 9 w 25"/>
                <a:gd name="T23" fmla="*/ 18 h 26"/>
                <a:gd name="T24" fmla="*/ 12 w 25"/>
                <a:gd name="T25" fmla="*/ 20 h 26"/>
                <a:gd name="T26" fmla="*/ 14 w 25"/>
                <a:gd name="T27" fmla="*/ 22 h 26"/>
                <a:gd name="T28" fmla="*/ 16 w 25"/>
                <a:gd name="T29" fmla="*/ 24 h 26"/>
                <a:gd name="T30" fmla="*/ 17 w 25"/>
                <a:gd name="T31" fmla="*/ 26 h 26"/>
                <a:gd name="T32" fmla="*/ 17 w 25"/>
                <a:gd name="T33" fmla="*/ 22 h 26"/>
                <a:gd name="T34" fmla="*/ 18 w 25"/>
                <a:gd name="T35" fmla="*/ 19 h 26"/>
                <a:gd name="T36" fmla="*/ 20 w 25"/>
                <a:gd name="T37" fmla="*/ 18 h 26"/>
                <a:gd name="T38" fmla="*/ 22 w 25"/>
                <a:gd name="T39" fmla="*/ 16 h 26"/>
                <a:gd name="T40" fmla="*/ 25 w 25"/>
                <a:gd name="T41" fmla="*/ 14 h 26"/>
                <a:gd name="T42" fmla="*/ 22 w 25"/>
                <a:gd name="T43" fmla="*/ 12 h 26"/>
                <a:gd name="T44" fmla="*/ 24 w 25"/>
                <a:gd name="T45" fmla="*/ 10 h 26"/>
                <a:gd name="T46" fmla="*/ 22 w 25"/>
                <a:gd name="T47" fmla="*/ 8 h 26"/>
                <a:gd name="T48" fmla="*/ 23 w 25"/>
                <a:gd name="T49" fmla="*/ 5 h 26"/>
                <a:gd name="T50" fmla="*/ 22 w 25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" h="26">
                  <a:moveTo>
                    <a:pt x="22" y="6"/>
                  </a:moveTo>
                  <a:cubicBezTo>
                    <a:pt x="22" y="6"/>
                    <a:pt x="18" y="7"/>
                    <a:pt x="17" y="5"/>
                  </a:cubicBezTo>
                  <a:cubicBezTo>
                    <a:pt x="17" y="3"/>
                    <a:pt x="16" y="4"/>
                    <a:pt x="16" y="4"/>
                  </a:cubicBezTo>
                  <a:cubicBezTo>
                    <a:pt x="16" y="4"/>
                    <a:pt x="14" y="3"/>
                    <a:pt x="13" y="3"/>
                  </a:cubicBezTo>
                  <a:cubicBezTo>
                    <a:pt x="11" y="2"/>
                    <a:pt x="8" y="5"/>
                    <a:pt x="7" y="4"/>
                  </a:cubicBezTo>
                  <a:cubicBezTo>
                    <a:pt x="6" y="3"/>
                    <a:pt x="5" y="1"/>
                    <a:pt x="4" y="3"/>
                  </a:cubicBezTo>
                  <a:cubicBezTo>
                    <a:pt x="4" y="4"/>
                    <a:pt x="3" y="2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3" y="7"/>
                    <a:pt x="3" y="9"/>
                  </a:cubicBezTo>
                  <a:cubicBezTo>
                    <a:pt x="4" y="12"/>
                    <a:pt x="2" y="9"/>
                    <a:pt x="3" y="11"/>
                  </a:cubicBezTo>
                  <a:cubicBezTo>
                    <a:pt x="5" y="13"/>
                    <a:pt x="8" y="16"/>
                    <a:pt x="9" y="18"/>
                  </a:cubicBezTo>
                  <a:cubicBezTo>
                    <a:pt x="11" y="20"/>
                    <a:pt x="11" y="19"/>
                    <a:pt x="12" y="20"/>
                  </a:cubicBezTo>
                  <a:cubicBezTo>
                    <a:pt x="12" y="21"/>
                    <a:pt x="14" y="22"/>
                    <a:pt x="14" y="22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6" y="25"/>
                    <a:pt x="17" y="25"/>
                    <a:pt x="17" y="26"/>
                  </a:cubicBezTo>
                  <a:cubicBezTo>
                    <a:pt x="17" y="24"/>
                    <a:pt x="17" y="24"/>
                    <a:pt x="17" y="22"/>
                  </a:cubicBezTo>
                  <a:cubicBezTo>
                    <a:pt x="17" y="21"/>
                    <a:pt x="17" y="20"/>
                    <a:pt x="18" y="19"/>
                  </a:cubicBezTo>
                  <a:cubicBezTo>
                    <a:pt x="19" y="18"/>
                    <a:pt x="20" y="18"/>
                    <a:pt x="20" y="18"/>
                  </a:cubicBezTo>
                  <a:cubicBezTo>
                    <a:pt x="21" y="17"/>
                    <a:pt x="21" y="16"/>
                    <a:pt x="22" y="16"/>
                  </a:cubicBezTo>
                  <a:cubicBezTo>
                    <a:pt x="23" y="15"/>
                    <a:pt x="24" y="15"/>
                    <a:pt x="25" y="14"/>
                  </a:cubicBezTo>
                  <a:cubicBezTo>
                    <a:pt x="25" y="13"/>
                    <a:pt x="21" y="13"/>
                    <a:pt x="22" y="12"/>
                  </a:cubicBezTo>
                  <a:cubicBezTo>
                    <a:pt x="22" y="11"/>
                    <a:pt x="24" y="11"/>
                    <a:pt x="24" y="10"/>
                  </a:cubicBezTo>
                  <a:cubicBezTo>
                    <a:pt x="25" y="9"/>
                    <a:pt x="23" y="9"/>
                    <a:pt x="22" y="8"/>
                  </a:cubicBezTo>
                  <a:cubicBezTo>
                    <a:pt x="22" y="7"/>
                    <a:pt x="23" y="6"/>
                    <a:pt x="23" y="5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3" name="Freeform 165"/>
            <p:cNvSpPr>
              <a:spLocks noEditPoints="1"/>
            </p:cNvSpPr>
            <p:nvPr/>
          </p:nvSpPr>
          <p:spPr bwMode="auto">
            <a:xfrm>
              <a:off x="2679700" y="4673601"/>
              <a:ext cx="284162" cy="352425"/>
            </a:xfrm>
            <a:custGeom>
              <a:avLst/>
              <a:gdLst>
                <a:gd name="T0" fmla="*/ 6 w 76"/>
                <a:gd name="T1" fmla="*/ 41 h 94"/>
                <a:gd name="T2" fmla="*/ 6 w 76"/>
                <a:gd name="T3" fmla="*/ 43 h 94"/>
                <a:gd name="T4" fmla="*/ 5 w 76"/>
                <a:gd name="T5" fmla="*/ 43 h 94"/>
                <a:gd name="T6" fmla="*/ 1 w 76"/>
                <a:gd name="T7" fmla="*/ 51 h 94"/>
                <a:gd name="T8" fmla="*/ 5 w 76"/>
                <a:gd name="T9" fmla="*/ 62 h 94"/>
                <a:gd name="T10" fmla="*/ 10 w 76"/>
                <a:gd name="T11" fmla="*/ 72 h 94"/>
                <a:gd name="T12" fmla="*/ 12 w 76"/>
                <a:gd name="T13" fmla="*/ 84 h 94"/>
                <a:gd name="T14" fmla="*/ 17 w 76"/>
                <a:gd name="T15" fmla="*/ 91 h 94"/>
                <a:gd name="T16" fmla="*/ 27 w 76"/>
                <a:gd name="T17" fmla="*/ 89 h 94"/>
                <a:gd name="T18" fmla="*/ 33 w 76"/>
                <a:gd name="T19" fmla="*/ 93 h 94"/>
                <a:gd name="T20" fmla="*/ 35 w 76"/>
                <a:gd name="T21" fmla="*/ 90 h 94"/>
                <a:gd name="T22" fmla="*/ 47 w 76"/>
                <a:gd name="T23" fmla="*/ 89 h 94"/>
                <a:gd name="T24" fmla="*/ 51 w 76"/>
                <a:gd name="T25" fmla="*/ 78 h 94"/>
                <a:gd name="T26" fmla="*/ 57 w 76"/>
                <a:gd name="T27" fmla="*/ 68 h 94"/>
                <a:gd name="T28" fmla="*/ 70 w 76"/>
                <a:gd name="T29" fmla="*/ 68 h 94"/>
                <a:gd name="T30" fmla="*/ 75 w 76"/>
                <a:gd name="T31" fmla="*/ 71 h 94"/>
                <a:gd name="T32" fmla="*/ 75 w 76"/>
                <a:gd name="T33" fmla="*/ 61 h 94"/>
                <a:gd name="T34" fmla="*/ 72 w 76"/>
                <a:gd name="T35" fmla="*/ 53 h 94"/>
                <a:gd name="T36" fmla="*/ 71 w 76"/>
                <a:gd name="T37" fmla="*/ 45 h 94"/>
                <a:gd name="T38" fmla="*/ 60 w 76"/>
                <a:gd name="T39" fmla="*/ 42 h 94"/>
                <a:gd name="T40" fmla="*/ 61 w 76"/>
                <a:gd name="T41" fmla="*/ 33 h 94"/>
                <a:gd name="T42" fmla="*/ 58 w 76"/>
                <a:gd name="T43" fmla="*/ 24 h 94"/>
                <a:gd name="T44" fmla="*/ 49 w 76"/>
                <a:gd name="T45" fmla="*/ 23 h 94"/>
                <a:gd name="T46" fmla="*/ 41 w 76"/>
                <a:gd name="T47" fmla="*/ 17 h 94"/>
                <a:gd name="T48" fmla="*/ 32 w 76"/>
                <a:gd name="T49" fmla="*/ 13 h 94"/>
                <a:gd name="T50" fmla="*/ 26 w 76"/>
                <a:gd name="T51" fmla="*/ 9 h 94"/>
                <a:gd name="T52" fmla="*/ 27 w 76"/>
                <a:gd name="T53" fmla="*/ 0 h 94"/>
                <a:gd name="T54" fmla="*/ 17 w 76"/>
                <a:gd name="T55" fmla="*/ 2 h 94"/>
                <a:gd name="T56" fmla="*/ 8 w 76"/>
                <a:gd name="T57" fmla="*/ 10 h 94"/>
                <a:gd name="T58" fmla="*/ 3 w 76"/>
                <a:gd name="T59" fmla="*/ 14 h 94"/>
                <a:gd name="T60" fmla="*/ 4 w 76"/>
                <a:gd name="T61" fmla="*/ 21 h 94"/>
                <a:gd name="T62" fmla="*/ 2 w 76"/>
                <a:gd name="T63" fmla="*/ 31 h 94"/>
                <a:gd name="T64" fmla="*/ 3 w 76"/>
                <a:gd name="T65" fmla="*/ 37 h 94"/>
                <a:gd name="T66" fmla="*/ 16 w 76"/>
                <a:gd name="T67" fmla="*/ 61 h 94"/>
                <a:gd name="T68" fmla="*/ 16 w 76"/>
                <a:gd name="T69" fmla="*/ 6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94">
                  <a:moveTo>
                    <a:pt x="4" y="40"/>
                  </a:moveTo>
                  <a:cubicBezTo>
                    <a:pt x="5" y="40"/>
                    <a:pt x="5" y="40"/>
                    <a:pt x="6" y="41"/>
                  </a:cubicBezTo>
                  <a:cubicBezTo>
                    <a:pt x="7" y="41"/>
                    <a:pt x="7" y="43"/>
                    <a:pt x="7" y="43"/>
                  </a:cubicBezTo>
                  <a:cubicBezTo>
                    <a:pt x="7" y="43"/>
                    <a:pt x="7" y="43"/>
                    <a:pt x="6" y="43"/>
                  </a:cubicBezTo>
                  <a:cubicBezTo>
                    <a:pt x="5" y="43"/>
                    <a:pt x="5" y="43"/>
                    <a:pt x="5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6" y="44"/>
                    <a:pt x="5" y="46"/>
                  </a:cubicBezTo>
                  <a:cubicBezTo>
                    <a:pt x="4" y="47"/>
                    <a:pt x="1" y="51"/>
                    <a:pt x="1" y="5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3" y="55"/>
                    <a:pt x="4" y="61"/>
                    <a:pt x="5" y="62"/>
                  </a:cubicBezTo>
                  <a:cubicBezTo>
                    <a:pt x="7" y="63"/>
                    <a:pt x="9" y="66"/>
                    <a:pt x="9" y="66"/>
                  </a:cubicBezTo>
                  <a:cubicBezTo>
                    <a:pt x="9" y="66"/>
                    <a:pt x="9" y="70"/>
                    <a:pt x="10" y="72"/>
                  </a:cubicBezTo>
                  <a:cubicBezTo>
                    <a:pt x="11" y="73"/>
                    <a:pt x="11" y="77"/>
                    <a:pt x="12" y="78"/>
                  </a:cubicBezTo>
                  <a:cubicBezTo>
                    <a:pt x="13" y="79"/>
                    <a:pt x="12" y="84"/>
                    <a:pt x="12" y="8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5" y="89"/>
                    <a:pt x="27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1" y="89"/>
                    <a:pt x="33" y="92"/>
                    <a:pt x="33" y="93"/>
                  </a:cubicBezTo>
                  <a:cubicBezTo>
                    <a:pt x="34" y="93"/>
                    <a:pt x="34" y="94"/>
                    <a:pt x="34" y="94"/>
                  </a:cubicBezTo>
                  <a:cubicBezTo>
                    <a:pt x="34" y="94"/>
                    <a:pt x="34" y="93"/>
                    <a:pt x="35" y="90"/>
                  </a:cubicBezTo>
                  <a:cubicBezTo>
                    <a:pt x="37" y="87"/>
                    <a:pt x="38" y="89"/>
                    <a:pt x="38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3" y="74"/>
                    <a:pt x="53" y="73"/>
                  </a:cubicBezTo>
                  <a:cubicBezTo>
                    <a:pt x="53" y="72"/>
                    <a:pt x="57" y="68"/>
                    <a:pt x="57" y="68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5" y="63"/>
                    <a:pt x="75" y="61"/>
                  </a:cubicBezTo>
                  <a:cubicBezTo>
                    <a:pt x="75" y="59"/>
                    <a:pt x="76" y="58"/>
                    <a:pt x="75" y="57"/>
                  </a:cubicBezTo>
                  <a:cubicBezTo>
                    <a:pt x="75" y="55"/>
                    <a:pt x="74" y="54"/>
                    <a:pt x="72" y="53"/>
                  </a:cubicBezTo>
                  <a:cubicBezTo>
                    <a:pt x="71" y="52"/>
                    <a:pt x="71" y="51"/>
                    <a:pt x="70" y="49"/>
                  </a:cubicBezTo>
                  <a:cubicBezTo>
                    <a:pt x="70" y="47"/>
                    <a:pt x="71" y="45"/>
                    <a:pt x="71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5"/>
                    <a:pt x="61" y="44"/>
                    <a:pt x="60" y="42"/>
                  </a:cubicBezTo>
                  <a:cubicBezTo>
                    <a:pt x="59" y="40"/>
                    <a:pt x="58" y="38"/>
                    <a:pt x="59" y="37"/>
                  </a:cubicBezTo>
                  <a:cubicBezTo>
                    <a:pt x="60" y="35"/>
                    <a:pt x="61" y="33"/>
                    <a:pt x="61" y="33"/>
                  </a:cubicBezTo>
                  <a:cubicBezTo>
                    <a:pt x="61" y="33"/>
                    <a:pt x="60" y="31"/>
                    <a:pt x="60" y="29"/>
                  </a:cubicBezTo>
                  <a:cubicBezTo>
                    <a:pt x="59" y="28"/>
                    <a:pt x="59" y="25"/>
                    <a:pt x="58" y="24"/>
                  </a:cubicBezTo>
                  <a:cubicBezTo>
                    <a:pt x="57" y="23"/>
                    <a:pt x="55" y="24"/>
                    <a:pt x="54" y="24"/>
                  </a:cubicBezTo>
                  <a:cubicBezTo>
                    <a:pt x="52" y="24"/>
                    <a:pt x="51" y="23"/>
                    <a:pt x="49" y="23"/>
                  </a:cubicBezTo>
                  <a:cubicBezTo>
                    <a:pt x="46" y="23"/>
                    <a:pt x="46" y="21"/>
                    <a:pt x="44" y="20"/>
                  </a:cubicBezTo>
                  <a:cubicBezTo>
                    <a:pt x="43" y="19"/>
                    <a:pt x="43" y="18"/>
                    <a:pt x="41" y="17"/>
                  </a:cubicBezTo>
                  <a:cubicBezTo>
                    <a:pt x="39" y="16"/>
                    <a:pt x="38" y="15"/>
                    <a:pt x="36" y="13"/>
                  </a:cubicBezTo>
                  <a:cubicBezTo>
                    <a:pt x="34" y="11"/>
                    <a:pt x="33" y="14"/>
                    <a:pt x="32" y="13"/>
                  </a:cubicBezTo>
                  <a:cubicBezTo>
                    <a:pt x="30" y="13"/>
                    <a:pt x="30" y="13"/>
                    <a:pt x="29" y="12"/>
                  </a:cubicBezTo>
                  <a:cubicBezTo>
                    <a:pt x="27" y="12"/>
                    <a:pt x="27" y="10"/>
                    <a:pt x="26" y="9"/>
                  </a:cubicBezTo>
                  <a:cubicBezTo>
                    <a:pt x="25" y="7"/>
                    <a:pt x="28" y="2"/>
                    <a:pt x="28" y="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2"/>
                    <a:pt x="17" y="2"/>
                  </a:cubicBezTo>
                  <a:cubicBezTo>
                    <a:pt x="14" y="3"/>
                    <a:pt x="10" y="10"/>
                    <a:pt x="1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6" y="11"/>
                    <a:pt x="7" y="12"/>
                  </a:cubicBezTo>
                  <a:cubicBezTo>
                    <a:pt x="8" y="13"/>
                    <a:pt x="4" y="15"/>
                    <a:pt x="3" y="14"/>
                  </a:cubicBezTo>
                  <a:cubicBezTo>
                    <a:pt x="2" y="13"/>
                    <a:pt x="0" y="13"/>
                    <a:pt x="0" y="13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1" y="29"/>
                    <a:pt x="2" y="31"/>
                  </a:cubicBezTo>
                  <a:cubicBezTo>
                    <a:pt x="3" y="33"/>
                    <a:pt x="4" y="35"/>
                    <a:pt x="4" y="35"/>
                  </a:cubicBezTo>
                  <a:cubicBezTo>
                    <a:pt x="4" y="35"/>
                    <a:pt x="2" y="36"/>
                    <a:pt x="3" y="37"/>
                  </a:cubicBezTo>
                  <a:cubicBezTo>
                    <a:pt x="4" y="38"/>
                    <a:pt x="4" y="40"/>
                    <a:pt x="4" y="40"/>
                  </a:cubicBezTo>
                  <a:close/>
                  <a:moveTo>
                    <a:pt x="16" y="61"/>
                  </a:moveTo>
                  <a:cubicBezTo>
                    <a:pt x="18" y="62"/>
                    <a:pt x="18" y="66"/>
                    <a:pt x="18" y="65"/>
                  </a:cubicBezTo>
                  <a:cubicBezTo>
                    <a:pt x="17" y="65"/>
                    <a:pt x="14" y="60"/>
                    <a:pt x="16" y="61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4" name="Freeform 166"/>
            <p:cNvSpPr>
              <a:spLocks/>
            </p:cNvSpPr>
            <p:nvPr/>
          </p:nvSpPr>
          <p:spPr bwMode="auto">
            <a:xfrm>
              <a:off x="6407150" y="3536951"/>
              <a:ext cx="71437" cy="41275"/>
            </a:xfrm>
            <a:custGeom>
              <a:avLst/>
              <a:gdLst>
                <a:gd name="T0" fmla="*/ 0 w 45"/>
                <a:gd name="T1" fmla="*/ 14 h 26"/>
                <a:gd name="T2" fmla="*/ 0 w 45"/>
                <a:gd name="T3" fmla="*/ 19 h 26"/>
                <a:gd name="T4" fmla="*/ 4 w 45"/>
                <a:gd name="T5" fmla="*/ 26 h 26"/>
                <a:gd name="T6" fmla="*/ 12 w 45"/>
                <a:gd name="T7" fmla="*/ 24 h 26"/>
                <a:gd name="T8" fmla="*/ 19 w 45"/>
                <a:gd name="T9" fmla="*/ 24 h 26"/>
                <a:gd name="T10" fmla="*/ 28 w 45"/>
                <a:gd name="T11" fmla="*/ 26 h 26"/>
                <a:gd name="T12" fmla="*/ 40 w 45"/>
                <a:gd name="T13" fmla="*/ 26 h 26"/>
                <a:gd name="T14" fmla="*/ 45 w 45"/>
                <a:gd name="T15" fmla="*/ 24 h 26"/>
                <a:gd name="T16" fmla="*/ 45 w 45"/>
                <a:gd name="T17" fmla="*/ 17 h 26"/>
                <a:gd name="T18" fmla="*/ 42 w 45"/>
                <a:gd name="T19" fmla="*/ 5 h 26"/>
                <a:gd name="T20" fmla="*/ 33 w 45"/>
                <a:gd name="T21" fmla="*/ 5 h 26"/>
                <a:gd name="T22" fmla="*/ 26 w 45"/>
                <a:gd name="T23" fmla="*/ 5 h 26"/>
                <a:gd name="T24" fmla="*/ 19 w 45"/>
                <a:gd name="T25" fmla="*/ 0 h 26"/>
                <a:gd name="T26" fmla="*/ 9 w 45"/>
                <a:gd name="T27" fmla="*/ 2 h 26"/>
                <a:gd name="T28" fmla="*/ 4 w 45"/>
                <a:gd name="T29" fmla="*/ 5 h 26"/>
                <a:gd name="T30" fmla="*/ 0 w 45"/>
                <a:gd name="T31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0" y="14"/>
                  </a:moveTo>
                  <a:lnTo>
                    <a:pt x="0" y="19"/>
                  </a:lnTo>
                  <a:lnTo>
                    <a:pt x="4" y="26"/>
                  </a:lnTo>
                  <a:lnTo>
                    <a:pt x="12" y="24"/>
                  </a:lnTo>
                  <a:lnTo>
                    <a:pt x="19" y="24"/>
                  </a:lnTo>
                  <a:lnTo>
                    <a:pt x="28" y="26"/>
                  </a:lnTo>
                  <a:lnTo>
                    <a:pt x="40" y="26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42" y="5"/>
                  </a:lnTo>
                  <a:lnTo>
                    <a:pt x="33" y="5"/>
                  </a:lnTo>
                  <a:lnTo>
                    <a:pt x="26" y="5"/>
                  </a:lnTo>
                  <a:lnTo>
                    <a:pt x="19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5" name="Freeform 167"/>
            <p:cNvSpPr>
              <a:spLocks/>
            </p:cNvSpPr>
            <p:nvPr/>
          </p:nvSpPr>
          <p:spPr bwMode="auto">
            <a:xfrm>
              <a:off x="4337050" y="3990976"/>
              <a:ext cx="66675" cy="203200"/>
            </a:xfrm>
            <a:custGeom>
              <a:avLst/>
              <a:gdLst>
                <a:gd name="T0" fmla="*/ 12 w 18"/>
                <a:gd name="T1" fmla="*/ 50 h 54"/>
                <a:gd name="T2" fmla="*/ 13 w 18"/>
                <a:gd name="T3" fmla="*/ 45 h 54"/>
                <a:gd name="T4" fmla="*/ 12 w 18"/>
                <a:gd name="T5" fmla="*/ 40 h 54"/>
                <a:gd name="T6" fmla="*/ 12 w 18"/>
                <a:gd name="T7" fmla="*/ 32 h 54"/>
                <a:gd name="T8" fmla="*/ 13 w 18"/>
                <a:gd name="T9" fmla="*/ 30 h 54"/>
                <a:gd name="T10" fmla="*/ 14 w 18"/>
                <a:gd name="T11" fmla="*/ 27 h 54"/>
                <a:gd name="T12" fmla="*/ 15 w 18"/>
                <a:gd name="T13" fmla="*/ 25 h 54"/>
                <a:gd name="T14" fmla="*/ 15 w 18"/>
                <a:gd name="T15" fmla="*/ 21 h 54"/>
                <a:gd name="T16" fmla="*/ 17 w 18"/>
                <a:gd name="T17" fmla="*/ 18 h 54"/>
                <a:gd name="T18" fmla="*/ 17 w 18"/>
                <a:gd name="T19" fmla="*/ 15 h 54"/>
                <a:gd name="T20" fmla="*/ 16 w 18"/>
                <a:gd name="T21" fmla="*/ 11 h 54"/>
                <a:gd name="T22" fmla="*/ 15 w 18"/>
                <a:gd name="T23" fmla="*/ 9 h 54"/>
                <a:gd name="T24" fmla="*/ 16 w 18"/>
                <a:gd name="T25" fmla="*/ 5 h 54"/>
                <a:gd name="T26" fmla="*/ 12 w 18"/>
                <a:gd name="T27" fmla="*/ 3 h 54"/>
                <a:gd name="T28" fmla="*/ 11 w 18"/>
                <a:gd name="T29" fmla="*/ 1 h 54"/>
                <a:gd name="T30" fmla="*/ 8 w 18"/>
                <a:gd name="T31" fmla="*/ 1 h 54"/>
                <a:gd name="T32" fmla="*/ 6 w 18"/>
                <a:gd name="T33" fmla="*/ 4 h 54"/>
                <a:gd name="T34" fmla="*/ 5 w 18"/>
                <a:gd name="T35" fmla="*/ 6 h 54"/>
                <a:gd name="T36" fmla="*/ 3 w 18"/>
                <a:gd name="T37" fmla="*/ 7 h 54"/>
                <a:gd name="T38" fmla="*/ 2 w 18"/>
                <a:gd name="T39" fmla="*/ 9 h 54"/>
                <a:gd name="T40" fmla="*/ 0 w 18"/>
                <a:gd name="T41" fmla="*/ 9 h 54"/>
                <a:gd name="T42" fmla="*/ 0 w 18"/>
                <a:gd name="T43" fmla="*/ 16 h 54"/>
                <a:gd name="T44" fmla="*/ 5 w 18"/>
                <a:gd name="T45" fmla="*/ 17 h 54"/>
                <a:gd name="T46" fmla="*/ 5 w 18"/>
                <a:gd name="T47" fmla="*/ 21 h 54"/>
                <a:gd name="T48" fmla="*/ 5 w 18"/>
                <a:gd name="T49" fmla="*/ 25 h 54"/>
                <a:gd name="T50" fmla="*/ 5 w 18"/>
                <a:gd name="T51" fmla="*/ 29 h 54"/>
                <a:gd name="T52" fmla="*/ 5 w 18"/>
                <a:gd name="T53" fmla="*/ 35 h 54"/>
                <a:gd name="T54" fmla="*/ 5 w 18"/>
                <a:gd name="T55" fmla="*/ 40 h 54"/>
                <a:gd name="T56" fmla="*/ 5 w 18"/>
                <a:gd name="T57" fmla="*/ 44 h 54"/>
                <a:gd name="T58" fmla="*/ 5 w 18"/>
                <a:gd name="T59" fmla="*/ 48 h 54"/>
                <a:gd name="T60" fmla="*/ 6 w 18"/>
                <a:gd name="T61" fmla="*/ 50 h 54"/>
                <a:gd name="T62" fmla="*/ 7 w 18"/>
                <a:gd name="T63" fmla="*/ 54 h 54"/>
                <a:gd name="T64" fmla="*/ 7 w 18"/>
                <a:gd name="T65" fmla="*/ 54 h 54"/>
                <a:gd name="T66" fmla="*/ 8 w 18"/>
                <a:gd name="T67" fmla="*/ 51 h 54"/>
                <a:gd name="T68" fmla="*/ 12 w 18"/>
                <a:gd name="T6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54">
                  <a:moveTo>
                    <a:pt x="12" y="50"/>
                  </a:moveTo>
                  <a:cubicBezTo>
                    <a:pt x="12" y="50"/>
                    <a:pt x="13" y="46"/>
                    <a:pt x="13" y="45"/>
                  </a:cubicBezTo>
                  <a:cubicBezTo>
                    <a:pt x="13" y="43"/>
                    <a:pt x="13" y="42"/>
                    <a:pt x="12" y="40"/>
                  </a:cubicBezTo>
                  <a:cubicBezTo>
                    <a:pt x="11" y="39"/>
                    <a:pt x="13" y="33"/>
                    <a:pt x="12" y="32"/>
                  </a:cubicBezTo>
                  <a:cubicBezTo>
                    <a:pt x="12" y="30"/>
                    <a:pt x="12" y="29"/>
                    <a:pt x="13" y="30"/>
                  </a:cubicBezTo>
                  <a:cubicBezTo>
                    <a:pt x="14" y="30"/>
                    <a:pt x="15" y="29"/>
                    <a:pt x="14" y="27"/>
                  </a:cubicBezTo>
                  <a:cubicBezTo>
                    <a:pt x="13" y="26"/>
                    <a:pt x="14" y="26"/>
                    <a:pt x="15" y="25"/>
                  </a:cubicBezTo>
                  <a:cubicBezTo>
                    <a:pt x="16" y="23"/>
                    <a:pt x="15" y="23"/>
                    <a:pt x="15" y="21"/>
                  </a:cubicBezTo>
                  <a:cubicBezTo>
                    <a:pt x="15" y="19"/>
                    <a:pt x="16" y="18"/>
                    <a:pt x="17" y="18"/>
                  </a:cubicBezTo>
                  <a:cubicBezTo>
                    <a:pt x="18" y="18"/>
                    <a:pt x="16" y="17"/>
                    <a:pt x="17" y="15"/>
                  </a:cubicBezTo>
                  <a:cubicBezTo>
                    <a:pt x="18" y="12"/>
                    <a:pt x="18" y="12"/>
                    <a:pt x="16" y="11"/>
                  </a:cubicBezTo>
                  <a:cubicBezTo>
                    <a:pt x="15" y="10"/>
                    <a:pt x="14" y="10"/>
                    <a:pt x="15" y="9"/>
                  </a:cubicBezTo>
                  <a:cubicBezTo>
                    <a:pt x="16" y="8"/>
                    <a:pt x="16" y="5"/>
                    <a:pt x="16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3" y="2"/>
                    <a:pt x="11" y="1"/>
                  </a:cubicBezTo>
                  <a:cubicBezTo>
                    <a:pt x="10" y="0"/>
                    <a:pt x="8" y="1"/>
                    <a:pt x="8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5" y="6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3" y="9"/>
                    <a:pt x="2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20"/>
                    <a:pt x="5" y="21"/>
                  </a:cubicBezTo>
                  <a:cubicBezTo>
                    <a:pt x="4" y="23"/>
                    <a:pt x="5" y="25"/>
                    <a:pt x="5" y="25"/>
                  </a:cubicBezTo>
                  <a:cubicBezTo>
                    <a:pt x="5" y="25"/>
                    <a:pt x="6" y="26"/>
                    <a:pt x="5" y="29"/>
                  </a:cubicBezTo>
                  <a:cubicBezTo>
                    <a:pt x="4" y="32"/>
                    <a:pt x="5" y="32"/>
                    <a:pt x="5" y="35"/>
                  </a:cubicBezTo>
                  <a:cubicBezTo>
                    <a:pt x="5" y="37"/>
                    <a:pt x="6" y="38"/>
                    <a:pt x="5" y="40"/>
                  </a:cubicBezTo>
                  <a:cubicBezTo>
                    <a:pt x="4" y="42"/>
                    <a:pt x="4" y="42"/>
                    <a:pt x="5" y="44"/>
                  </a:cubicBezTo>
                  <a:cubicBezTo>
                    <a:pt x="5" y="46"/>
                    <a:pt x="5" y="48"/>
                    <a:pt x="5" y="48"/>
                  </a:cubicBezTo>
                  <a:cubicBezTo>
                    <a:pt x="5" y="48"/>
                    <a:pt x="5" y="48"/>
                    <a:pt x="6" y="50"/>
                  </a:cubicBezTo>
                  <a:cubicBezTo>
                    <a:pt x="7" y="51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8" y="51"/>
                    <a:pt x="8" y="51"/>
                  </a:cubicBezTo>
                  <a:cubicBezTo>
                    <a:pt x="9" y="51"/>
                    <a:pt x="10" y="51"/>
                    <a:pt x="12" y="5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6" name="Freeform 168"/>
            <p:cNvSpPr>
              <a:spLocks/>
            </p:cNvSpPr>
            <p:nvPr/>
          </p:nvSpPr>
          <p:spPr bwMode="auto">
            <a:xfrm>
              <a:off x="2233613" y="3822701"/>
              <a:ext cx="30162" cy="77788"/>
            </a:xfrm>
            <a:custGeom>
              <a:avLst/>
              <a:gdLst>
                <a:gd name="T0" fmla="*/ 2 w 8"/>
                <a:gd name="T1" fmla="*/ 21 h 21"/>
                <a:gd name="T2" fmla="*/ 6 w 8"/>
                <a:gd name="T3" fmla="*/ 11 h 21"/>
                <a:gd name="T4" fmla="*/ 7 w 8"/>
                <a:gd name="T5" fmla="*/ 9 h 21"/>
                <a:gd name="T6" fmla="*/ 7 w 8"/>
                <a:gd name="T7" fmla="*/ 3 h 21"/>
                <a:gd name="T8" fmla="*/ 5 w 8"/>
                <a:gd name="T9" fmla="*/ 2 h 21"/>
                <a:gd name="T10" fmla="*/ 5 w 8"/>
                <a:gd name="T11" fmla="*/ 1 h 21"/>
                <a:gd name="T12" fmla="*/ 2 w 8"/>
                <a:gd name="T13" fmla="*/ 2 h 21"/>
                <a:gd name="T14" fmla="*/ 0 w 8"/>
                <a:gd name="T15" fmla="*/ 4 h 21"/>
                <a:gd name="T16" fmla="*/ 0 w 8"/>
                <a:gd name="T17" fmla="*/ 21 h 21"/>
                <a:gd name="T18" fmla="*/ 2 w 8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1">
                  <a:moveTo>
                    <a:pt x="2" y="21"/>
                  </a:moveTo>
                  <a:cubicBezTo>
                    <a:pt x="4" y="19"/>
                    <a:pt x="8" y="13"/>
                    <a:pt x="6" y="11"/>
                  </a:cubicBezTo>
                  <a:cubicBezTo>
                    <a:pt x="6" y="11"/>
                    <a:pt x="7" y="9"/>
                    <a:pt x="7" y="9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7" name="Freeform 169"/>
            <p:cNvSpPr>
              <a:spLocks/>
            </p:cNvSpPr>
            <p:nvPr/>
          </p:nvSpPr>
          <p:spPr bwMode="auto">
            <a:xfrm>
              <a:off x="4370388" y="2768601"/>
              <a:ext cx="98425" cy="66675"/>
            </a:xfrm>
            <a:custGeom>
              <a:avLst/>
              <a:gdLst>
                <a:gd name="T0" fmla="*/ 7 w 26"/>
                <a:gd name="T1" fmla="*/ 0 h 18"/>
                <a:gd name="T2" fmla="*/ 5 w 26"/>
                <a:gd name="T3" fmla="*/ 2 h 18"/>
                <a:gd name="T4" fmla="*/ 0 w 26"/>
                <a:gd name="T5" fmla="*/ 3 h 18"/>
                <a:gd name="T6" fmla="*/ 2 w 26"/>
                <a:gd name="T7" fmla="*/ 5 h 18"/>
                <a:gd name="T8" fmla="*/ 3 w 26"/>
                <a:gd name="T9" fmla="*/ 6 h 18"/>
                <a:gd name="T10" fmla="*/ 4 w 26"/>
                <a:gd name="T11" fmla="*/ 9 h 18"/>
                <a:gd name="T12" fmla="*/ 7 w 26"/>
                <a:gd name="T13" fmla="*/ 11 h 18"/>
                <a:gd name="T14" fmla="*/ 10 w 26"/>
                <a:gd name="T15" fmla="*/ 11 h 18"/>
                <a:gd name="T16" fmla="*/ 11 w 26"/>
                <a:gd name="T17" fmla="*/ 14 h 18"/>
                <a:gd name="T18" fmla="*/ 14 w 26"/>
                <a:gd name="T19" fmla="*/ 15 h 18"/>
                <a:gd name="T20" fmla="*/ 17 w 26"/>
                <a:gd name="T21" fmla="*/ 15 h 18"/>
                <a:gd name="T22" fmla="*/ 18 w 26"/>
                <a:gd name="T23" fmla="*/ 18 h 18"/>
                <a:gd name="T24" fmla="*/ 20 w 26"/>
                <a:gd name="T25" fmla="*/ 18 h 18"/>
                <a:gd name="T26" fmla="*/ 23 w 26"/>
                <a:gd name="T27" fmla="*/ 17 h 18"/>
                <a:gd name="T28" fmla="*/ 23 w 26"/>
                <a:gd name="T29" fmla="*/ 16 h 18"/>
                <a:gd name="T30" fmla="*/ 24 w 26"/>
                <a:gd name="T31" fmla="*/ 14 h 18"/>
                <a:gd name="T32" fmla="*/ 24 w 26"/>
                <a:gd name="T33" fmla="*/ 9 h 18"/>
                <a:gd name="T34" fmla="*/ 24 w 26"/>
                <a:gd name="T35" fmla="*/ 7 h 18"/>
                <a:gd name="T36" fmla="*/ 22 w 26"/>
                <a:gd name="T37" fmla="*/ 6 h 18"/>
                <a:gd name="T38" fmla="*/ 19 w 26"/>
                <a:gd name="T39" fmla="*/ 4 h 18"/>
                <a:gd name="T40" fmla="*/ 16 w 26"/>
                <a:gd name="T41" fmla="*/ 4 h 18"/>
                <a:gd name="T42" fmla="*/ 12 w 26"/>
                <a:gd name="T43" fmla="*/ 5 h 18"/>
                <a:gd name="T44" fmla="*/ 7 w 26"/>
                <a:gd name="T4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18">
                  <a:moveTo>
                    <a:pt x="7" y="0"/>
                  </a:moveTo>
                  <a:cubicBezTo>
                    <a:pt x="7" y="1"/>
                    <a:pt x="5" y="2"/>
                    <a:pt x="5" y="2"/>
                  </a:cubicBezTo>
                  <a:cubicBezTo>
                    <a:pt x="3" y="2"/>
                    <a:pt x="2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7" y="11"/>
                  </a:cubicBezTo>
                  <a:cubicBezTo>
                    <a:pt x="9" y="13"/>
                    <a:pt x="10" y="11"/>
                    <a:pt x="10" y="11"/>
                  </a:cubicBezTo>
                  <a:cubicBezTo>
                    <a:pt x="10" y="11"/>
                    <a:pt x="9" y="12"/>
                    <a:pt x="11" y="14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6"/>
                    <a:pt x="17" y="13"/>
                    <a:pt x="17" y="15"/>
                  </a:cubicBezTo>
                  <a:cubicBezTo>
                    <a:pt x="17" y="17"/>
                    <a:pt x="17" y="18"/>
                    <a:pt x="18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6"/>
                  </a:cubicBezTo>
                  <a:cubicBezTo>
                    <a:pt x="23" y="15"/>
                    <a:pt x="22" y="14"/>
                    <a:pt x="24" y="14"/>
                  </a:cubicBezTo>
                  <a:cubicBezTo>
                    <a:pt x="24" y="14"/>
                    <a:pt x="26" y="10"/>
                    <a:pt x="24" y="9"/>
                  </a:cubicBezTo>
                  <a:cubicBezTo>
                    <a:pt x="22" y="8"/>
                    <a:pt x="26" y="7"/>
                    <a:pt x="24" y="7"/>
                  </a:cubicBezTo>
                  <a:cubicBezTo>
                    <a:pt x="23" y="7"/>
                    <a:pt x="22" y="6"/>
                    <a:pt x="22" y="6"/>
                  </a:cubicBezTo>
                  <a:cubicBezTo>
                    <a:pt x="22" y="6"/>
                    <a:pt x="19" y="6"/>
                    <a:pt x="19" y="4"/>
                  </a:cubicBezTo>
                  <a:cubicBezTo>
                    <a:pt x="19" y="3"/>
                    <a:pt x="18" y="4"/>
                    <a:pt x="16" y="4"/>
                  </a:cubicBezTo>
                  <a:cubicBezTo>
                    <a:pt x="15" y="4"/>
                    <a:pt x="14" y="5"/>
                    <a:pt x="12" y="5"/>
                  </a:cubicBezTo>
                  <a:cubicBezTo>
                    <a:pt x="9" y="4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8" name="Freeform 170"/>
            <p:cNvSpPr>
              <a:spLocks/>
            </p:cNvSpPr>
            <p:nvPr/>
          </p:nvSpPr>
          <p:spPr bwMode="auto">
            <a:xfrm>
              <a:off x="4849813" y="2523940"/>
              <a:ext cx="176212" cy="171450"/>
            </a:xfrm>
            <a:custGeom>
              <a:avLst/>
              <a:gdLst>
                <a:gd name="T0" fmla="*/ 13 w 47"/>
                <a:gd name="T1" fmla="*/ 10 h 46"/>
                <a:gd name="T2" fmla="*/ 18 w 47"/>
                <a:gd name="T3" fmla="*/ 8 h 46"/>
                <a:gd name="T4" fmla="*/ 20 w 47"/>
                <a:gd name="T5" fmla="*/ 6 h 46"/>
                <a:gd name="T6" fmla="*/ 22 w 47"/>
                <a:gd name="T7" fmla="*/ 2 h 46"/>
                <a:gd name="T8" fmla="*/ 26 w 47"/>
                <a:gd name="T9" fmla="*/ 2 h 46"/>
                <a:gd name="T10" fmla="*/ 28 w 47"/>
                <a:gd name="T11" fmla="*/ 4 h 46"/>
                <a:gd name="T12" fmla="*/ 31 w 47"/>
                <a:gd name="T13" fmla="*/ 3 h 46"/>
                <a:gd name="T14" fmla="*/ 34 w 47"/>
                <a:gd name="T15" fmla="*/ 3 h 46"/>
                <a:gd name="T16" fmla="*/ 37 w 47"/>
                <a:gd name="T17" fmla="*/ 6 h 46"/>
                <a:gd name="T18" fmla="*/ 39 w 47"/>
                <a:gd name="T19" fmla="*/ 9 h 46"/>
                <a:gd name="T20" fmla="*/ 41 w 47"/>
                <a:gd name="T21" fmla="*/ 14 h 46"/>
                <a:gd name="T22" fmla="*/ 42 w 47"/>
                <a:gd name="T23" fmla="*/ 19 h 46"/>
                <a:gd name="T24" fmla="*/ 46 w 47"/>
                <a:gd name="T25" fmla="*/ 23 h 46"/>
                <a:gd name="T26" fmla="*/ 46 w 47"/>
                <a:gd name="T27" fmla="*/ 28 h 46"/>
                <a:gd name="T28" fmla="*/ 41 w 47"/>
                <a:gd name="T29" fmla="*/ 28 h 46"/>
                <a:gd name="T30" fmla="*/ 44 w 47"/>
                <a:gd name="T31" fmla="*/ 32 h 46"/>
                <a:gd name="T32" fmla="*/ 44 w 47"/>
                <a:gd name="T33" fmla="*/ 39 h 46"/>
                <a:gd name="T34" fmla="*/ 41 w 47"/>
                <a:gd name="T35" fmla="*/ 39 h 46"/>
                <a:gd name="T36" fmla="*/ 40 w 47"/>
                <a:gd name="T37" fmla="*/ 41 h 46"/>
                <a:gd name="T38" fmla="*/ 38 w 47"/>
                <a:gd name="T39" fmla="*/ 44 h 46"/>
                <a:gd name="T40" fmla="*/ 33 w 47"/>
                <a:gd name="T41" fmla="*/ 43 h 46"/>
                <a:gd name="T42" fmla="*/ 30 w 47"/>
                <a:gd name="T43" fmla="*/ 43 h 46"/>
                <a:gd name="T44" fmla="*/ 27 w 47"/>
                <a:gd name="T45" fmla="*/ 43 h 46"/>
                <a:gd name="T46" fmla="*/ 26 w 47"/>
                <a:gd name="T47" fmla="*/ 45 h 46"/>
                <a:gd name="T48" fmla="*/ 25 w 47"/>
                <a:gd name="T49" fmla="*/ 43 h 46"/>
                <a:gd name="T50" fmla="*/ 23 w 47"/>
                <a:gd name="T51" fmla="*/ 43 h 46"/>
                <a:gd name="T52" fmla="*/ 18 w 47"/>
                <a:gd name="T53" fmla="*/ 43 h 46"/>
                <a:gd name="T54" fmla="*/ 11 w 47"/>
                <a:gd name="T55" fmla="*/ 42 h 46"/>
                <a:gd name="T56" fmla="*/ 6 w 47"/>
                <a:gd name="T57" fmla="*/ 42 h 46"/>
                <a:gd name="T58" fmla="*/ 4 w 47"/>
                <a:gd name="T59" fmla="*/ 43 h 46"/>
                <a:gd name="T60" fmla="*/ 1 w 47"/>
                <a:gd name="T61" fmla="*/ 43 h 46"/>
                <a:gd name="T62" fmla="*/ 0 w 47"/>
                <a:gd name="T63" fmla="*/ 38 h 46"/>
                <a:gd name="T64" fmla="*/ 2 w 47"/>
                <a:gd name="T65" fmla="*/ 32 h 46"/>
                <a:gd name="T66" fmla="*/ 0 w 47"/>
                <a:gd name="T67" fmla="*/ 27 h 46"/>
                <a:gd name="T68" fmla="*/ 3 w 47"/>
                <a:gd name="T69" fmla="*/ 26 h 46"/>
                <a:gd name="T70" fmla="*/ 6 w 47"/>
                <a:gd name="T71" fmla="*/ 26 h 46"/>
                <a:gd name="T72" fmla="*/ 8 w 47"/>
                <a:gd name="T73" fmla="*/ 24 h 46"/>
                <a:gd name="T74" fmla="*/ 10 w 47"/>
                <a:gd name="T75" fmla="*/ 23 h 46"/>
                <a:gd name="T76" fmla="*/ 10 w 47"/>
                <a:gd name="T77" fmla="*/ 20 h 46"/>
                <a:gd name="T78" fmla="*/ 13 w 47"/>
                <a:gd name="T79" fmla="*/ 14 h 46"/>
                <a:gd name="T80" fmla="*/ 13 w 47"/>
                <a:gd name="T81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" h="46">
                  <a:moveTo>
                    <a:pt x="13" y="10"/>
                  </a:moveTo>
                  <a:cubicBezTo>
                    <a:pt x="13" y="10"/>
                    <a:pt x="16" y="6"/>
                    <a:pt x="18" y="8"/>
                  </a:cubicBezTo>
                  <a:cubicBezTo>
                    <a:pt x="20" y="9"/>
                    <a:pt x="20" y="8"/>
                    <a:pt x="20" y="6"/>
                  </a:cubicBezTo>
                  <a:cubicBezTo>
                    <a:pt x="20" y="3"/>
                    <a:pt x="22" y="2"/>
                    <a:pt x="22" y="2"/>
                  </a:cubicBezTo>
                  <a:cubicBezTo>
                    <a:pt x="22" y="2"/>
                    <a:pt x="25" y="3"/>
                    <a:pt x="26" y="2"/>
                  </a:cubicBezTo>
                  <a:cubicBezTo>
                    <a:pt x="27" y="0"/>
                    <a:pt x="26" y="5"/>
                    <a:pt x="28" y="4"/>
                  </a:cubicBezTo>
                  <a:cubicBezTo>
                    <a:pt x="29" y="2"/>
                    <a:pt x="31" y="3"/>
                    <a:pt x="31" y="3"/>
                  </a:cubicBezTo>
                  <a:cubicBezTo>
                    <a:pt x="31" y="3"/>
                    <a:pt x="32" y="3"/>
                    <a:pt x="34" y="3"/>
                  </a:cubicBezTo>
                  <a:cubicBezTo>
                    <a:pt x="35" y="4"/>
                    <a:pt x="37" y="4"/>
                    <a:pt x="37" y="6"/>
                  </a:cubicBezTo>
                  <a:cubicBezTo>
                    <a:pt x="37" y="8"/>
                    <a:pt x="39" y="6"/>
                    <a:pt x="39" y="9"/>
                  </a:cubicBezTo>
                  <a:cubicBezTo>
                    <a:pt x="39" y="11"/>
                    <a:pt x="41" y="11"/>
                    <a:pt x="41" y="14"/>
                  </a:cubicBezTo>
                  <a:cubicBezTo>
                    <a:pt x="41" y="17"/>
                    <a:pt x="40" y="18"/>
                    <a:pt x="42" y="19"/>
                  </a:cubicBezTo>
                  <a:cubicBezTo>
                    <a:pt x="43" y="21"/>
                    <a:pt x="45" y="21"/>
                    <a:pt x="46" y="23"/>
                  </a:cubicBezTo>
                  <a:cubicBezTo>
                    <a:pt x="47" y="25"/>
                    <a:pt x="47" y="27"/>
                    <a:pt x="46" y="28"/>
                  </a:cubicBezTo>
                  <a:cubicBezTo>
                    <a:pt x="44" y="28"/>
                    <a:pt x="43" y="25"/>
                    <a:pt x="41" y="28"/>
                  </a:cubicBezTo>
                  <a:cubicBezTo>
                    <a:pt x="40" y="30"/>
                    <a:pt x="44" y="30"/>
                    <a:pt x="44" y="32"/>
                  </a:cubicBezTo>
                  <a:cubicBezTo>
                    <a:pt x="44" y="33"/>
                    <a:pt x="44" y="39"/>
                    <a:pt x="44" y="39"/>
                  </a:cubicBezTo>
                  <a:cubicBezTo>
                    <a:pt x="44" y="39"/>
                    <a:pt x="43" y="39"/>
                    <a:pt x="41" y="39"/>
                  </a:cubicBezTo>
                  <a:cubicBezTo>
                    <a:pt x="40" y="40"/>
                    <a:pt x="40" y="39"/>
                    <a:pt x="40" y="41"/>
                  </a:cubicBezTo>
                  <a:cubicBezTo>
                    <a:pt x="39" y="44"/>
                    <a:pt x="40" y="44"/>
                    <a:pt x="38" y="44"/>
                  </a:cubicBezTo>
                  <a:cubicBezTo>
                    <a:pt x="36" y="43"/>
                    <a:pt x="34" y="43"/>
                    <a:pt x="33" y="43"/>
                  </a:cubicBezTo>
                  <a:cubicBezTo>
                    <a:pt x="31" y="44"/>
                    <a:pt x="31" y="42"/>
                    <a:pt x="30" y="43"/>
                  </a:cubicBezTo>
                  <a:cubicBezTo>
                    <a:pt x="28" y="44"/>
                    <a:pt x="28" y="42"/>
                    <a:pt x="27" y="43"/>
                  </a:cubicBezTo>
                  <a:cubicBezTo>
                    <a:pt x="27" y="43"/>
                    <a:pt x="26" y="45"/>
                    <a:pt x="26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3" y="43"/>
                  </a:cubicBezTo>
                  <a:cubicBezTo>
                    <a:pt x="21" y="43"/>
                    <a:pt x="19" y="43"/>
                    <a:pt x="18" y="43"/>
                  </a:cubicBezTo>
                  <a:cubicBezTo>
                    <a:pt x="16" y="42"/>
                    <a:pt x="13" y="42"/>
                    <a:pt x="11" y="42"/>
                  </a:cubicBezTo>
                  <a:cubicBezTo>
                    <a:pt x="9" y="42"/>
                    <a:pt x="6" y="42"/>
                    <a:pt x="6" y="42"/>
                  </a:cubicBezTo>
                  <a:cubicBezTo>
                    <a:pt x="6" y="42"/>
                    <a:pt x="5" y="46"/>
                    <a:pt x="4" y="43"/>
                  </a:cubicBezTo>
                  <a:cubicBezTo>
                    <a:pt x="3" y="41"/>
                    <a:pt x="1" y="43"/>
                    <a:pt x="1" y="43"/>
                  </a:cubicBezTo>
                  <a:cubicBezTo>
                    <a:pt x="1" y="43"/>
                    <a:pt x="0" y="39"/>
                    <a:pt x="0" y="38"/>
                  </a:cubicBezTo>
                  <a:cubicBezTo>
                    <a:pt x="0" y="36"/>
                    <a:pt x="3" y="34"/>
                    <a:pt x="2" y="32"/>
                  </a:cubicBezTo>
                  <a:cubicBezTo>
                    <a:pt x="0" y="31"/>
                    <a:pt x="0" y="27"/>
                    <a:pt x="0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5" y="26"/>
                    <a:pt x="6" y="26"/>
                  </a:cubicBezTo>
                  <a:cubicBezTo>
                    <a:pt x="7" y="26"/>
                    <a:pt x="8" y="24"/>
                    <a:pt x="8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2"/>
                    <a:pt x="10" y="20"/>
                  </a:cubicBezTo>
                  <a:cubicBezTo>
                    <a:pt x="10" y="17"/>
                    <a:pt x="11" y="15"/>
                    <a:pt x="13" y="14"/>
                  </a:cubicBezTo>
                  <a:cubicBezTo>
                    <a:pt x="14" y="12"/>
                    <a:pt x="13" y="10"/>
                    <a:pt x="13" y="1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9" name="Freeform 171"/>
            <p:cNvSpPr>
              <a:spLocks/>
            </p:cNvSpPr>
            <p:nvPr/>
          </p:nvSpPr>
          <p:spPr bwMode="auto">
            <a:xfrm>
              <a:off x="2484438" y="3630613"/>
              <a:ext cx="22225" cy="15875"/>
            </a:xfrm>
            <a:custGeom>
              <a:avLst/>
              <a:gdLst>
                <a:gd name="T0" fmla="*/ 1 w 6"/>
                <a:gd name="T1" fmla="*/ 0 h 4"/>
                <a:gd name="T2" fmla="*/ 0 w 6"/>
                <a:gd name="T3" fmla="*/ 3 h 4"/>
                <a:gd name="T4" fmla="*/ 3 w 6"/>
                <a:gd name="T5" fmla="*/ 0 h 4"/>
                <a:gd name="T6" fmla="*/ 1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5" y="4"/>
                    <a:pt x="6" y="4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0" name="Freeform 172"/>
            <p:cNvSpPr>
              <a:spLocks/>
            </p:cNvSpPr>
            <p:nvPr/>
          </p:nvSpPr>
          <p:spPr bwMode="auto">
            <a:xfrm>
              <a:off x="6369050" y="3597276"/>
              <a:ext cx="127000" cy="184150"/>
            </a:xfrm>
            <a:custGeom>
              <a:avLst/>
              <a:gdLst>
                <a:gd name="T0" fmla="*/ 6 w 34"/>
                <a:gd name="T1" fmla="*/ 40 h 49"/>
                <a:gd name="T2" fmla="*/ 12 w 34"/>
                <a:gd name="T3" fmla="*/ 38 h 49"/>
                <a:gd name="T4" fmla="*/ 14 w 34"/>
                <a:gd name="T5" fmla="*/ 37 h 49"/>
                <a:gd name="T6" fmla="*/ 15 w 34"/>
                <a:gd name="T7" fmla="*/ 38 h 49"/>
                <a:gd name="T8" fmla="*/ 18 w 34"/>
                <a:gd name="T9" fmla="*/ 34 h 49"/>
                <a:gd name="T10" fmla="*/ 17 w 34"/>
                <a:gd name="T11" fmla="*/ 32 h 49"/>
                <a:gd name="T12" fmla="*/ 19 w 34"/>
                <a:gd name="T13" fmla="*/ 30 h 49"/>
                <a:gd name="T14" fmla="*/ 17 w 34"/>
                <a:gd name="T15" fmla="*/ 26 h 49"/>
                <a:gd name="T16" fmla="*/ 23 w 34"/>
                <a:gd name="T17" fmla="*/ 29 h 49"/>
                <a:gd name="T18" fmla="*/ 27 w 34"/>
                <a:gd name="T19" fmla="*/ 34 h 49"/>
                <a:gd name="T20" fmla="*/ 28 w 34"/>
                <a:gd name="T21" fmla="*/ 36 h 49"/>
                <a:gd name="T22" fmla="*/ 29 w 34"/>
                <a:gd name="T23" fmla="*/ 45 h 49"/>
                <a:gd name="T24" fmla="*/ 31 w 34"/>
                <a:gd name="T25" fmla="*/ 46 h 49"/>
                <a:gd name="T26" fmla="*/ 34 w 34"/>
                <a:gd name="T27" fmla="*/ 46 h 49"/>
                <a:gd name="T28" fmla="*/ 34 w 34"/>
                <a:gd name="T29" fmla="*/ 43 h 49"/>
                <a:gd name="T30" fmla="*/ 32 w 34"/>
                <a:gd name="T31" fmla="*/ 38 h 49"/>
                <a:gd name="T32" fmla="*/ 32 w 34"/>
                <a:gd name="T33" fmla="*/ 32 h 49"/>
                <a:gd name="T34" fmla="*/ 28 w 34"/>
                <a:gd name="T35" fmla="*/ 30 h 49"/>
                <a:gd name="T36" fmla="*/ 25 w 34"/>
                <a:gd name="T37" fmla="*/ 28 h 49"/>
                <a:gd name="T38" fmla="*/ 28 w 34"/>
                <a:gd name="T39" fmla="*/ 20 h 49"/>
                <a:gd name="T40" fmla="*/ 28 w 34"/>
                <a:gd name="T41" fmla="*/ 14 h 49"/>
                <a:gd name="T42" fmla="*/ 27 w 34"/>
                <a:gd name="T43" fmla="*/ 12 h 49"/>
                <a:gd name="T44" fmla="*/ 20 w 34"/>
                <a:gd name="T45" fmla="*/ 13 h 49"/>
                <a:gd name="T46" fmla="*/ 14 w 34"/>
                <a:gd name="T47" fmla="*/ 13 h 49"/>
                <a:gd name="T48" fmla="*/ 14 w 34"/>
                <a:gd name="T49" fmla="*/ 4 h 49"/>
                <a:gd name="T50" fmla="*/ 9 w 34"/>
                <a:gd name="T51" fmla="*/ 3 h 49"/>
                <a:gd name="T52" fmla="*/ 3 w 34"/>
                <a:gd name="T53" fmla="*/ 3 h 49"/>
                <a:gd name="T54" fmla="*/ 5 w 34"/>
                <a:gd name="T55" fmla="*/ 9 h 49"/>
                <a:gd name="T56" fmla="*/ 0 w 34"/>
                <a:gd name="T57" fmla="*/ 12 h 49"/>
                <a:gd name="T58" fmla="*/ 1 w 34"/>
                <a:gd name="T59" fmla="*/ 18 h 49"/>
                <a:gd name="T60" fmla="*/ 6 w 34"/>
                <a:gd name="T61" fmla="*/ 22 h 49"/>
                <a:gd name="T62" fmla="*/ 7 w 34"/>
                <a:gd name="T63" fmla="*/ 29 h 49"/>
                <a:gd name="T64" fmla="*/ 6 w 34"/>
                <a:gd name="T6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49">
                  <a:moveTo>
                    <a:pt x="6" y="38"/>
                  </a:moveTo>
                  <a:cubicBezTo>
                    <a:pt x="6" y="38"/>
                    <a:pt x="6" y="40"/>
                    <a:pt x="6" y="40"/>
                  </a:cubicBezTo>
                  <a:cubicBezTo>
                    <a:pt x="9" y="41"/>
                    <a:pt x="9" y="39"/>
                    <a:pt x="10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8"/>
                    <a:pt x="14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4" y="37"/>
                    <a:pt x="15" y="38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8" y="36"/>
                    <a:pt x="18" y="35"/>
                    <a:pt x="18" y="34"/>
                  </a:cubicBezTo>
                  <a:cubicBezTo>
                    <a:pt x="17" y="34"/>
                    <a:pt x="18" y="34"/>
                    <a:pt x="17" y="33"/>
                  </a:cubicBezTo>
                  <a:cubicBezTo>
                    <a:pt x="17" y="33"/>
                    <a:pt x="17" y="32"/>
                    <a:pt x="17" y="32"/>
                  </a:cubicBezTo>
                  <a:cubicBezTo>
                    <a:pt x="16" y="32"/>
                    <a:pt x="17" y="31"/>
                    <a:pt x="16" y="31"/>
                  </a:cubicBezTo>
                  <a:cubicBezTo>
                    <a:pt x="17" y="31"/>
                    <a:pt x="18" y="30"/>
                    <a:pt x="19" y="30"/>
                  </a:cubicBezTo>
                  <a:cubicBezTo>
                    <a:pt x="18" y="29"/>
                    <a:pt x="18" y="28"/>
                    <a:pt x="17" y="27"/>
                  </a:cubicBezTo>
                  <a:cubicBezTo>
                    <a:pt x="16" y="27"/>
                    <a:pt x="17" y="25"/>
                    <a:pt x="17" y="26"/>
                  </a:cubicBezTo>
                  <a:cubicBezTo>
                    <a:pt x="19" y="26"/>
                    <a:pt x="20" y="29"/>
                    <a:pt x="21" y="29"/>
                  </a:cubicBezTo>
                  <a:cubicBezTo>
                    <a:pt x="21" y="30"/>
                    <a:pt x="23" y="29"/>
                    <a:pt x="23" y="29"/>
                  </a:cubicBezTo>
                  <a:cubicBezTo>
                    <a:pt x="24" y="30"/>
                    <a:pt x="23" y="31"/>
                    <a:pt x="24" y="31"/>
                  </a:cubicBezTo>
                  <a:cubicBezTo>
                    <a:pt x="24" y="31"/>
                    <a:pt x="26" y="33"/>
                    <a:pt x="27" y="34"/>
                  </a:cubicBezTo>
                  <a:cubicBezTo>
                    <a:pt x="27" y="34"/>
                    <a:pt x="26" y="35"/>
                    <a:pt x="27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9"/>
                    <a:pt x="27" y="42"/>
                    <a:pt x="28" y="44"/>
                  </a:cubicBezTo>
                  <a:cubicBezTo>
                    <a:pt x="28" y="44"/>
                    <a:pt x="29" y="45"/>
                    <a:pt x="29" y="45"/>
                  </a:cubicBezTo>
                  <a:cubicBezTo>
                    <a:pt x="30" y="47"/>
                    <a:pt x="31" y="48"/>
                    <a:pt x="31" y="49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18"/>
                    <a:pt x="29" y="17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8"/>
                    <a:pt x="6" y="38"/>
                    <a:pt x="6" y="38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1" name="Freeform 173"/>
            <p:cNvSpPr>
              <a:spLocks noEditPoints="1"/>
            </p:cNvSpPr>
            <p:nvPr/>
          </p:nvSpPr>
          <p:spPr bwMode="auto">
            <a:xfrm>
              <a:off x="5375275" y="3098801"/>
              <a:ext cx="115887" cy="107950"/>
            </a:xfrm>
            <a:custGeom>
              <a:avLst/>
              <a:gdLst>
                <a:gd name="T0" fmla="*/ 24 w 31"/>
                <a:gd name="T1" fmla="*/ 4 h 29"/>
                <a:gd name="T2" fmla="*/ 21 w 31"/>
                <a:gd name="T3" fmla="*/ 8 h 29"/>
                <a:gd name="T4" fmla="*/ 18 w 31"/>
                <a:gd name="T5" fmla="*/ 6 h 29"/>
                <a:gd name="T6" fmla="*/ 15 w 31"/>
                <a:gd name="T7" fmla="*/ 3 h 29"/>
                <a:gd name="T8" fmla="*/ 13 w 31"/>
                <a:gd name="T9" fmla="*/ 0 h 29"/>
                <a:gd name="T10" fmla="*/ 11 w 31"/>
                <a:gd name="T11" fmla="*/ 2 h 29"/>
                <a:gd name="T12" fmla="*/ 12 w 31"/>
                <a:gd name="T13" fmla="*/ 6 h 29"/>
                <a:gd name="T14" fmla="*/ 9 w 31"/>
                <a:gd name="T15" fmla="*/ 4 h 29"/>
                <a:gd name="T16" fmla="*/ 6 w 31"/>
                <a:gd name="T17" fmla="*/ 2 h 29"/>
                <a:gd name="T18" fmla="*/ 4 w 31"/>
                <a:gd name="T19" fmla="*/ 3 h 29"/>
                <a:gd name="T20" fmla="*/ 1 w 31"/>
                <a:gd name="T21" fmla="*/ 5 h 29"/>
                <a:gd name="T22" fmla="*/ 1 w 31"/>
                <a:gd name="T23" fmla="*/ 7 h 29"/>
                <a:gd name="T24" fmla="*/ 4 w 31"/>
                <a:gd name="T25" fmla="*/ 8 h 29"/>
                <a:gd name="T26" fmla="*/ 6 w 31"/>
                <a:gd name="T27" fmla="*/ 10 h 29"/>
                <a:gd name="T28" fmla="*/ 5 w 31"/>
                <a:gd name="T29" fmla="*/ 12 h 29"/>
                <a:gd name="T30" fmla="*/ 8 w 31"/>
                <a:gd name="T31" fmla="*/ 14 h 29"/>
                <a:gd name="T32" fmla="*/ 9 w 31"/>
                <a:gd name="T33" fmla="*/ 15 h 29"/>
                <a:gd name="T34" fmla="*/ 8 w 31"/>
                <a:gd name="T35" fmla="*/ 17 h 29"/>
                <a:gd name="T36" fmla="*/ 10 w 31"/>
                <a:gd name="T37" fmla="*/ 19 h 29"/>
                <a:gd name="T38" fmla="*/ 12 w 31"/>
                <a:gd name="T39" fmla="*/ 20 h 29"/>
                <a:gd name="T40" fmla="*/ 13 w 31"/>
                <a:gd name="T41" fmla="*/ 24 h 29"/>
                <a:gd name="T42" fmla="*/ 16 w 31"/>
                <a:gd name="T43" fmla="*/ 21 h 29"/>
                <a:gd name="T44" fmla="*/ 18 w 31"/>
                <a:gd name="T45" fmla="*/ 20 h 29"/>
                <a:gd name="T46" fmla="*/ 19 w 31"/>
                <a:gd name="T47" fmla="*/ 23 h 29"/>
                <a:gd name="T48" fmla="*/ 18 w 31"/>
                <a:gd name="T49" fmla="*/ 25 h 29"/>
                <a:gd name="T50" fmla="*/ 20 w 31"/>
                <a:gd name="T51" fmla="*/ 27 h 29"/>
                <a:gd name="T52" fmla="*/ 22 w 31"/>
                <a:gd name="T53" fmla="*/ 29 h 29"/>
                <a:gd name="T54" fmla="*/ 22 w 31"/>
                <a:gd name="T55" fmla="*/ 25 h 29"/>
                <a:gd name="T56" fmla="*/ 25 w 31"/>
                <a:gd name="T57" fmla="*/ 24 h 29"/>
                <a:gd name="T58" fmla="*/ 24 w 31"/>
                <a:gd name="T59" fmla="*/ 22 h 29"/>
                <a:gd name="T60" fmla="*/ 26 w 31"/>
                <a:gd name="T61" fmla="*/ 19 h 29"/>
                <a:gd name="T62" fmla="*/ 26 w 31"/>
                <a:gd name="T63" fmla="*/ 15 h 29"/>
                <a:gd name="T64" fmla="*/ 31 w 31"/>
                <a:gd name="T65" fmla="*/ 12 h 29"/>
                <a:gd name="T66" fmla="*/ 30 w 31"/>
                <a:gd name="T67" fmla="*/ 10 h 29"/>
                <a:gd name="T68" fmla="*/ 29 w 31"/>
                <a:gd name="T69" fmla="*/ 10 h 29"/>
                <a:gd name="T70" fmla="*/ 25 w 31"/>
                <a:gd name="T71" fmla="*/ 7 h 29"/>
                <a:gd name="T72" fmla="*/ 24 w 31"/>
                <a:gd name="T73" fmla="*/ 4 h 29"/>
                <a:gd name="T74" fmla="*/ 0 w 31"/>
                <a:gd name="T75" fmla="*/ 20 h 29"/>
                <a:gd name="T76" fmla="*/ 2 w 31"/>
                <a:gd name="T77" fmla="*/ 22 h 29"/>
                <a:gd name="T78" fmla="*/ 4 w 31"/>
                <a:gd name="T79" fmla="*/ 25 h 29"/>
                <a:gd name="T80" fmla="*/ 6 w 31"/>
                <a:gd name="T81" fmla="*/ 27 h 29"/>
                <a:gd name="T82" fmla="*/ 9 w 31"/>
                <a:gd name="T83" fmla="*/ 26 h 29"/>
                <a:gd name="T84" fmla="*/ 7 w 31"/>
                <a:gd name="T85" fmla="*/ 23 h 29"/>
                <a:gd name="T86" fmla="*/ 5 w 31"/>
                <a:gd name="T87" fmla="*/ 21 h 29"/>
                <a:gd name="T88" fmla="*/ 2 w 31"/>
                <a:gd name="T89" fmla="*/ 20 h 29"/>
                <a:gd name="T90" fmla="*/ 0 w 31"/>
                <a:gd name="T91" fmla="*/ 20 h 29"/>
                <a:gd name="T92" fmla="*/ 15 w 31"/>
                <a:gd name="T93" fmla="*/ 20 h 29"/>
                <a:gd name="T94" fmla="*/ 11 w 31"/>
                <a:gd name="T95" fmla="*/ 14 h 29"/>
                <a:gd name="T96" fmla="*/ 14 w 31"/>
                <a:gd name="T97" fmla="*/ 13 h 29"/>
                <a:gd name="T98" fmla="*/ 15 w 31"/>
                <a:gd name="T99" fmla="*/ 15 h 29"/>
                <a:gd name="T100" fmla="*/ 14 w 31"/>
                <a:gd name="T101" fmla="*/ 15 h 29"/>
                <a:gd name="T102" fmla="*/ 14 w 31"/>
                <a:gd name="T103" fmla="*/ 17 h 29"/>
                <a:gd name="T104" fmla="*/ 17 w 31"/>
                <a:gd name="T105" fmla="*/ 18 h 29"/>
                <a:gd name="T106" fmla="*/ 15 w 31"/>
                <a:gd name="T10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" h="29">
                  <a:moveTo>
                    <a:pt x="24" y="4"/>
                  </a:moveTo>
                  <a:cubicBezTo>
                    <a:pt x="24" y="4"/>
                    <a:pt x="22" y="8"/>
                    <a:pt x="21" y="8"/>
                  </a:cubicBezTo>
                  <a:cubicBezTo>
                    <a:pt x="20" y="8"/>
                    <a:pt x="19" y="7"/>
                    <a:pt x="18" y="6"/>
                  </a:cubicBezTo>
                  <a:cubicBezTo>
                    <a:pt x="18" y="4"/>
                    <a:pt x="17" y="4"/>
                    <a:pt x="15" y="3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12" y="3"/>
                    <a:pt x="13" y="5"/>
                    <a:pt x="12" y="6"/>
                  </a:cubicBezTo>
                  <a:cubicBezTo>
                    <a:pt x="11" y="7"/>
                    <a:pt x="9" y="4"/>
                    <a:pt x="9" y="4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4" y="1"/>
                    <a:pt x="4" y="3"/>
                  </a:cubicBezTo>
                  <a:cubicBezTo>
                    <a:pt x="3" y="4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3" y="9"/>
                    <a:pt x="4" y="8"/>
                  </a:cubicBezTo>
                  <a:cubicBezTo>
                    <a:pt x="4" y="6"/>
                    <a:pt x="5" y="9"/>
                    <a:pt x="6" y="10"/>
                  </a:cubicBezTo>
                  <a:cubicBezTo>
                    <a:pt x="7" y="10"/>
                    <a:pt x="5" y="12"/>
                    <a:pt x="5" y="12"/>
                  </a:cubicBezTo>
                  <a:cubicBezTo>
                    <a:pt x="5" y="12"/>
                    <a:pt x="6" y="13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9" y="19"/>
                    <a:pt x="10" y="19"/>
                  </a:cubicBezTo>
                  <a:cubicBezTo>
                    <a:pt x="11" y="20"/>
                    <a:pt x="12" y="19"/>
                    <a:pt x="12" y="20"/>
                  </a:cubicBezTo>
                  <a:cubicBezTo>
                    <a:pt x="12" y="21"/>
                    <a:pt x="13" y="24"/>
                    <a:pt x="13" y="24"/>
                  </a:cubicBezTo>
                  <a:cubicBezTo>
                    <a:pt x="13" y="23"/>
                    <a:pt x="14" y="21"/>
                    <a:pt x="16" y="21"/>
                  </a:cubicBezTo>
                  <a:cubicBezTo>
                    <a:pt x="17" y="20"/>
                    <a:pt x="17" y="19"/>
                    <a:pt x="18" y="20"/>
                  </a:cubicBezTo>
                  <a:cubicBezTo>
                    <a:pt x="19" y="21"/>
                    <a:pt x="20" y="23"/>
                    <a:pt x="19" y="23"/>
                  </a:cubicBezTo>
                  <a:cubicBezTo>
                    <a:pt x="16" y="23"/>
                    <a:pt x="19" y="23"/>
                    <a:pt x="18" y="25"/>
                  </a:cubicBezTo>
                  <a:cubicBezTo>
                    <a:pt x="19" y="26"/>
                    <a:pt x="19" y="26"/>
                    <a:pt x="20" y="27"/>
                  </a:cubicBezTo>
                  <a:cubicBezTo>
                    <a:pt x="21" y="28"/>
                    <a:pt x="22" y="29"/>
                    <a:pt x="22" y="29"/>
                  </a:cubicBezTo>
                  <a:cubicBezTo>
                    <a:pt x="22" y="27"/>
                    <a:pt x="22" y="26"/>
                    <a:pt x="22" y="25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3"/>
                    <a:pt x="25" y="22"/>
                    <a:pt x="24" y="22"/>
                  </a:cubicBezTo>
                  <a:cubicBezTo>
                    <a:pt x="24" y="22"/>
                    <a:pt x="26" y="19"/>
                    <a:pt x="26" y="19"/>
                  </a:cubicBezTo>
                  <a:cubicBezTo>
                    <a:pt x="26" y="18"/>
                    <a:pt x="25" y="16"/>
                    <a:pt x="26" y="15"/>
                  </a:cubicBezTo>
                  <a:cubicBezTo>
                    <a:pt x="26" y="13"/>
                    <a:pt x="29" y="12"/>
                    <a:pt x="31" y="12"/>
                  </a:cubicBezTo>
                  <a:cubicBezTo>
                    <a:pt x="31" y="11"/>
                    <a:pt x="31" y="11"/>
                    <a:pt x="30" y="10"/>
                  </a:cubicBezTo>
                  <a:cubicBezTo>
                    <a:pt x="30" y="10"/>
                    <a:pt x="29" y="10"/>
                    <a:pt x="29" y="10"/>
                  </a:cubicBezTo>
                  <a:cubicBezTo>
                    <a:pt x="28" y="10"/>
                    <a:pt x="26" y="8"/>
                    <a:pt x="25" y="7"/>
                  </a:cubicBezTo>
                  <a:cubicBezTo>
                    <a:pt x="25" y="6"/>
                    <a:pt x="24" y="5"/>
                    <a:pt x="24" y="4"/>
                  </a:cubicBezTo>
                  <a:close/>
                  <a:moveTo>
                    <a:pt x="0" y="20"/>
                  </a:moveTo>
                  <a:cubicBezTo>
                    <a:pt x="0" y="20"/>
                    <a:pt x="0" y="21"/>
                    <a:pt x="2" y="22"/>
                  </a:cubicBezTo>
                  <a:cubicBezTo>
                    <a:pt x="3" y="24"/>
                    <a:pt x="3" y="25"/>
                    <a:pt x="4" y="25"/>
                  </a:cubicBezTo>
                  <a:cubicBezTo>
                    <a:pt x="5" y="26"/>
                    <a:pt x="5" y="27"/>
                    <a:pt x="6" y="27"/>
                  </a:cubicBezTo>
                  <a:cubicBezTo>
                    <a:pt x="7" y="27"/>
                    <a:pt x="9" y="26"/>
                    <a:pt x="9" y="26"/>
                  </a:cubicBezTo>
                  <a:cubicBezTo>
                    <a:pt x="9" y="26"/>
                    <a:pt x="9" y="24"/>
                    <a:pt x="7" y="23"/>
                  </a:cubicBezTo>
                  <a:cubicBezTo>
                    <a:pt x="6" y="21"/>
                    <a:pt x="5" y="21"/>
                    <a:pt x="5" y="21"/>
                  </a:cubicBezTo>
                  <a:cubicBezTo>
                    <a:pt x="5" y="21"/>
                    <a:pt x="4" y="20"/>
                    <a:pt x="2" y="20"/>
                  </a:cubicBezTo>
                  <a:cubicBezTo>
                    <a:pt x="1" y="20"/>
                    <a:pt x="0" y="20"/>
                    <a:pt x="0" y="20"/>
                  </a:cubicBezTo>
                  <a:close/>
                  <a:moveTo>
                    <a:pt x="15" y="20"/>
                  </a:moveTo>
                  <a:cubicBezTo>
                    <a:pt x="14" y="18"/>
                    <a:pt x="11" y="16"/>
                    <a:pt x="11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7" y="18"/>
                  </a:cubicBezTo>
                  <a:cubicBezTo>
                    <a:pt x="17" y="19"/>
                    <a:pt x="16" y="20"/>
                    <a:pt x="15" y="2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2" name="Freeform 174"/>
            <p:cNvSpPr>
              <a:spLocks/>
            </p:cNvSpPr>
            <p:nvPr/>
          </p:nvSpPr>
          <p:spPr bwMode="auto">
            <a:xfrm>
              <a:off x="4557713" y="2851151"/>
              <a:ext cx="165100" cy="88900"/>
            </a:xfrm>
            <a:custGeom>
              <a:avLst/>
              <a:gdLst>
                <a:gd name="T0" fmla="*/ 0 w 44"/>
                <a:gd name="T1" fmla="*/ 18 h 24"/>
                <a:gd name="T2" fmla="*/ 1 w 44"/>
                <a:gd name="T3" fmla="*/ 21 h 24"/>
                <a:gd name="T4" fmla="*/ 6 w 44"/>
                <a:gd name="T5" fmla="*/ 22 h 24"/>
                <a:gd name="T6" fmla="*/ 7 w 44"/>
                <a:gd name="T7" fmla="*/ 22 h 24"/>
                <a:gd name="T8" fmla="*/ 10 w 44"/>
                <a:gd name="T9" fmla="*/ 22 h 24"/>
                <a:gd name="T10" fmla="*/ 12 w 44"/>
                <a:gd name="T11" fmla="*/ 24 h 24"/>
                <a:gd name="T12" fmla="*/ 15 w 44"/>
                <a:gd name="T13" fmla="*/ 23 h 24"/>
                <a:gd name="T14" fmla="*/ 20 w 44"/>
                <a:gd name="T15" fmla="*/ 23 h 24"/>
                <a:gd name="T16" fmla="*/ 22 w 44"/>
                <a:gd name="T17" fmla="*/ 22 h 24"/>
                <a:gd name="T18" fmla="*/ 24 w 44"/>
                <a:gd name="T19" fmla="*/ 22 h 24"/>
                <a:gd name="T20" fmla="*/ 29 w 44"/>
                <a:gd name="T21" fmla="*/ 20 h 24"/>
                <a:gd name="T22" fmla="*/ 32 w 44"/>
                <a:gd name="T23" fmla="*/ 19 h 24"/>
                <a:gd name="T24" fmla="*/ 36 w 44"/>
                <a:gd name="T25" fmla="*/ 19 h 24"/>
                <a:gd name="T26" fmla="*/ 38 w 44"/>
                <a:gd name="T27" fmla="*/ 18 h 24"/>
                <a:gd name="T28" fmla="*/ 41 w 44"/>
                <a:gd name="T29" fmla="*/ 16 h 24"/>
                <a:gd name="T30" fmla="*/ 42 w 44"/>
                <a:gd name="T31" fmla="*/ 12 h 24"/>
                <a:gd name="T32" fmla="*/ 44 w 44"/>
                <a:gd name="T33" fmla="*/ 9 h 24"/>
                <a:gd name="T34" fmla="*/ 42 w 44"/>
                <a:gd name="T35" fmla="*/ 7 h 24"/>
                <a:gd name="T36" fmla="*/ 42 w 44"/>
                <a:gd name="T37" fmla="*/ 3 h 24"/>
                <a:gd name="T38" fmla="*/ 38 w 44"/>
                <a:gd name="T39" fmla="*/ 3 h 24"/>
                <a:gd name="T40" fmla="*/ 33 w 44"/>
                <a:gd name="T41" fmla="*/ 1 h 24"/>
                <a:gd name="T42" fmla="*/ 29 w 44"/>
                <a:gd name="T43" fmla="*/ 1 h 24"/>
                <a:gd name="T44" fmla="*/ 27 w 44"/>
                <a:gd name="T45" fmla="*/ 4 h 24"/>
                <a:gd name="T46" fmla="*/ 22 w 44"/>
                <a:gd name="T47" fmla="*/ 3 h 24"/>
                <a:gd name="T48" fmla="*/ 20 w 44"/>
                <a:gd name="T49" fmla="*/ 6 h 24"/>
                <a:gd name="T50" fmla="*/ 17 w 44"/>
                <a:gd name="T51" fmla="*/ 8 h 24"/>
                <a:gd name="T52" fmla="*/ 15 w 44"/>
                <a:gd name="T53" fmla="*/ 10 h 24"/>
                <a:gd name="T54" fmla="*/ 17 w 44"/>
                <a:gd name="T55" fmla="*/ 12 h 24"/>
                <a:gd name="T56" fmla="*/ 16 w 44"/>
                <a:gd name="T57" fmla="*/ 14 h 24"/>
                <a:gd name="T58" fmla="*/ 13 w 44"/>
                <a:gd name="T59" fmla="*/ 13 h 24"/>
                <a:gd name="T60" fmla="*/ 9 w 44"/>
                <a:gd name="T61" fmla="*/ 12 h 24"/>
                <a:gd name="T62" fmla="*/ 6 w 44"/>
                <a:gd name="T63" fmla="*/ 14 h 24"/>
                <a:gd name="T64" fmla="*/ 3 w 44"/>
                <a:gd name="T65" fmla="*/ 15 h 24"/>
                <a:gd name="T66" fmla="*/ 0 w 44"/>
                <a:gd name="T6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" h="24">
                  <a:moveTo>
                    <a:pt x="0" y="18"/>
                  </a:moveTo>
                  <a:cubicBezTo>
                    <a:pt x="2" y="17"/>
                    <a:pt x="2" y="18"/>
                    <a:pt x="1" y="21"/>
                  </a:cubicBezTo>
                  <a:cubicBezTo>
                    <a:pt x="1" y="21"/>
                    <a:pt x="6" y="23"/>
                    <a:pt x="6" y="22"/>
                  </a:cubicBezTo>
                  <a:cubicBezTo>
                    <a:pt x="6" y="21"/>
                    <a:pt x="5" y="21"/>
                    <a:pt x="7" y="22"/>
                  </a:cubicBezTo>
                  <a:cubicBezTo>
                    <a:pt x="9" y="23"/>
                    <a:pt x="7" y="22"/>
                    <a:pt x="10" y="22"/>
                  </a:cubicBezTo>
                  <a:cubicBezTo>
                    <a:pt x="12" y="22"/>
                    <a:pt x="11" y="24"/>
                    <a:pt x="12" y="24"/>
                  </a:cubicBezTo>
                  <a:cubicBezTo>
                    <a:pt x="14" y="24"/>
                    <a:pt x="14" y="24"/>
                    <a:pt x="15" y="23"/>
                  </a:cubicBezTo>
                  <a:cubicBezTo>
                    <a:pt x="17" y="23"/>
                    <a:pt x="20" y="23"/>
                    <a:pt x="20" y="23"/>
                  </a:cubicBezTo>
                  <a:cubicBezTo>
                    <a:pt x="20" y="23"/>
                    <a:pt x="22" y="24"/>
                    <a:pt x="22" y="22"/>
                  </a:cubicBezTo>
                  <a:cubicBezTo>
                    <a:pt x="22" y="21"/>
                    <a:pt x="22" y="21"/>
                    <a:pt x="24" y="22"/>
                  </a:cubicBezTo>
                  <a:cubicBezTo>
                    <a:pt x="27" y="22"/>
                    <a:pt x="28" y="22"/>
                    <a:pt x="29" y="20"/>
                  </a:cubicBezTo>
                  <a:cubicBezTo>
                    <a:pt x="30" y="19"/>
                    <a:pt x="30" y="19"/>
                    <a:pt x="32" y="19"/>
                  </a:cubicBezTo>
                  <a:cubicBezTo>
                    <a:pt x="33" y="19"/>
                    <a:pt x="35" y="20"/>
                    <a:pt x="36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9" y="15"/>
                    <a:pt x="41" y="16"/>
                  </a:cubicBezTo>
                  <a:cubicBezTo>
                    <a:pt x="42" y="17"/>
                    <a:pt x="42" y="12"/>
                    <a:pt x="42" y="12"/>
                  </a:cubicBezTo>
                  <a:cubicBezTo>
                    <a:pt x="42" y="12"/>
                    <a:pt x="41" y="8"/>
                    <a:pt x="44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39" y="6"/>
                    <a:pt x="42" y="3"/>
                    <a:pt x="42" y="3"/>
                  </a:cubicBezTo>
                  <a:cubicBezTo>
                    <a:pt x="42" y="3"/>
                    <a:pt x="39" y="3"/>
                    <a:pt x="38" y="3"/>
                  </a:cubicBezTo>
                  <a:cubicBezTo>
                    <a:pt x="36" y="3"/>
                    <a:pt x="35" y="3"/>
                    <a:pt x="33" y="1"/>
                  </a:cubicBezTo>
                  <a:cubicBezTo>
                    <a:pt x="32" y="0"/>
                    <a:pt x="29" y="1"/>
                    <a:pt x="29" y="1"/>
                  </a:cubicBezTo>
                  <a:cubicBezTo>
                    <a:pt x="29" y="1"/>
                    <a:pt x="28" y="2"/>
                    <a:pt x="27" y="4"/>
                  </a:cubicBezTo>
                  <a:cubicBezTo>
                    <a:pt x="26" y="7"/>
                    <a:pt x="22" y="3"/>
                    <a:pt x="22" y="3"/>
                  </a:cubicBezTo>
                  <a:cubicBezTo>
                    <a:pt x="22" y="3"/>
                    <a:pt x="19" y="4"/>
                    <a:pt x="20" y="6"/>
                  </a:cubicBezTo>
                  <a:cubicBezTo>
                    <a:pt x="20" y="8"/>
                    <a:pt x="19" y="8"/>
                    <a:pt x="17" y="8"/>
                  </a:cubicBezTo>
                  <a:cubicBezTo>
                    <a:pt x="16" y="9"/>
                    <a:pt x="15" y="10"/>
                    <a:pt x="15" y="10"/>
                  </a:cubicBezTo>
                  <a:cubicBezTo>
                    <a:pt x="15" y="10"/>
                    <a:pt x="17" y="10"/>
                    <a:pt x="17" y="12"/>
                  </a:cubicBezTo>
                  <a:cubicBezTo>
                    <a:pt x="17" y="14"/>
                    <a:pt x="17" y="15"/>
                    <a:pt x="16" y="14"/>
                  </a:cubicBezTo>
                  <a:cubicBezTo>
                    <a:pt x="14" y="14"/>
                    <a:pt x="14" y="12"/>
                    <a:pt x="13" y="13"/>
                  </a:cubicBezTo>
                  <a:cubicBezTo>
                    <a:pt x="12" y="13"/>
                    <a:pt x="10" y="12"/>
                    <a:pt x="9" y="12"/>
                  </a:cubicBezTo>
                  <a:cubicBezTo>
                    <a:pt x="8" y="13"/>
                    <a:pt x="8" y="14"/>
                    <a:pt x="6" y="14"/>
                  </a:cubicBezTo>
                  <a:cubicBezTo>
                    <a:pt x="5" y="15"/>
                    <a:pt x="5" y="15"/>
                    <a:pt x="3" y="15"/>
                  </a:cubicBezTo>
                  <a:cubicBezTo>
                    <a:pt x="2" y="15"/>
                    <a:pt x="0" y="17"/>
                    <a:pt x="0" y="18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3" name="Freeform 175"/>
            <p:cNvSpPr>
              <a:spLocks noEditPoints="1"/>
            </p:cNvSpPr>
            <p:nvPr/>
          </p:nvSpPr>
          <p:spPr bwMode="auto">
            <a:xfrm>
              <a:off x="6825069" y="4673602"/>
              <a:ext cx="941387" cy="1001713"/>
            </a:xfrm>
            <a:custGeom>
              <a:avLst/>
              <a:gdLst>
                <a:gd name="T0" fmla="*/ 190 w 251"/>
                <a:gd name="T1" fmla="*/ 223 h 267"/>
                <a:gd name="T2" fmla="*/ 198 w 251"/>
                <a:gd name="T3" fmla="*/ 218 h 267"/>
                <a:gd name="T4" fmla="*/ 202 w 251"/>
                <a:gd name="T5" fmla="*/ 224 h 267"/>
                <a:gd name="T6" fmla="*/ 213 w 251"/>
                <a:gd name="T7" fmla="*/ 220 h 267"/>
                <a:gd name="T8" fmla="*/ 226 w 251"/>
                <a:gd name="T9" fmla="*/ 210 h 267"/>
                <a:gd name="T10" fmla="*/ 233 w 251"/>
                <a:gd name="T11" fmla="*/ 189 h 267"/>
                <a:gd name="T12" fmla="*/ 241 w 251"/>
                <a:gd name="T13" fmla="*/ 172 h 267"/>
                <a:gd name="T14" fmla="*/ 247 w 251"/>
                <a:gd name="T15" fmla="*/ 155 h 267"/>
                <a:gd name="T16" fmla="*/ 246 w 251"/>
                <a:gd name="T17" fmla="*/ 119 h 267"/>
                <a:gd name="T18" fmla="*/ 237 w 251"/>
                <a:gd name="T19" fmla="*/ 103 h 267"/>
                <a:gd name="T20" fmla="*/ 225 w 251"/>
                <a:gd name="T21" fmla="*/ 79 h 267"/>
                <a:gd name="T22" fmla="*/ 209 w 251"/>
                <a:gd name="T23" fmla="*/ 65 h 267"/>
                <a:gd name="T24" fmla="*/ 200 w 251"/>
                <a:gd name="T25" fmla="*/ 31 h 267"/>
                <a:gd name="T26" fmla="*/ 189 w 251"/>
                <a:gd name="T27" fmla="*/ 14 h 267"/>
                <a:gd name="T28" fmla="*/ 179 w 251"/>
                <a:gd name="T29" fmla="*/ 1 h 267"/>
                <a:gd name="T30" fmla="*/ 176 w 251"/>
                <a:gd name="T31" fmla="*/ 34 h 267"/>
                <a:gd name="T32" fmla="*/ 162 w 251"/>
                <a:gd name="T33" fmla="*/ 47 h 267"/>
                <a:gd name="T34" fmla="*/ 139 w 251"/>
                <a:gd name="T35" fmla="*/ 32 h 267"/>
                <a:gd name="T36" fmla="*/ 147 w 251"/>
                <a:gd name="T37" fmla="*/ 10 h 267"/>
                <a:gd name="T38" fmla="*/ 131 w 251"/>
                <a:gd name="T39" fmla="*/ 7 h 267"/>
                <a:gd name="T40" fmla="*/ 123 w 251"/>
                <a:gd name="T41" fmla="*/ 10 h 267"/>
                <a:gd name="T42" fmla="*/ 106 w 251"/>
                <a:gd name="T43" fmla="*/ 15 h 267"/>
                <a:gd name="T44" fmla="*/ 100 w 251"/>
                <a:gd name="T45" fmla="*/ 32 h 267"/>
                <a:gd name="T46" fmla="*/ 90 w 251"/>
                <a:gd name="T47" fmla="*/ 25 h 267"/>
                <a:gd name="T48" fmla="*/ 77 w 251"/>
                <a:gd name="T49" fmla="*/ 28 h 267"/>
                <a:gd name="T50" fmla="*/ 68 w 251"/>
                <a:gd name="T51" fmla="*/ 40 h 267"/>
                <a:gd name="T52" fmla="*/ 63 w 251"/>
                <a:gd name="T53" fmla="*/ 46 h 267"/>
                <a:gd name="T54" fmla="*/ 57 w 251"/>
                <a:gd name="T55" fmla="*/ 54 h 267"/>
                <a:gd name="T56" fmla="*/ 34 w 251"/>
                <a:gd name="T57" fmla="*/ 72 h 267"/>
                <a:gd name="T58" fmla="*/ 15 w 251"/>
                <a:gd name="T59" fmla="*/ 82 h 267"/>
                <a:gd name="T60" fmla="*/ 4 w 251"/>
                <a:gd name="T61" fmla="*/ 93 h 267"/>
                <a:gd name="T62" fmla="*/ 5 w 251"/>
                <a:gd name="T63" fmla="*/ 112 h 267"/>
                <a:gd name="T64" fmla="*/ 0 w 251"/>
                <a:gd name="T65" fmla="*/ 115 h 267"/>
                <a:gd name="T66" fmla="*/ 11 w 251"/>
                <a:gd name="T67" fmla="*/ 137 h 267"/>
                <a:gd name="T68" fmla="*/ 16 w 251"/>
                <a:gd name="T69" fmla="*/ 166 h 267"/>
                <a:gd name="T70" fmla="*/ 17 w 251"/>
                <a:gd name="T71" fmla="*/ 186 h 267"/>
                <a:gd name="T72" fmla="*/ 35 w 251"/>
                <a:gd name="T73" fmla="*/ 184 h 267"/>
                <a:gd name="T74" fmla="*/ 46 w 251"/>
                <a:gd name="T75" fmla="*/ 182 h 267"/>
                <a:gd name="T76" fmla="*/ 62 w 251"/>
                <a:gd name="T77" fmla="*/ 181 h 267"/>
                <a:gd name="T78" fmla="*/ 79 w 251"/>
                <a:gd name="T79" fmla="*/ 168 h 267"/>
                <a:gd name="T80" fmla="*/ 109 w 251"/>
                <a:gd name="T81" fmla="*/ 163 h 267"/>
                <a:gd name="T82" fmla="*/ 128 w 251"/>
                <a:gd name="T83" fmla="*/ 167 h 267"/>
                <a:gd name="T84" fmla="*/ 136 w 251"/>
                <a:gd name="T85" fmla="*/ 185 h 267"/>
                <a:gd name="T86" fmla="*/ 152 w 251"/>
                <a:gd name="T87" fmla="*/ 180 h 267"/>
                <a:gd name="T88" fmla="*/ 151 w 251"/>
                <a:gd name="T89" fmla="*/ 191 h 267"/>
                <a:gd name="T90" fmla="*/ 162 w 251"/>
                <a:gd name="T91" fmla="*/ 195 h 267"/>
                <a:gd name="T92" fmla="*/ 179 w 251"/>
                <a:gd name="T93" fmla="*/ 220 h 267"/>
                <a:gd name="T94" fmla="*/ 198 w 251"/>
                <a:gd name="T95" fmla="*/ 259 h 267"/>
                <a:gd name="T96" fmla="*/ 210 w 251"/>
                <a:gd name="T97" fmla="*/ 266 h 267"/>
                <a:gd name="T98" fmla="*/ 212 w 251"/>
                <a:gd name="T99" fmla="*/ 262 h 267"/>
                <a:gd name="T100" fmla="*/ 198 w 251"/>
                <a:gd name="T101" fmla="*/ 242 h 267"/>
                <a:gd name="T102" fmla="*/ 217 w 251"/>
                <a:gd name="T103" fmla="*/ 238 h 267"/>
                <a:gd name="T104" fmla="*/ 137 w 251"/>
                <a:gd name="T105" fmla="*/ 160 h 267"/>
                <a:gd name="T106" fmla="*/ 140 w 251"/>
                <a:gd name="T107" fmla="*/ 159 h 267"/>
                <a:gd name="T108" fmla="*/ 163 w 251"/>
                <a:gd name="T109" fmla="*/ 46 h 267"/>
                <a:gd name="T110" fmla="*/ 146 w 251"/>
                <a:gd name="T111" fmla="*/ 22 h 267"/>
                <a:gd name="T112" fmla="*/ 110 w 251"/>
                <a:gd name="T113" fmla="*/ 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1" h="267">
                  <a:moveTo>
                    <a:pt x="179" y="220"/>
                  </a:moveTo>
                  <a:cubicBezTo>
                    <a:pt x="179" y="220"/>
                    <a:pt x="179" y="221"/>
                    <a:pt x="180" y="221"/>
                  </a:cubicBezTo>
                  <a:cubicBezTo>
                    <a:pt x="180" y="221"/>
                    <a:pt x="181" y="221"/>
                    <a:pt x="182" y="221"/>
                  </a:cubicBezTo>
                  <a:cubicBezTo>
                    <a:pt x="182" y="223"/>
                    <a:pt x="181" y="224"/>
                    <a:pt x="183" y="225"/>
                  </a:cubicBezTo>
                  <a:cubicBezTo>
                    <a:pt x="183" y="225"/>
                    <a:pt x="183" y="224"/>
                    <a:pt x="184" y="224"/>
                  </a:cubicBezTo>
                  <a:cubicBezTo>
                    <a:pt x="185" y="224"/>
                    <a:pt x="186" y="226"/>
                    <a:pt x="186" y="226"/>
                  </a:cubicBezTo>
                  <a:cubicBezTo>
                    <a:pt x="187" y="226"/>
                    <a:pt x="188" y="226"/>
                    <a:pt x="189" y="225"/>
                  </a:cubicBezTo>
                  <a:cubicBezTo>
                    <a:pt x="190" y="225"/>
                    <a:pt x="190" y="223"/>
                    <a:pt x="190" y="223"/>
                  </a:cubicBezTo>
                  <a:cubicBezTo>
                    <a:pt x="191" y="223"/>
                    <a:pt x="191" y="223"/>
                    <a:pt x="191" y="223"/>
                  </a:cubicBezTo>
                  <a:cubicBezTo>
                    <a:pt x="192" y="222"/>
                    <a:pt x="192" y="221"/>
                    <a:pt x="192" y="221"/>
                  </a:cubicBezTo>
                  <a:cubicBezTo>
                    <a:pt x="193" y="220"/>
                    <a:pt x="194" y="220"/>
                    <a:pt x="194" y="220"/>
                  </a:cubicBezTo>
                  <a:cubicBezTo>
                    <a:pt x="195" y="218"/>
                    <a:pt x="192" y="219"/>
                    <a:pt x="194" y="218"/>
                  </a:cubicBezTo>
                  <a:cubicBezTo>
                    <a:pt x="195" y="217"/>
                    <a:pt x="195" y="217"/>
                    <a:pt x="196" y="217"/>
                  </a:cubicBezTo>
                  <a:cubicBezTo>
                    <a:pt x="196" y="216"/>
                    <a:pt x="196" y="216"/>
                    <a:pt x="196" y="216"/>
                  </a:cubicBezTo>
                  <a:cubicBezTo>
                    <a:pt x="196" y="216"/>
                    <a:pt x="198" y="216"/>
                    <a:pt x="198" y="216"/>
                  </a:cubicBezTo>
                  <a:cubicBezTo>
                    <a:pt x="198" y="217"/>
                    <a:pt x="198" y="218"/>
                    <a:pt x="198" y="218"/>
                  </a:cubicBezTo>
                  <a:cubicBezTo>
                    <a:pt x="198" y="219"/>
                    <a:pt x="196" y="220"/>
                    <a:pt x="196" y="220"/>
                  </a:cubicBezTo>
                  <a:cubicBezTo>
                    <a:pt x="196" y="220"/>
                    <a:pt x="196" y="221"/>
                    <a:pt x="196" y="221"/>
                  </a:cubicBezTo>
                  <a:cubicBezTo>
                    <a:pt x="196" y="221"/>
                    <a:pt x="197" y="221"/>
                    <a:pt x="198" y="221"/>
                  </a:cubicBezTo>
                  <a:cubicBezTo>
                    <a:pt x="198" y="221"/>
                    <a:pt x="199" y="220"/>
                    <a:pt x="200" y="220"/>
                  </a:cubicBezTo>
                  <a:cubicBezTo>
                    <a:pt x="200" y="220"/>
                    <a:pt x="200" y="221"/>
                    <a:pt x="200" y="221"/>
                  </a:cubicBezTo>
                  <a:cubicBezTo>
                    <a:pt x="200" y="221"/>
                    <a:pt x="199" y="222"/>
                    <a:pt x="198" y="222"/>
                  </a:cubicBezTo>
                  <a:cubicBezTo>
                    <a:pt x="198" y="223"/>
                    <a:pt x="198" y="223"/>
                    <a:pt x="198" y="223"/>
                  </a:cubicBezTo>
                  <a:cubicBezTo>
                    <a:pt x="199" y="223"/>
                    <a:pt x="201" y="224"/>
                    <a:pt x="202" y="224"/>
                  </a:cubicBezTo>
                  <a:cubicBezTo>
                    <a:pt x="203" y="226"/>
                    <a:pt x="203" y="226"/>
                    <a:pt x="203" y="226"/>
                  </a:cubicBezTo>
                  <a:cubicBezTo>
                    <a:pt x="203" y="226"/>
                    <a:pt x="203" y="226"/>
                    <a:pt x="204" y="226"/>
                  </a:cubicBezTo>
                  <a:cubicBezTo>
                    <a:pt x="205" y="226"/>
                    <a:pt x="204" y="228"/>
                    <a:pt x="205" y="228"/>
                  </a:cubicBezTo>
                  <a:cubicBezTo>
                    <a:pt x="205" y="229"/>
                    <a:pt x="206" y="229"/>
                    <a:pt x="206" y="229"/>
                  </a:cubicBezTo>
                  <a:cubicBezTo>
                    <a:pt x="207" y="226"/>
                    <a:pt x="205" y="228"/>
                    <a:pt x="207" y="226"/>
                  </a:cubicBezTo>
                  <a:cubicBezTo>
                    <a:pt x="208" y="226"/>
                    <a:pt x="209" y="226"/>
                    <a:pt x="209" y="226"/>
                  </a:cubicBezTo>
                  <a:cubicBezTo>
                    <a:pt x="210" y="225"/>
                    <a:pt x="210" y="224"/>
                    <a:pt x="210" y="224"/>
                  </a:cubicBezTo>
                  <a:cubicBezTo>
                    <a:pt x="211" y="222"/>
                    <a:pt x="213" y="221"/>
                    <a:pt x="213" y="220"/>
                  </a:cubicBezTo>
                  <a:cubicBezTo>
                    <a:pt x="214" y="219"/>
                    <a:pt x="213" y="219"/>
                    <a:pt x="213" y="218"/>
                  </a:cubicBezTo>
                  <a:cubicBezTo>
                    <a:pt x="213" y="217"/>
                    <a:pt x="214" y="216"/>
                    <a:pt x="214" y="216"/>
                  </a:cubicBezTo>
                  <a:cubicBezTo>
                    <a:pt x="219" y="216"/>
                    <a:pt x="221" y="215"/>
                    <a:pt x="225" y="216"/>
                  </a:cubicBezTo>
                  <a:cubicBezTo>
                    <a:pt x="225" y="214"/>
                    <a:pt x="225" y="214"/>
                    <a:pt x="225" y="214"/>
                  </a:cubicBezTo>
                  <a:cubicBezTo>
                    <a:pt x="226" y="214"/>
                    <a:pt x="227" y="215"/>
                    <a:pt x="227" y="214"/>
                  </a:cubicBezTo>
                  <a:cubicBezTo>
                    <a:pt x="228" y="214"/>
                    <a:pt x="227" y="213"/>
                    <a:pt x="227" y="212"/>
                  </a:cubicBezTo>
                  <a:cubicBezTo>
                    <a:pt x="228" y="211"/>
                    <a:pt x="227" y="212"/>
                    <a:pt x="228" y="211"/>
                  </a:cubicBezTo>
                  <a:cubicBezTo>
                    <a:pt x="228" y="210"/>
                    <a:pt x="227" y="211"/>
                    <a:pt x="226" y="210"/>
                  </a:cubicBezTo>
                  <a:cubicBezTo>
                    <a:pt x="226" y="210"/>
                    <a:pt x="226" y="209"/>
                    <a:pt x="225" y="208"/>
                  </a:cubicBezTo>
                  <a:cubicBezTo>
                    <a:pt x="227" y="206"/>
                    <a:pt x="228" y="204"/>
                    <a:pt x="229" y="201"/>
                  </a:cubicBezTo>
                  <a:cubicBezTo>
                    <a:pt x="229" y="201"/>
                    <a:pt x="229" y="197"/>
                    <a:pt x="229" y="196"/>
                  </a:cubicBezTo>
                  <a:cubicBezTo>
                    <a:pt x="230" y="196"/>
                    <a:pt x="230" y="196"/>
                    <a:pt x="230" y="196"/>
                  </a:cubicBezTo>
                  <a:cubicBezTo>
                    <a:pt x="230" y="195"/>
                    <a:pt x="230" y="194"/>
                    <a:pt x="231" y="192"/>
                  </a:cubicBezTo>
                  <a:cubicBezTo>
                    <a:pt x="232" y="192"/>
                    <a:pt x="232" y="192"/>
                    <a:pt x="232" y="192"/>
                  </a:cubicBezTo>
                  <a:cubicBezTo>
                    <a:pt x="232" y="192"/>
                    <a:pt x="233" y="190"/>
                    <a:pt x="232" y="190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233" y="188"/>
                    <a:pt x="233" y="187"/>
                    <a:pt x="233" y="187"/>
                  </a:cubicBezTo>
                  <a:cubicBezTo>
                    <a:pt x="234" y="186"/>
                    <a:pt x="234" y="186"/>
                    <a:pt x="234" y="186"/>
                  </a:cubicBezTo>
                  <a:cubicBezTo>
                    <a:pt x="235" y="183"/>
                    <a:pt x="234" y="181"/>
                    <a:pt x="234" y="179"/>
                  </a:cubicBezTo>
                  <a:cubicBezTo>
                    <a:pt x="235" y="178"/>
                    <a:pt x="235" y="179"/>
                    <a:pt x="236" y="178"/>
                  </a:cubicBezTo>
                  <a:cubicBezTo>
                    <a:pt x="236" y="178"/>
                    <a:pt x="236" y="176"/>
                    <a:pt x="236" y="176"/>
                  </a:cubicBezTo>
                  <a:cubicBezTo>
                    <a:pt x="237" y="175"/>
                    <a:pt x="238" y="175"/>
                    <a:pt x="239" y="174"/>
                  </a:cubicBezTo>
                  <a:cubicBezTo>
                    <a:pt x="240" y="174"/>
                    <a:pt x="240" y="173"/>
                    <a:pt x="241" y="172"/>
                  </a:cubicBezTo>
                  <a:cubicBezTo>
                    <a:pt x="241" y="172"/>
                    <a:pt x="241" y="172"/>
                    <a:pt x="241" y="172"/>
                  </a:cubicBezTo>
                  <a:cubicBezTo>
                    <a:pt x="241" y="171"/>
                    <a:pt x="242" y="172"/>
                    <a:pt x="243" y="171"/>
                  </a:cubicBezTo>
                  <a:cubicBezTo>
                    <a:pt x="243" y="171"/>
                    <a:pt x="243" y="168"/>
                    <a:pt x="243" y="167"/>
                  </a:cubicBezTo>
                  <a:cubicBezTo>
                    <a:pt x="243" y="167"/>
                    <a:pt x="244" y="166"/>
                    <a:pt x="244" y="166"/>
                  </a:cubicBezTo>
                  <a:cubicBezTo>
                    <a:pt x="245" y="166"/>
                    <a:pt x="245" y="166"/>
                    <a:pt x="245" y="166"/>
                  </a:cubicBezTo>
                  <a:cubicBezTo>
                    <a:pt x="246" y="165"/>
                    <a:pt x="245" y="164"/>
                    <a:pt x="245" y="164"/>
                  </a:cubicBezTo>
                  <a:cubicBezTo>
                    <a:pt x="245" y="163"/>
                    <a:pt x="247" y="161"/>
                    <a:pt x="247" y="160"/>
                  </a:cubicBezTo>
                  <a:cubicBezTo>
                    <a:pt x="247" y="159"/>
                    <a:pt x="246" y="157"/>
                    <a:pt x="246" y="156"/>
                  </a:cubicBezTo>
                  <a:cubicBezTo>
                    <a:pt x="246" y="156"/>
                    <a:pt x="247" y="156"/>
                    <a:pt x="247" y="155"/>
                  </a:cubicBezTo>
                  <a:cubicBezTo>
                    <a:pt x="246" y="152"/>
                    <a:pt x="247" y="151"/>
                    <a:pt x="248" y="147"/>
                  </a:cubicBezTo>
                  <a:cubicBezTo>
                    <a:pt x="247" y="147"/>
                    <a:pt x="247" y="147"/>
                    <a:pt x="246" y="146"/>
                  </a:cubicBezTo>
                  <a:cubicBezTo>
                    <a:pt x="247" y="145"/>
                    <a:pt x="251" y="145"/>
                    <a:pt x="247" y="142"/>
                  </a:cubicBezTo>
                  <a:cubicBezTo>
                    <a:pt x="248" y="141"/>
                    <a:pt x="250" y="140"/>
                    <a:pt x="249" y="136"/>
                  </a:cubicBezTo>
                  <a:cubicBezTo>
                    <a:pt x="249" y="135"/>
                    <a:pt x="247" y="135"/>
                    <a:pt x="247" y="134"/>
                  </a:cubicBezTo>
                  <a:cubicBezTo>
                    <a:pt x="246" y="133"/>
                    <a:pt x="245" y="130"/>
                    <a:pt x="245" y="129"/>
                  </a:cubicBezTo>
                  <a:cubicBezTo>
                    <a:pt x="245" y="127"/>
                    <a:pt x="245" y="122"/>
                    <a:pt x="246" y="120"/>
                  </a:cubicBezTo>
                  <a:cubicBezTo>
                    <a:pt x="246" y="119"/>
                    <a:pt x="246" y="119"/>
                    <a:pt x="246" y="119"/>
                  </a:cubicBezTo>
                  <a:cubicBezTo>
                    <a:pt x="246" y="119"/>
                    <a:pt x="246" y="116"/>
                    <a:pt x="246" y="116"/>
                  </a:cubicBezTo>
                  <a:cubicBezTo>
                    <a:pt x="245" y="116"/>
                    <a:pt x="245" y="116"/>
                    <a:pt x="245" y="116"/>
                  </a:cubicBezTo>
                  <a:cubicBezTo>
                    <a:pt x="245" y="115"/>
                    <a:pt x="245" y="114"/>
                    <a:pt x="245" y="113"/>
                  </a:cubicBezTo>
                  <a:cubicBezTo>
                    <a:pt x="245" y="113"/>
                    <a:pt x="244" y="113"/>
                    <a:pt x="243" y="113"/>
                  </a:cubicBezTo>
                  <a:cubicBezTo>
                    <a:pt x="243" y="112"/>
                    <a:pt x="243" y="111"/>
                    <a:pt x="242" y="110"/>
                  </a:cubicBezTo>
                  <a:cubicBezTo>
                    <a:pt x="242" y="109"/>
                    <a:pt x="240" y="109"/>
                    <a:pt x="240" y="108"/>
                  </a:cubicBezTo>
                  <a:cubicBezTo>
                    <a:pt x="239" y="108"/>
                    <a:pt x="240" y="107"/>
                    <a:pt x="240" y="106"/>
                  </a:cubicBezTo>
                  <a:cubicBezTo>
                    <a:pt x="239" y="105"/>
                    <a:pt x="238" y="104"/>
                    <a:pt x="237" y="103"/>
                  </a:cubicBezTo>
                  <a:cubicBezTo>
                    <a:pt x="236" y="102"/>
                    <a:pt x="234" y="101"/>
                    <a:pt x="233" y="100"/>
                  </a:cubicBezTo>
                  <a:cubicBezTo>
                    <a:pt x="232" y="98"/>
                    <a:pt x="234" y="94"/>
                    <a:pt x="232" y="92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0" y="89"/>
                    <a:pt x="230" y="89"/>
                    <a:pt x="230" y="89"/>
                  </a:cubicBezTo>
                  <a:cubicBezTo>
                    <a:pt x="229" y="89"/>
                    <a:pt x="227" y="91"/>
                    <a:pt x="226" y="89"/>
                  </a:cubicBezTo>
                  <a:cubicBezTo>
                    <a:pt x="224" y="86"/>
                    <a:pt x="226" y="85"/>
                    <a:pt x="226" y="82"/>
                  </a:cubicBezTo>
                  <a:cubicBezTo>
                    <a:pt x="225" y="82"/>
                    <a:pt x="225" y="82"/>
                    <a:pt x="225" y="82"/>
                  </a:cubicBezTo>
                  <a:cubicBezTo>
                    <a:pt x="225" y="81"/>
                    <a:pt x="225" y="80"/>
                    <a:pt x="225" y="79"/>
                  </a:cubicBezTo>
                  <a:cubicBezTo>
                    <a:pt x="223" y="76"/>
                    <a:pt x="219" y="79"/>
                    <a:pt x="222" y="72"/>
                  </a:cubicBezTo>
                  <a:cubicBezTo>
                    <a:pt x="221" y="71"/>
                    <a:pt x="219" y="70"/>
                    <a:pt x="218" y="70"/>
                  </a:cubicBezTo>
                  <a:cubicBezTo>
                    <a:pt x="218" y="69"/>
                    <a:pt x="218" y="68"/>
                    <a:pt x="218" y="68"/>
                  </a:cubicBezTo>
                  <a:cubicBezTo>
                    <a:pt x="215" y="67"/>
                    <a:pt x="215" y="67"/>
                    <a:pt x="215" y="67"/>
                  </a:cubicBezTo>
                  <a:cubicBezTo>
                    <a:pt x="214" y="67"/>
                    <a:pt x="215" y="68"/>
                    <a:pt x="214" y="68"/>
                  </a:cubicBezTo>
                  <a:cubicBezTo>
                    <a:pt x="213" y="67"/>
                    <a:pt x="213" y="67"/>
                    <a:pt x="212" y="67"/>
                  </a:cubicBezTo>
                  <a:cubicBezTo>
                    <a:pt x="212" y="66"/>
                    <a:pt x="212" y="65"/>
                    <a:pt x="212" y="65"/>
                  </a:cubicBezTo>
                  <a:cubicBezTo>
                    <a:pt x="212" y="64"/>
                    <a:pt x="210" y="65"/>
                    <a:pt x="209" y="65"/>
                  </a:cubicBezTo>
                  <a:cubicBezTo>
                    <a:pt x="209" y="65"/>
                    <a:pt x="208" y="64"/>
                    <a:pt x="207" y="63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2"/>
                    <a:pt x="206" y="59"/>
                    <a:pt x="206" y="59"/>
                  </a:cubicBezTo>
                  <a:cubicBezTo>
                    <a:pt x="205" y="56"/>
                    <a:pt x="206" y="53"/>
                    <a:pt x="205" y="49"/>
                  </a:cubicBezTo>
                  <a:cubicBezTo>
                    <a:pt x="205" y="49"/>
                    <a:pt x="204" y="48"/>
                    <a:pt x="204" y="47"/>
                  </a:cubicBezTo>
                  <a:cubicBezTo>
                    <a:pt x="203" y="47"/>
                    <a:pt x="204" y="46"/>
                    <a:pt x="204" y="45"/>
                  </a:cubicBezTo>
                  <a:cubicBezTo>
                    <a:pt x="203" y="44"/>
                    <a:pt x="200" y="42"/>
                    <a:pt x="200" y="40"/>
                  </a:cubicBezTo>
                  <a:cubicBezTo>
                    <a:pt x="199" y="39"/>
                    <a:pt x="200" y="33"/>
                    <a:pt x="200" y="31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199" y="29"/>
                    <a:pt x="199" y="30"/>
                    <a:pt x="198" y="30"/>
                  </a:cubicBezTo>
                  <a:cubicBezTo>
                    <a:pt x="197" y="28"/>
                    <a:pt x="196" y="27"/>
                    <a:pt x="195" y="25"/>
                  </a:cubicBezTo>
                  <a:cubicBezTo>
                    <a:pt x="194" y="26"/>
                    <a:pt x="192" y="27"/>
                    <a:pt x="191" y="28"/>
                  </a:cubicBezTo>
                  <a:cubicBezTo>
                    <a:pt x="190" y="28"/>
                    <a:pt x="190" y="27"/>
                    <a:pt x="189" y="27"/>
                  </a:cubicBezTo>
                  <a:cubicBezTo>
                    <a:pt x="189" y="24"/>
                    <a:pt x="190" y="22"/>
                    <a:pt x="190" y="20"/>
                  </a:cubicBezTo>
                  <a:cubicBezTo>
                    <a:pt x="190" y="19"/>
                    <a:pt x="190" y="19"/>
                    <a:pt x="190" y="19"/>
                  </a:cubicBezTo>
                  <a:cubicBezTo>
                    <a:pt x="189" y="18"/>
                    <a:pt x="189" y="15"/>
                    <a:pt x="189" y="14"/>
                  </a:cubicBezTo>
                  <a:cubicBezTo>
                    <a:pt x="188" y="13"/>
                    <a:pt x="187" y="12"/>
                    <a:pt x="186" y="11"/>
                  </a:cubicBezTo>
                  <a:cubicBezTo>
                    <a:pt x="186" y="11"/>
                    <a:pt x="187" y="9"/>
                    <a:pt x="186" y="9"/>
                  </a:cubicBezTo>
                  <a:cubicBezTo>
                    <a:pt x="186" y="8"/>
                    <a:pt x="185" y="8"/>
                    <a:pt x="184" y="8"/>
                  </a:cubicBezTo>
                  <a:cubicBezTo>
                    <a:pt x="184" y="7"/>
                    <a:pt x="185" y="6"/>
                    <a:pt x="184" y="5"/>
                  </a:cubicBezTo>
                  <a:cubicBezTo>
                    <a:pt x="184" y="5"/>
                    <a:pt x="183" y="4"/>
                    <a:pt x="183" y="4"/>
                  </a:cubicBezTo>
                  <a:cubicBezTo>
                    <a:pt x="182" y="3"/>
                    <a:pt x="182" y="1"/>
                    <a:pt x="182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0" y="1"/>
                    <a:pt x="180" y="1"/>
                    <a:pt x="179" y="1"/>
                  </a:cubicBezTo>
                  <a:cubicBezTo>
                    <a:pt x="179" y="4"/>
                    <a:pt x="179" y="5"/>
                    <a:pt x="179" y="8"/>
                  </a:cubicBezTo>
                  <a:cubicBezTo>
                    <a:pt x="179" y="9"/>
                    <a:pt x="177" y="10"/>
                    <a:pt x="177" y="11"/>
                  </a:cubicBezTo>
                  <a:cubicBezTo>
                    <a:pt x="177" y="12"/>
                    <a:pt x="178" y="12"/>
                    <a:pt x="178" y="12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7" y="20"/>
                    <a:pt x="176" y="21"/>
                    <a:pt x="176" y="23"/>
                  </a:cubicBezTo>
                  <a:cubicBezTo>
                    <a:pt x="176" y="25"/>
                    <a:pt x="176" y="29"/>
                    <a:pt x="177" y="31"/>
                  </a:cubicBezTo>
                  <a:cubicBezTo>
                    <a:pt x="177" y="31"/>
                    <a:pt x="178" y="33"/>
                    <a:pt x="178" y="33"/>
                  </a:cubicBezTo>
                  <a:cubicBezTo>
                    <a:pt x="178" y="33"/>
                    <a:pt x="176" y="34"/>
                    <a:pt x="176" y="34"/>
                  </a:cubicBezTo>
                  <a:cubicBezTo>
                    <a:pt x="176" y="36"/>
                    <a:pt x="177" y="37"/>
                    <a:pt x="176" y="39"/>
                  </a:cubicBezTo>
                  <a:cubicBezTo>
                    <a:pt x="176" y="40"/>
                    <a:pt x="174" y="41"/>
                    <a:pt x="174" y="42"/>
                  </a:cubicBezTo>
                  <a:cubicBezTo>
                    <a:pt x="176" y="44"/>
                    <a:pt x="173" y="47"/>
                    <a:pt x="172" y="48"/>
                  </a:cubicBezTo>
                  <a:cubicBezTo>
                    <a:pt x="172" y="49"/>
                    <a:pt x="173" y="51"/>
                    <a:pt x="172" y="52"/>
                  </a:cubicBezTo>
                  <a:cubicBezTo>
                    <a:pt x="171" y="52"/>
                    <a:pt x="168" y="54"/>
                    <a:pt x="165" y="53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4" y="51"/>
                    <a:pt x="163" y="47"/>
                    <a:pt x="162" y="47"/>
                  </a:cubicBezTo>
                  <a:cubicBezTo>
                    <a:pt x="162" y="46"/>
                    <a:pt x="160" y="47"/>
                    <a:pt x="159" y="46"/>
                  </a:cubicBezTo>
                  <a:cubicBezTo>
                    <a:pt x="157" y="45"/>
                    <a:pt x="156" y="41"/>
                    <a:pt x="154" y="40"/>
                  </a:cubicBezTo>
                  <a:cubicBezTo>
                    <a:pt x="153" y="40"/>
                    <a:pt x="152" y="40"/>
                    <a:pt x="151" y="40"/>
                  </a:cubicBezTo>
                  <a:cubicBezTo>
                    <a:pt x="150" y="39"/>
                    <a:pt x="150" y="38"/>
                    <a:pt x="148" y="37"/>
                  </a:cubicBezTo>
                  <a:cubicBezTo>
                    <a:pt x="148" y="37"/>
                    <a:pt x="147" y="38"/>
                    <a:pt x="146" y="37"/>
                  </a:cubicBezTo>
                  <a:cubicBezTo>
                    <a:pt x="145" y="37"/>
                    <a:pt x="145" y="35"/>
                    <a:pt x="144" y="34"/>
                  </a:cubicBezTo>
                  <a:cubicBezTo>
                    <a:pt x="144" y="34"/>
                    <a:pt x="143" y="34"/>
                    <a:pt x="142" y="34"/>
                  </a:cubicBezTo>
                  <a:cubicBezTo>
                    <a:pt x="141" y="33"/>
                    <a:pt x="140" y="32"/>
                    <a:pt x="139" y="32"/>
                  </a:cubicBezTo>
                  <a:cubicBezTo>
                    <a:pt x="140" y="29"/>
                    <a:pt x="140" y="27"/>
                    <a:pt x="140" y="25"/>
                  </a:cubicBezTo>
                  <a:cubicBezTo>
                    <a:pt x="140" y="25"/>
                    <a:pt x="142" y="24"/>
                    <a:pt x="142" y="24"/>
                  </a:cubicBezTo>
                  <a:cubicBezTo>
                    <a:pt x="142" y="22"/>
                    <a:pt x="142" y="20"/>
                    <a:pt x="141" y="18"/>
                  </a:cubicBezTo>
                  <a:cubicBezTo>
                    <a:pt x="147" y="20"/>
                    <a:pt x="146" y="19"/>
                    <a:pt x="145" y="14"/>
                  </a:cubicBezTo>
                  <a:cubicBezTo>
                    <a:pt x="146" y="14"/>
                    <a:pt x="147" y="13"/>
                    <a:pt x="148" y="12"/>
                  </a:cubicBezTo>
                  <a:cubicBezTo>
                    <a:pt x="148" y="12"/>
                    <a:pt x="148" y="11"/>
                    <a:pt x="148" y="10"/>
                  </a:cubicBezTo>
                  <a:cubicBezTo>
                    <a:pt x="148" y="10"/>
                    <a:pt x="147" y="11"/>
                    <a:pt x="147" y="11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9"/>
                    <a:pt x="147" y="9"/>
                    <a:pt x="147" y="8"/>
                  </a:cubicBezTo>
                  <a:cubicBezTo>
                    <a:pt x="146" y="9"/>
                    <a:pt x="145" y="9"/>
                    <a:pt x="143" y="10"/>
                  </a:cubicBezTo>
                  <a:cubicBezTo>
                    <a:pt x="143" y="10"/>
                    <a:pt x="143" y="11"/>
                    <a:pt x="143" y="11"/>
                  </a:cubicBezTo>
                  <a:cubicBezTo>
                    <a:pt x="143" y="10"/>
                    <a:pt x="141" y="8"/>
                    <a:pt x="140" y="8"/>
                  </a:cubicBezTo>
                  <a:cubicBezTo>
                    <a:pt x="139" y="8"/>
                    <a:pt x="138" y="9"/>
                    <a:pt x="137" y="9"/>
                  </a:cubicBezTo>
                  <a:cubicBezTo>
                    <a:pt x="136" y="9"/>
                    <a:pt x="135" y="8"/>
                    <a:pt x="135" y="8"/>
                  </a:cubicBezTo>
                  <a:cubicBezTo>
                    <a:pt x="133" y="8"/>
                    <a:pt x="133" y="9"/>
                    <a:pt x="132" y="9"/>
                  </a:cubicBezTo>
                  <a:cubicBezTo>
                    <a:pt x="131" y="7"/>
                    <a:pt x="131" y="7"/>
                    <a:pt x="131" y="7"/>
                  </a:cubicBezTo>
                  <a:cubicBezTo>
                    <a:pt x="129" y="7"/>
                    <a:pt x="129" y="8"/>
                    <a:pt x="128" y="8"/>
                  </a:cubicBezTo>
                  <a:cubicBezTo>
                    <a:pt x="127" y="7"/>
                    <a:pt x="127" y="6"/>
                    <a:pt x="126" y="5"/>
                  </a:cubicBezTo>
                  <a:cubicBezTo>
                    <a:pt x="125" y="6"/>
                    <a:pt x="124" y="6"/>
                    <a:pt x="123" y="7"/>
                  </a:cubicBezTo>
                  <a:cubicBezTo>
                    <a:pt x="121" y="2"/>
                    <a:pt x="121" y="5"/>
                    <a:pt x="117" y="3"/>
                  </a:cubicBezTo>
                  <a:cubicBezTo>
                    <a:pt x="117" y="3"/>
                    <a:pt x="116" y="4"/>
                    <a:pt x="116" y="4"/>
                  </a:cubicBezTo>
                  <a:cubicBezTo>
                    <a:pt x="117" y="4"/>
                    <a:pt x="118" y="6"/>
                    <a:pt x="119" y="6"/>
                  </a:cubicBezTo>
                  <a:cubicBezTo>
                    <a:pt x="119" y="6"/>
                    <a:pt x="120" y="6"/>
                    <a:pt x="121" y="6"/>
                  </a:cubicBezTo>
                  <a:cubicBezTo>
                    <a:pt x="122" y="7"/>
                    <a:pt x="122" y="9"/>
                    <a:pt x="123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1"/>
                    <a:pt x="121" y="12"/>
                    <a:pt x="121" y="12"/>
                  </a:cubicBezTo>
                  <a:cubicBezTo>
                    <a:pt x="120" y="12"/>
                    <a:pt x="117" y="10"/>
                    <a:pt x="114" y="10"/>
                  </a:cubicBezTo>
                  <a:cubicBezTo>
                    <a:pt x="114" y="11"/>
                    <a:pt x="114" y="11"/>
                    <a:pt x="113" y="11"/>
                  </a:cubicBezTo>
                  <a:cubicBezTo>
                    <a:pt x="113" y="10"/>
                    <a:pt x="114" y="10"/>
                    <a:pt x="112" y="10"/>
                  </a:cubicBezTo>
                  <a:cubicBezTo>
                    <a:pt x="110" y="13"/>
                    <a:pt x="111" y="13"/>
                    <a:pt x="108" y="11"/>
                  </a:cubicBezTo>
                  <a:cubicBezTo>
                    <a:pt x="108" y="12"/>
                    <a:pt x="109" y="13"/>
                    <a:pt x="109" y="13"/>
                  </a:cubicBezTo>
                  <a:cubicBezTo>
                    <a:pt x="108" y="14"/>
                    <a:pt x="106" y="14"/>
                    <a:pt x="106" y="15"/>
                  </a:cubicBezTo>
                  <a:cubicBezTo>
                    <a:pt x="106" y="15"/>
                    <a:pt x="105" y="16"/>
                    <a:pt x="106" y="16"/>
                  </a:cubicBezTo>
                  <a:cubicBezTo>
                    <a:pt x="107" y="17"/>
                    <a:pt x="107" y="18"/>
                    <a:pt x="108" y="19"/>
                  </a:cubicBezTo>
                  <a:cubicBezTo>
                    <a:pt x="104" y="19"/>
                    <a:pt x="104" y="20"/>
                    <a:pt x="104" y="24"/>
                  </a:cubicBezTo>
                  <a:cubicBezTo>
                    <a:pt x="103" y="24"/>
                    <a:pt x="103" y="24"/>
                    <a:pt x="101" y="24"/>
                  </a:cubicBezTo>
                  <a:cubicBezTo>
                    <a:pt x="101" y="24"/>
                    <a:pt x="101" y="29"/>
                    <a:pt x="102" y="30"/>
                  </a:cubicBezTo>
                  <a:cubicBezTo>
                    <a:pt x="103" y="30"/>
                    <a:pt x="104" y="30"/>
                    <a:pt x="104" y="30"/>
                  </a:cubicBezTo>
                  <a:cubicBezTo>
                    <a:pt x="104" y="31"/>
                    <a:pt x="104" y="32"/>
                    <a:pt x="104" y="32"/>
                  </a:cubicBezTo>
                  <a:cubicBezTo>
                    <a:pt x="102" y="32"/>
                    <a:pt x="100" y="32"/>
                    <a:pt x="100" y="32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5" y="29"/>
                    <a:pt x="95" y="28"/>
                    <a:pt x="94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1" y="34"/>
                    <a:pt x="93" y="31"/>
                    <a:pt x="93" y="31"/>
                  </a:cubicBezTo>
                  <a:cubicBezTo>
                    <a:pt x="93" y="31"/>
                    <a:pt x="93" y="29"/>
                    <a:pt x="93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27"/>
                    <a:pt x="92" y="26"/>
                    <a:pt x="91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4"/>
                    <a:pt x="90" y="23"/>
                  </a:cubicBezTo>
                  <a:cubicBezTo>
                    <a:pt x="88" y="20"/>
                    <a:pt x="84" y="22"/>
                    <a:pt x="82" y="24"/>
                  </a:cubicBezTo>
                  <a:cubicBezTo>
                    <a:pt x="82" y="23"/>
                    <a:pt x="83" y="23"/>
                    <a:pt x="82" y="22"/>
                  </a:cubicBezTo>
                  <a:cubicBezTo>
                    <a:pt x="81" y="24"/>
                    <a:pt x="82" y="25"/>
                    <a:pt x="81" y="27"/>
                  </a:cubicBezTo>
                  <a:cubicBezTo>
                    <a:pt x="81" y="27"/>
                    <a:pt x="80" y="27"/>
                    <a:pt x="80" y="27"/>
                  </a:cubicBezTo>
                  <a:cubicBezTo>
                    <a:pt x="80" y="27"/>
                    <a:pt x="80" y="25"/>
                    <a:pt x="80" y="25"/>
                  </a:cubicBezTo>
                  <a:cubicBezTo>
                    <a:pt x="80" y="26"/>
                    <a:pt x="79" y="27"/>
                    <a:pt x="79" y="27"/>
                  </a:cubicBezTo>
                  <a:cubicBezTo>
                    <a:pt x="78" y="28"/>
                    <a:pt x="78" y="28"/>
                    <a:pt x="77" y="28"/>
                  </a:cubicBezTo>
                  <a:cubicBezTo>
                    <a:pt x="77" y="28"/>
                    <a:pt x="76" y="30"/>
                    <a:pt x="77" y="29"/>
                  </a:cubicBezTo>
                  <a:cubicBezTo>
                    <a:pt x="77" y="30"/>
                    <a:pt x="77" y="29"/>
                    <a:pt x="78" y="30"/>
                  </a:cubicBezTo>
                  <a:cubicBezTo>
                    <a:pt x="78" y="30"/>
                    <a:pt x="78" y="31"/>
                    <a:pt x="78" y="31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4"/>
                  </a:cubicBezTo>
                  <a:cubicBezTo>
                    <a:pt x="74" y="33"/>
                    <a:pt x="75" y="33"/>
                    <a:pt x="72" y="34"/>
                  </a:cubicBezTo>
                  <a:cubicBezTo>
                    <a:pt x="73" y="38"/>
                    <a:pt x="72" y="38"/>
                    <a:pt x="71" y="41"/>
                  </a:cubicBezTo>
                  <a:cubicBezTo>
                    <a:pt x="70" y="40"/>
                    <a:pt x="69" y="40"/>
                    <a:pt x="68" y="40"/>
                  </a:cubicBezTo>
                  <a:cubicBezTo>
                    <a:pt x="68" y="40"/>
                    <a:pt x="68" y="38"/>
                    <a:pt x="68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9"/>
                    <a:pt x="67" y="39"/>
                    <a:pt x="66" y="39"/>
                  </a:cubicBezTo>
                  <a:cubicBezTo>
                    <a:pt x="66" y="41"/>
                    <a:pt x="65" y="43"/>
                    <a:pt x="66" y="45"/>
                  </a:cubicBezTo>
                  <a:cubicBezTo>
                    <a:pt x="66" y="45"/>
                    <a:pt x="67" y="46"/>
                    <a:pt x="67" y="46"/>
                  </a:cubicBezTo>
                  <a:cubicBezTo>
                    <a:pt x="67" y="47"/>
                    <a:pt x="66" y="47"/>
                    <a:pt x="65" y="47"/>
                  </a:cubicBezTo>
                  <a:cubicBezTo>
                    <a:pt x="65" y="47"/>
                    <a:pt x="66" y="49"/>
                    <a:pt x="65" y="49"/>
                  </a:cubicBezTo>
                  <a:cubicBezTo>
                    <a:pt x="65" y="48"/>
                    <a:pt x="63" y="47"/>
                    <a:pt x="63" y="46"/>
                  </a:cubicBezTo>
                  <a:cubicBezTo>
                    <a:pt x="63" y="45"/>
                    <a:pt x="63" y="43"/>
                    <a:pt x="63" y="42"/>
                  </a:cubicBezTo>
                  <a:cubicBezTo>
                    <a:pt x="62" y="42"/>
                    <a:pt x="61" y="42"/>
                    <a:pt x="61" y="42"/>
                  </a:cubicBezTo>
                  <a:cubicBezTo>
                    <a:pt x="61" y="42"/>
                    <a:pt x="61" y="43"/>
                    <a:pt x="61" y="44"/>
                  </a:cubicBezTo>
                  <a:cubicBezTo>
                    <a:pt x="61" y="44"/>
                    <a:pt x="58" y="45"/>
                    <a:pt x="58" y="45"/>
                  </a:cubicBezTo>
                  <a:cubicBezTo>
                    <a:pt x="57" y="47"/>
                    <a:pt x="58" y="50"/>
                    <a:pt x="58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3"/>
                    <a:pt x="57" y="53"/>
                    <a:pt x="56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54"/>
                    <a:pt x="57" y="56"/>
                    <a:pt x="58" y="56"/>
                  </a:cubicBezTo>
                  <a:cubicBezTo>
                    <a:pt x="57" y="57"/>
                    <a:pt x="55" y="57"/>
                    <a:pt x="54" y="58"/>
                  </a:cubicBezTo>
                  <a:cubicBezTo>
                    <a:pt x="54" y="59"/>
                    <a:pt x="54" y="60"/>
                    <a:pt x="54" y="60"/>
                  </a:cubicBezTo>
                  <a:cubicBezTo>
                    <a:pt x="54" y="60"/>
                    <a:pt x="50" y="65"/>
                    <a:pt x="50" y="65"/>
                  </a:cubicBezTo>
                  <a:cubicBezTo>
                    <a:pt x="47" y="67"/>
                    <a:pt x="46" y="66"/>
                    <a:pt x="43" y="67"/>
                  </a:cubicBezTo>
                  <a:cubicBezTo>
                    <a:pt x="42" y="67"/>
                    <a:pt x="41" y="68"/>
                    <a:pt x="40" y="69"/>
                  </a:cubicBezTo>
                  <a:cubicBezTo>
                    <a:pt x="39" y="69"/>
                    <a:pt x="37" y="68"/>
                    <a:pt x="37" y="68"/>
                  </a:cubicBezTo>
                  <a:cubicBezTo>
                    <a:pt x="35" y="69"/>
                    <a:pt x="36" y="71"/>
                    <a:pt x="34" y="72"/>
                  </a:cubicBezTo>
                  <a:cubicBezTo>
                    <a:pt x="33" y="73"/>
                    <a:pt x="32" y="72"/>
                    <a:pt x="31" y="73"/>
                  </a:cubicBezTo>
                  <a:cubicBezTo>
                    <a:pt x="30" y="73"/>
                    <a:pt x="30" y="74"/>
                    <a:pt x="30" y="74"/>
                  </a:cubicBezTo>
                  <a:cubicBezTo>
                    <a:pt x="28" y="76"/>
                    <a:pt x="26" y="74"/>
                    <a:pt x="24" y="74"/>
                  </a:cubicBezTo>
                  <a:cubicBezTo>
                    <a:pt x="23" y="75"/>
                    <a:pt x="23" y="75"/>
                    <a:pt x="23" y="76"/>
                  </a:cubicBezTo>
                  <a:cubicBezTo>
                    <a:pt x="23" y="76"/>
                    <a:pt x="19" y="76"/>
                    <a:pt x="19" y="76"/>
                  </a:cubicBezTo>
                  <a:cubicBezTo>
                    <a:pt x="18" y="77"/>
                    <a:pt x="17" y="80"/>
                    <a:pt x="16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5" y="81"/>
                    <a:pt x="15" y="82"/>
                    <a:pt x="15" y="82"/>
                  </a:cubicBezTo>
                  <a:cubicBezTo>
                    <a:pt x="14" y="83"/>
                    <a:pt x="13" y="82"/>
                    <a:pt x="13" y="82"/>
                  </a:cubicBezTo>
                  <a:cubicBezTo>
                    <a:pt x="12" y="83"/>
                    <a:pt x="11" y="86"/>
                    <a:pt x="10" y="87"/>
                  </a:cubicBezTo>
                  <a:cubicBezTo>
                    <a:pt x="9" y="88"/>
                    <a:pt x="7" y="88"/>
                    <a:pt x="6" y="89"/>
                  </a:cubicBezTo>
                  <a:cubicBezTo>
                    <a:pt x="6" y="88"/>
                    <a:pt x="5" y="87"/>
                    <a:pt x="5" y="87"/>
                  </a:cubicBezTo>
                  <a:cubicBezTo>
                    <a:pt x="6" y="86"/>
                    <a:pt x="6" y="85"/>
                    <a:pt x="6" y="85"/>
                  </a:cubicBezTo>
                  <a:cubicBezTo>
                    <a:pt x="6" y="85"/>
                    <a:pt x="6" y="84"/>
                    <a:pt x="5" y="85"/>
                  </a:cubicBezTo>
                  <a:cubicBezTo>
                    <a:pt x="4" y="86"/>
                    <a:pt x="5" y="89"/>
                    <a:pt x="3" y="90"/>
                  </a:cubicBezTo>
                  <a:cubicBezTo>
                    <a:pt x="3" y="90"/>
                    <a:pt x="4" y="92"/>
                    <a:pt x="4" y="93"/>
                  </a:cubicBezTo>
                  <a:cubicBezTo>
                    <a:pt x="5" y="92"/>
                    <a:pt x="4" y="95"/>
                    <a:pt x="4" y="96"/>
                  </a:cubicBezTo>
                  <a:cubicBezTo>
                    <a:pt x="4" y="95"/>
                    <a:pt x="4" y="97"/>
                    <a:pt x="4" y="97"/>
                  </a:cubicBezTo>
                  <a:cubicBezTo>
                    <a:pt x="5" y="99"/>
                    <a:pt x="3" y="101"/>
                    <a:pt x="3" y="102"/>
                  </a:cubicBezTo>
                  <a:cubicBezTo>
                    <a:pt x="2" y="102"/>
                    <a:pt x="1" y="102"/>
                    <a:pt x="1" y="102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3"/>
                    <a:pt x="1" y="103"/>
                    <a:pt x="2" y="104"/>
                  </a:cubicBezTo>
                  <a:cubicBezTo>
                    <a:pt x="3" y="105"/>
                    <a:pt x="4" y="105"/>
                    <a:pt x="5" y="107"/>
                  </a:cubicBezTo>
                  <a:cubicBezTo>
                    <a:pt x="6" y="109"/>
                    <a:pt x="5" y="110"/>
                    <a:pt x="5" y="112"/>
                  </a:cubicBezTo>
                  <a:cubicBezTo>
                    <a:pt x="5" y="114"/>
                    <a:pt x="6" y="116"/>
                    <a:pt x="6" y="118"/>
                  </a:cubicBezTo>
                  <a:cubicBezTo>
                    <a:pt x="5" y="118"/>
                    <a:pt x="5" y="118"/>
                    <a:pt x="4" y="118"/>
                  </a:cubicBezTo>
                  <a:cubicBezTo>
                    <a:pt x="4" y="117"/>
                    <a:pt x="4" y="115"/>
                    <a:pt x="4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8"/>
                    <a:pt x="4" y="119"/>
                    <a:pt x="5" y="122"/>
                  </a:cubicBezTo>
                  <a:cubicBezTo>
                    <a:pt x="5" y="122"/>
                    <a:pt x="4" y="122"/>
                    <a:pt x="4" y="122"/>
                  </a:cubicBezTo>
                  <a:cubicBezTo>
                    <a:pt x="2" y="122"/>
                    <a:pt x="2" y="117"/>
                    <a:pt x="1" y="11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9"/>
                    <a:pt x="1" y="121"/>
                  </a:cubicBezTo>
                  <a:cubicBezTo>
                    <a:pt x="1" y="122"/>
                    <a:pt x="2" y="122"/>
                    <a:pt x="2" y="122"/>
                  </a:cubicBezTo>
                  <a:cubicBezTo>
                    <a:pt x="3" y="124"/>
                    <a:pt x="5" y="125"/>
                    <a:pt x="6" y="127"/>
                  </a:cubicBezTo>
                  <a:cubicBezTo>
                    <a:pt x="7" y="128"/>
                    <a:pt x="6" y="129"/>
                    <a:pt x="7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7" y="131"/>
                    <a:pt x="7" y="133"/>
                    <a:pt x="7" y="134"/>
                  </a:cubicBezTo>
                  <a:cubicBezTo>
                    <a:pt x="8" y="135"/>
                    <a:pt x="10" y="136"/>
                    <a:pt x="11" y="137"/>
                  </a:cubicBezTo>
                  <a:cubicBezTo>
                    <a:pt x="11" y="138"/>
                    <a:pt x="10" y="139"/>
                    <a:pt x="10" y="140"/>
                  </a:cubicBezTo>
                  <a:cubicBezTo>
                    <a:pt x="10" y="141"/>
                    <a:pt x="13" y="143"/>
                    <a:pt x="14" y="145"/>
                  </a:cubicBezTo>
                  <a:cubicBezTo>
                    <a:pt x="14" y="145"/>
                    <a:pt x="13" y="146"/>
                    <a:pt x="13" y="146"/>
                  </a:cubicBezTo>
                  <a:cubicBezTo>
                    <a:pt x="12" y="148"/>
                    <a:pt x="13" y="151"/>
                    <a:pt x="13" y="153"/>
                  </a:cubicBezTo>
                  <a:cubicBezTo>
                    <a:pt x="13" y="154"/>
                    <a:pt x="15" y="156"/>
                    <a:pt x="15" y="157"/>
                  </a:cubicBezTo>
                  <a:cubicBezTo>
                    <a:pt x="16" y="159"/>
                    <a:pt x="15" y="159"/>
                    <a:pt x="16" y="162"/>
                  </a:cubicBezTo>
                  <a:cubicBezTo>
                    <a:pt x="16" y="162"/>
                    <a:pt x="17" y="164"/>
                    <a:pt x="17" y="164"/>
                  </a:cubicBezTo>
                  <a:cubicBezTo>
                    <a:pt x="17" y="165"/>
                    <a:pt x="16" y="166"/>
                    <a:pt x="16" y="166"/>
                  </a:cubicBezTo>
                  <a:cubicBezTo>
                    <a:pt x="16" y="168"/>
                    <a:pt x="17" y="168"/>
                    <a:pt x="17" y="170"/>
                  </a:cubicBezTo>
                  <a:cubicBezTo>
                    <a:pt x="17" y="170"/>
                    <a:pt x="16" y="171"/>
                    <a:pt x="16" y="171"/>
                  </a:cubicBezTo>
                  <a:cubicBezTo>
                    <a:pt x="15" y="175"/>
                    <a:pt x="16" y="176"/>
                    <a:pt x="16" y="180"/>
                  </a:cubicBezTo>
                  <a:cubicBezTo>
                    <a:pt x="15" y="180"/>
                    <a:pt x="15" y="180"/>
                    <a:pt x="15" y="180"/>
                  </a:cubicBezTo>
                  <a:cubicBezTo>
                    <a:pt x="14" y="180"/>
                    <a:pt x="13" y="179"/>
                    <a:pt x="13" y="178"/>
                  </a:cubicBezTo>
                  <a:cubicBezTo>
                    <a:pt x="13" y="178"/>
                    <a:pt x="11" y="179"/>
                    <a:pt x="12" y="179"/>
                  </a:cubicBezTo>
                  <a:cubicBezTo>
                    <a:pt x="11" y="178"/>
                    <a:pt x="12" y="181"/>
                    <a:pt x="12" y="182"/>
                  </a:cubicBezTo>
                  <a:cubicBezTo>
                    <a:pt x="13" y="185"/>
                    <a:pt x="15" y="184"/>
                    <a:pt x="17" y="186"/>
                  </a:cubicBezTo>
                  <a:cubicBezTo>
                    <a:pt x="18" y="186"/>
                    <a:pt x="18" y="188"/>
                    <a:pt x="19" y="189"/>
                  </a:cubicBezTo>
                  <a:cubicBezTo>
                    <a:pt x="20" y="190"/>
                    <a:pt x="23" y="190"/>
                    <a:pt x="23" y="190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5" y="189"/>
                    <a:pt x="26" y="189"/>
                    <a:pt x="27" y="189"/>
                  </a:cubicBezTo>
                  <a:cubicBezTo>
                    <a:pt x="27" y="189"/>
                    <a:pt x="29" y="191"/>
                    <a:pt x="29" y="190"/>
                  </a:cubicBezTo>
                  <a:cubicBezTo>
                    <a:pt x="30" y="190"/>
                    <a:pt x="30" y="189"/>
                    <a:pt x="30" y="189"/>
                  </a:cubicBezTo>
                  <a:cubicBezTo>
                    <a:pt x="30" y="189"/>
                    <a:pt x="31" y="189"/>
                    <a:pt x="31" y="190"/>
                  </a:cubicBezTo>
                  <a:cubicBezTo>
                    <a:pt x="32" y="189"/>
                    <a:pt x="35" y="184"/>
                    <a:pt x="35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4"/>
                    <a:pt x="36" y="186"/>
                    <a:pt x="37" y="186"/>
                  </a:cubicBezTo>
                  <a:cubicBezTo>
                    <a:pt x="37" y="186"/>
                    <a:pt x="38" y="186"/>
                    <a:pt x="39" y="187"/>
                  </a:cubicBezTo>
                  <a:cubicBezTo>
                    <a:pt x="39" y="185"/>
                    <a:pt x="39" y="185"/>
                    <a:pt x="39" y="183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2"/>
                    <a:pt x="41" y="183"/>
                    <a:pt x="43" y="182"/>
                  </a:cubicBezTo>
                  <a:cubicBezTo>
                    <a:pt x="44" y="181"/>
                    <a:pt x="44" y="181"/>
                    <a:pt x="44" y="181"/>
                  </a:cubicBezTo>
                  <a:cubicBezTo>
                    <a:pt x="45" y="181"/>
                    <a:pt x="45" y="182"/>
                    <a:pt x="46" y="182"/>
                  </a:cubicBezTo>
                  <a:cubicBezTo>
                    <a:pt x="46" y="181"/>
                    <a:pt x="46" y="180"/>
                    <a:pt x="47" y="180"/>
                  </a:cubicBezTo>
                  <a:cubicBezTo>
                    <a:pt x="49" y="180"/>
                    <a:pt x="52" y="182"/>
                    <a:pt x="53" y="181"/>
                  </a:cubicBezTo>
                  <a:cubicBezTo>
                    <a:pt x="54" y="181"/>
                    <a:pt x="54" y="181"/>
                    <a:pt x="55" y="180"/>
                  </a:cubicBezTo>
                  <a:cubicBezTo>
                    <a:pt x="55" y="181"/>
                    <a:pt x="56" y="182"/>
                    <a:pt x="56" y="182"/>
                  </a:cubicBezTo>
                  <a:cubicBezTo>
                    <a:pt x="57" y="182"/>
                    <a:pt x="57" y="182"/>
                    <a:pt x="57" y="181"/>
                  </a:cubicBezTo>
                  <a:cubicBezTo>
                    <a:pt x="58" y="181"/>
                    <a:pt x="59" y="181"/>
                    <a:pt x="60" y="181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3" y="180"/>
                    <a:pt x="61" y="181"/>
                    <a:pt x="62" y="181"/>
                  </a:cubicBezTo>
                  <a:cubicBezTo>
                    <a:pt x="63" y="182"/>
                    <a:pt x="63" y="181"/>
                    <a:pt x="63" y="180"/>
                  </a:cubicBezTo>
                  <a:cubicBezTo>
                    <a:pt x="64" y="180"/>
                    <a:pt x="65" y="181"/>
                    <a:pt x="64" y="181"/>
                  </a:cubicBezTo>
                  <a:cubicBezTo>
                    <a:pt x="65" y="181"/>
                    <a:pt x="65" y="181"/>
                    <a:pt x="65" y="181"/>
                  </a:cubicBezTo>
                  <a:cubicBezTo>
                    <a:pt x="67" y="180"/>
                    <a:pt x="68" y="175"/>
                    <a:pt x="69" y="174"/>
                  </a:cubicBezTo>
                  <a:cubicBezTo>
                    <a:pt x="70" y="174"/>
                    <a:pt x="72" y="174"/>
                    <a:pt x="74" y="174"/>
                  </a:cubicBezTo>
                  <a:cubicBezTo>
                    <a:pt x="75" y="171"/>
                    <a:pt x="75" y="171"/>
                    <a:pt x="75" y="171"/>
                  </a:cubicBezTo>
                  <a:cubicBezTo>
                    <a:pt x="76" y="170"/>
                    <a:pt x="76" y="171"/>
                    <a:pt x="76" y="171"/>
                  </a:cubicBezTo>
                  <a:cubicBezTo>
                    <a:pt x="77" y="170"/>
                    <a:pt x="78" y="169"/>
                    <a:pt x="79" y="168"/>
                  </a:cubicBezTo>
                  <a:cubicBezTo>
                    <a:pt x="84" y="169"/>
                    <a:pt x="90" y="168"/>
                    <a:pt x="93" y="166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94" y="165"/>
                    <a:pt x="95" y="165"/>
                    <a:pt x="96" y="165"/>
                  </a:cubicBezTo>
                  <a:cubicBezTo>
                    <a:pt x="98" y="164"/>
                    <a:pt x="97" y="165"/>
                    <a:pt x="99" y="165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01" y="164"/>
                    <a:pt x="102" y="164"/>
                    <a:pt x="104" y="164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7" y="162"/>
                    <a:pt x="108" y="163"/>
                    <a:pt x="109" y="163"/>
                  </a:cubicBezTo>
                  <a:cubicBezTo>
                    <a:pt x="110" y="163"/>
                    <a:pt x="110" y="161"/>
                    <a:pt x="112" y="161"/>
                  </a:cubicBezTo>
                  <a:cubicBezTo>
                    <a:pt x="112" y="161"/>
                    <a:pt x="116" y="163"/>
                    <a:pt x="116" y="164"/>
                  </a:cubicBezTo>
                  <a:cubicBezTo>
                    <a:pt x="117" y="164"/>
                    <a:pt x="117" y="164"/>
                    <a:pt x="117" y="164"/>
                  </a:cubicBezTo>
                  <a:cubicBezTo>
                    <a:pt x="117" y="164"/>
                    <a:pt x="117" y="165"/>
                    <a:pt x="117" y="166"/>
                  </a:cubicBezTo>
                  <a:cubicBezTo>
                    <a:pt x="120" y="165"/>
                    <a:pt x="122" y="165"/>
                    <a:pt x="123" y="166"/>
                  </a:cubicBezTo>
                  <a:cubicBezTo>
                    <a:pt x="124" y="167"/>
                    <a:pt x="124" y="167"/>
                    <a:pt x="124" y="167"/>
                  </a:cubicBezTo>
                  <a:cubicBezTo>
                    <a:pt x="125" y="167"/>
                    <a:pt x="126" y="166"/>
                    <a:pt x="127" y="166"/>
                  </a:cubicBezTo>
                  <a:cubicBezTo>
                    <a:pt x="127" y="167"/>
                    <a:pt x="127" y="167"/>
                    <a:pt x="128" y="167"/>
                  </a:cubicBezTo>
                  <a:cubicBezTo>
                    <a:pt x="128" y="167"/>
                    <a:pt x="128" y="170"/>
                    <a:pt x="128" y="170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1" y="170"/>
                    <a:pt x="132" y="172"/>
                    <a:pt x="131" y="172"/>
                  </a:cubicBezTo>
                  <a:cubicBezTo>
                    <a:pt x="130" y="172"/>
                    <a:pt x="130" y="173"/>
                    <a:pt x="129" y="174"/>
                  </a:cubicBezTo>
                  <a:cubicBezTo>
                    <a:pt x="131" y="175"/>
                    <a:pt x="133" y="176"/>
                    <a:pt x="135" y="176"/>
                  </a:cubicBezTo>
                  <a:cubicBezTo>
                    <a:pt x="134" y="179"/>
                    <a:pt x="134" y="180"/>
                    <a:pt x="135" y="182"/>
                  </a:cubicBezTo>
                  <a:cubicBezTo>
                    <a:pt x="135" y="183"/>
                    <a:pt x="137" y="183"/>
                    <a:pt x="137" y="183"/>
                  </a:cubicBezTo>
                  <a:cubicBezTo>
                    <a:pt x="137" y="184"/>
                    <a:pt x="137" y="184"/>
                    <a:pt x="136" y="185"/>
                  </a:cubicBezTo>
                  <a:cubicBezTo>
                    <a:pt x="137" y="185"/>
                    <a:pt x="138" y="186"/>
                    <a:pt x="138" y="187"/>
                  </a:cubicBezTo>
                  <a:cubicBezTo>
                    <a:pt x="139" y="187"/>
                    <a:pt x="140" y="186"/>
                    <a:pt x="141" y="186"/>
                  </a:cubicBezTo>
                  <a:cubicBezTo>
                    <a:pt x="142" y="185"/>
                    <a:pt x="143" y="183"/>
                    <a:pt x="144" y="182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5" y="180"/>
                    <a:pt x="149" y="178"/>
                    <a:pt x="150" y="178"/>
                  </a:cubicBezTo>
                  <a:cubicBezTo>
                    <a:pt x="150" y="177"/>
                    <a:pt x="150" y="176"/>
                    <a:pt x="150" y="175"/>
                  </a:cubicBezTo>
                  <a:cubicBezTo>
                    <a:pt x="151" y="175"/>
                    <a:pt x="152" y="175"/>
                    <a:pt x="152" y="174"/>
                  </a:cubicBezTo>
                  <a:cubicBezTo>
                    <a:pt x="152" y="176"/>
                    <a:pt x="152" y="178"/>
                    <a:pt x="152" y="180"/>
                  </a:cubicBezTo>
                  <a:cubicBezTo>
                    <a:pt x="152" y="180"/>
                    <a:pt x="150" y="181"/>
                    <a:pt x="150" y="182"/>
                  </a:cubicBezTo>
                  <a:cubicBezTo>
                    <a:pt x="149" y="184"/>
                    <a:pt x="149" y="186"/>
                    <a:pt x="150" y="189"/>
                  </a:cubicBezTo>
                  <a:cubicBezTo>
                    <a:pt x="149" y="189"/>
                    <a:pt x="148" y="190"/>
                    <a:pt x="148" y="190"/>
                  </a:cubicBezTo>
                  <a:cubicBezTo>
                    <a:pt x="147" y="191"/>
                    <a:pt x="147" y="190"/>
                    <a:pt x="146" y="190"/>
                  </a:cubicBezTo>
                  <a:cubicBezTo>
                    <a:pt x="146" y="191"/>
                    <a:pt x="146" y="192"/>
                    <a:pt x="146" y="192"/>
                  </a:cubicBezTo>
                  <a:cubicBezTo>
                    <a:pt x="147" y="192"/>
                    <a:pt x="147" y="193"/>
                    <a:pt x="147" y="193"/>
                  </a:cubicBezTo>
                  <a:cubicBezTo>
                    <a:pt x="148" y="193"/>
                    <a:pt x="148" y="191"/>
                    <a:pt x="148" y="191"/>
                  </a:cubicBezTo>
                  <a:cubicBezTo>
                    <a:pt x="149" y="191"/>
                    <a:pt x="150" y="192"/>
                    <a:pt x="151" y="191"/>
                  </a:cubicBezTo>
                  <a:cubicBezTo>
                    <a:pt x="152" y="190"/>
                    <a:pt x="151" y="187"/>
                    <a:pt x="152" y="185"/>
                  </a:cubicBezTo>
                  <a:cubicBezTo>
                    <a:pt x="153" y="185"/>
                    <a:pt x="154" y="185"/>
                    <a:pt x="155" y="184"/>
                  </a:cubicBezTo>
                  <a:cubicBezTo>
                    <a:pt x="155" y="185"/>
                    <a:pt x="154" y="186"/>
                    <a:pt x="155" y="187"/>
                  </a:cubicBezTo>
                  <a:cubicBezTo>
                    <a:pt x="155" y="188"/>
                    <a:pt x="156" y="188"/>
                    <a:pt x="157" y="189"/>
                  </a:cubicBezTo>
                  <a:cubicBezTo>
                    <a:pt x="157" y="190"/>
                    <a:pt x="156" y="195"/>
                    <a:pt x="156" y="197"/>
                  </a:cubicBezTo>
                  <a:cubicBezTo>
                    <a:pt x="157" y="197"/>
                    <a:pt x="158" y="197"/>
                    <a:pt x="159" y="196"/>
                  </a:cubicBezTo>
                  <a:cubicBezTo>
                    <a:pt x="160" y="195"/>
                    <a:pt x="160" y="195"/>
                    <a:pt x="160" y="195"/>
                  </a:cubicBezTo>
                  <a:cubicBezTo>
                    <a:pt x="160" y="195"/>
                    <a:pt x="161" y="195"/>
                    <a:pt x="162" y="195"/>
                  </a:cubicBezTo>
                  <a:cubicBezTo>
                    <a:pt x="162" y="199"/>
                    <a:pt x="162" y="200"/>
                    <a:pt x="164" y="202"/>
                  </a:cubicBezTo>
                  <a:cubicBezTo>
                    <a:pt x="165" y="203"/>
                    <a:pt x="165" y="203"/>
                    <a:pt x="165" y="203"/>
                  </a:cubicBezTo>
                  <a:cubicBezTo>
                    <a:pt x="165" y="206"/>
                    <a:pt x="163" y="209"/>
                    <a:pt x="164" y="212"/>
                  </a:cubicBezTo>
                  <a:cubicBezTo>
                    <a:pt x="165" y="213"/>
                    <a:pt x="168" y="214"/>
                    <a:pt x="169" y="215"/>
                  </a:cubicBezTo>
                  <a:cubicBezTo>
                    <a:pt x="169" y="216"/>
                    <a:pt x="169" y="217"/>
                    <a:pt x="170" y="218"/>
                  </a:cubicBezTo>
                  <a:cubicBezTo>
                    <a:pt x="170" y="218"/>
                    <a:pt x="171" y="218"/>
                    <a:pt x="171" y="218"/>
                  </a:cubicBezTo>
                  <a:cubicBezTo>
                    <a:pt x="173" y="218"/>
                    <a:pt x="174" y="221"/>
                    <a:pt x="176" y="221"/>
                  </a:cubicBezTo>
                  <a:cubicBezTo>
                    <a:pt x="177" y="221"/>
                    <a:pt x="177" y="219"/>
                    <a:pt x="179" y="220"/>
                  </a:cubicBezTo>
                  <a:close/>
                  <a:moveTo>
                    <a:pt x="194" y="241"/>
                  </a:moveTo>
                  <a:cubicBezTo>
                    <a:pt x="194" y="241"/>
                    <a:pt x="193" y="244"/>
                    <a:pt x="193" y="245"/>
                  </a:cubicBezTo>
                  <a:cubicBezTo>
                    <a:pt x="194" y="247"/>
                    <a:pt x="194" y="247"/>
                    <a:pt x="194" y="247"/>
                  </a:cubicBezTo>
                  <a:cubicBezTo>
                    <a:pt x="194" y="248"/>
                    <a:pt x="198" y="254"/>
                    <a:pt x="198" y="254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99" y="255"/>
                    <a:pt x="200" y="255"/>
                    <a:pt x="200" y="255"/>
                  </a:cubicBezTo>
                  <a:cubicBezTo>
                    <a:pt x="200" y="256"/>
                    <a:pt x="199" y="256"/>
                    <a:pt x="198" y="256"/>
                  </a:cubicBezTo>
                  <a:cubicBezTo>
                    <a:pt x="199" y="257"/>
                    <a:pt x="198" y="258"/>
                    <a:pt x="198" y="259"/>
                  </a:cubicBezTo>
                  <a:cubicBezTo>
                    <a:pt x="199" y="260"/>
                    <a:pt x="201" y="261"/>
                    <a:pt x="201" y="262"/>
                  </a:cubicBezTo>
                  <a:cubicBezTo>
                    <a:pt x="202" y="263"/>
                    <a:pt x="201" y="264"/>
                    <a:pt x="202" y="264"/>
                  </a:cubicBezTo>
                  <a:cubicBezTo>
                    <a:pt x="202" y="264"/>
                    <a:pt x="203" y="264"/>
                    <a:pt x="204" y="264"/>
                  </a:cubicBezTo>
                  <a:cubicBezTo>
                    <a:pt x="204" y="265"/>
                    <a:pt x="203" y="266"/>
                    <a:pt x="204" y="266"/>
                  </a:cubicBezTo>
                  <a:cubicBezTo>
                    <a:pt x="204" y="267"/>
                    <a:pt x="204" y="267"/>
                    <a:pt x="204" y="267"/>
                  </a:cubicBezTo>
                  <a:cubicBezTo>
                    <a:pt x="206" y="267"/>
                    <a:pt x="206" y="267"/>
                    <a:pt x="208" y="267"/>
                  </a:cubicBezTo>
                  <a:cubicBezTo>
                    <a:pt x="209" y="267"/>
                    <a:pt x="209" y="266"/>
                    <a:pt x="209" y="266"/>
                  </a:cubicBezTo>
                  <a:cubicBezTo>
                    <a:pt x="210" y="266"/>
                    <a:pt x="209" y="267"/>
                    <a:pt x="210" y="266"/>
                  </a:cubicBezTo>
                  <a:cubicBezTo>
                    <a:pt x="211" y="266"/>
                    <a:pt x="211" y="264"/>
                    <a:pt x="210" y="264"/>
                  </a:cubicBezTo>
                  <a:cubicBezTo>
                    <a:pt x="210" y="265"/>
                    <a:pt x="210" y="265"/>
                    <a:pt x="210" y="265"/>
                  </a:cubicBezTo>
                  <a:cubicBezTo>
                    <a:pt x="210" y="265"/>
                    <a:pt x="209" y="265"/>
                    <a:pt x="209" y="265"/>
                  </a:cubicBezTo>
                  <a:cubicBezTo>
                    <a:pt x="209" y="264"/>
                    <a:pt x="209" y="264"/>
                    <a:pt x="209" y="263"/>
                  </a:cubicBezTo>
                  <a:cubicBezTo>
                    <a:pt x="210" y="263"/>
                    <a:pt x="210" y="263"/>
                    <a:pt x="210" y="262"/>
                  </a:cubicBezTo>
                  <a:cubicBezTo>
                    <a:pt x="210" y="262"/>
                    <a:pt x="210" y="262"/>
                    <a:pt x="210" y="262"/>
                  </a:cubicBezTo>
                  <a:cubicBezTo>
                    <a:pt x="211" y="262"/>
                    <a:pt x="211" y="262"/>
                    <a:pt x="211" y="262"/>
                  </a:cubicBezTo>
                  <a:cubicBezTo>
                    <a:pt x="210" y="261"/>
                    <a:pt x="213" y="262"/>
                    <a:pt x="212" y="262"/>
                  </a:cubicBezTo>
                  <a:cubicBezTo>
                    <a:pt x="212" y="262"/>
                    <a:pt x="212" y="263"/>
                    <a:pt x="213" y="264"/>
                  </a:cubicBezTo>
                  <a:cubicBezTo>
                    <a:pt x="213" y="264"/>
                    <a:pt x="214" y="263"/>
                    <a:pt x="214" y="263"/>
                  </a:cubicBezTo>
                  <a:cubicBezTo>
                    <a:pt x="213" y="259"/>
                    <a:pt x="214" y="258"/>
                    <a:pt x="215" y="254"/>
                  </a:cubicBezTo>
                  <a:cubicBezTo>
                    <a:pt x="215" y="254"/>
                    <a:pt x="216" y="255"/>
                    <a:pt x="216" y="254"/>
                  </a:cubicBezTo>
                  <a:cubicBezTo>
                    <a:pt x="217" y="250"/>
                    <a:pt x="215" y="245"/>
                    <a:pt x="215" y="242"/>
                  </a:cubicBezTo>
                  <a:cubicBezTo>
                    <a:pt x="213" y="243"/>
                    <a:pt x="212" y="244"/>
                    <a:pt x="210" y="245"/>
                  </a:cubicBezTo>
                  <a:cubicBezTo>
                    <a:pt x="210" y="245"/>
                    <a:pt x="210" y="246"/>
                    <a:pt x="209" y="246"/>
                  </a:cubicBezTo>
                  <a:cubicBezTo>
                    <a:pt x="206" y="247"/>
                    <a:pt x="201" y="243"/>
                    <a:pt x="198" y="242"/>
                  </a:cubicBezTo>
                  <a:cubicBezTo>
                    <a:pt x="197" y="242"/>
                    <a:pt x="197" y="243"/>
                    <a:pt x="196" y="243"/>
                  </a:cubicBezTo>
                  <a:cubicBezTo>
                    <a:pt x="196" y="243"/>
                    <a:pt x="195" y="241"/>
                    <a:pt x="195" y="241"/>
                  </a:cubicBezTo>
                  <a:cubicBezTo>
                    <a:pt x="194" y="241"/>
                    <a:pt x="194" y="242"/>
                    <a:pt x="194" y="241"/>
                  </a:cubicBezTo>
                  <a:close/>
                  <a:moveTo>
                    <a:pt x="214" y="234"/>
                  </a:moveTo>
                  <a:cubicBezTo>
                    <a:pt x="214" y="234"/>
                    <a:pt x="214" y="235"/>
                    <a:pt x="214" y="236"/>
                  </a:cubicBezTo>
                  <a:cubicBezTo>
                    <a:pt x="214" y="236"/>
                    <a:pt x="213" y="237"/>
                    <a:pt x="216" y="238"/>
                  </a:cubicBezTo>
                  <a:cubicBezTo>
                    <a:pt x="216" y="239"/>
                    <a:pt x="216" y="239"/>
                    <a:pt x="216" y="239"/>
                  </a:cubicBezTo>
                  <a:cubicBezTo>
                    <a:pt x="216" y="239"/>
                    <a:pt x="217" y="238"/>
                    <a:pt x="217" y="238"/>
                  </a:cubicBezTo>
                  <a:cubicBezTo>
                    <a:pt x="216" y="237"/>
                    <a:pt x="216" y="234"/>
                    <a:pt x="214" y="234"/>
                  </a:cubicBezTo>
                  <a:close/>
                  <a:moveTo>
                    <a:pt x="188" y="233"/>
                  </a:moveTo>
                  <a:cubicBezTo>
                    <a:pt x="188" y="233"/>
                    <a:pt x="187" y="237"/>
                    <a:pt x="189" y="236"/>
                  </a:cubicBezTo>
                  <a:cubicBezTo>
                    <a:pt x="189" y="236"/>
                    <a:pt x="190" y="233"/>
                    <a:pt x="188" y="233"/>
                  </a:cubicBezTo>
                  <a:close/>
                  <a:moveTo>
                    <a:pt x="150" y="197"/>
                  </a:moveTo>
                  <a:cubicBezTo>
                    <a:pt x="146" y="198"/>
                    <a:pt x="147" y="201"/>
                    <a:pt x="152" y="200"/>
                  </a:cubicBezTo>
                  <a:cubicBezTo>
                    <a:pt x="155" y="199"/>
                    <a:pt x="152" y="197"/>
                    <a:pt x="150" y="197"/>
                  </a:cubicBezTo>
                  <a:close/>
                  <a:moveTo>
                    <a:pt x="137" y="160"/>
                  </a:moveTo>
                  <a:cubicBezTo>
                    <a:pt x="139" y="160"/>
                    <a:pt x="137" y="161"/>
                    <a:pt x="136" y="161"/>
                  </a:cubicBezTo>
                  <a:cubicBezTo>
                    <a:pt x="137" y="161"/>
                    <a:pt x="137" y="160"/>
                    <a:pt x="137" y="160"/>
                  </a:cubicBezTo>
                  <a:close/>
                  <a:moveTo>
                    <a:pt x="140" y="159"/>
                  </a:moveTo>
                  <a:cubicBezTo>
                    <a:pt x="142" y="160"/>
                    <a:pt x="141" y="161"/>
                    <a:pt x="142" y="163"/>
                  </a:cubicBezTo>
                  <a:cubicBezTo>
                    <a:pt x="143" y="164"/>
                    <a:pt x="143" y="164"/>
                    <a:pt x="143" y="164"/>
                  </a:cubicBezTo>
                  <a:cubicBezTo>
                    <a:pt x="143" y="165"/>
                    <a:pt x="143" y="165"/>
                    <a:pt x="143" y="166"/>
                  </a:cubicBezTo>
                  <a:cubicBezTo>
                    <a:pt x="142" y="166"/>
                    <a:pt x="142" y="165"/>
                    <a:pt x="141" y="166"/>
                  </a:cubicBezTo>
                  <a:cubicBezTo>
                    <a:pt x="141" y="163"/>
                    <a:pt x="140" y="159"/>
                    <a:pt x="140" y="159"/>
                  </a:cubicBezTo>
                  <a:close/>
                  <a:moveTo>
                    <a:pt x="150" y="155"/>
                  </a:moveTo>
                  <a:cubicBezTo>
                    <a:pt x="154" y="157"/>
                    <a:pt x="153" y="162"/>
                    <a:pt x="152" y="161"/>
                  </a:cubicBezTo>
                  <a:cubicBezTo>
                    <a:pt x="152" y="161"/>
                    <a:pt x="149" y="155"/>
                    <a:pt x="150" y="155"/>
                  </a:cubicBezTo>
                  <a:close/>
                  <a:moveTo>
                    <a:pt x="1" y="109"/>
                  </a:moveTo>
                  <a:cubicBezTo>
                    <a:pt x="2" y="110"/>
                    <a:pt x="2" y="110"/>
                    <a:pt x="2" y="110"/>
                  </a:cubicBezTo>
                  <a:cubicBezTo>
                    <a:pt x="1" y="110"/>
                    <a:pt x="2" y="109"/>
                    <a:pt x="1" y="109"/>
                  </a:cubicBezTo>
                  <a:close/>
                  <a:moveTo>
                    <a:pt x="163" y="43"/>
                  </a:moveTo>
                  <a:cubicBezTo>
                    <a:pt x="163" y="46"/>
                    <a:pt x="163" y="46"/>
                    <a:pt x="163" y="46"/>
                  </a:cubicBezTo>
                  <a:cubicBezTo>
                    <a:pt x="164" y="44"/>
                    <a:pt x="167" y="43"/>
                    <a:pt x="163" y="43"/>
                  </a:cubicBezTo>
                  <a:close/>
                  <a:moveTo>
                    <a:pt x="146" y="22"/>
                  </a:moveTo>
                  <a:cubicBezTo>
                    <a:pt x="146" y="22"/>
                    <a:pt x="146" y="22"/>
                    <a:pt x="145" y="22"/>
                  </a:cubicBezTo>
                  <a:cubicBezTo>
                    <a:pt x="145" y="26"/>
                    <a:pt x="144" y="26"/>
                    <a:pt x="148" y="26"/>
                  </a:cubicBezTo>
                  <a:cubicBezTo>
                    <a:pt x="148" y="25"/>
                    <a:pt x="148" y="25"/>
                    <a:pt x="147" y="25"/>
                  </a:cubicBezTo>
                  <a:cubicBezTo>
                    <a:pt x="147" y="25"/>
                    <a:pt x="148" y="23"/>
                    <a:pt x="147" y="23"/>
                  </a:cubicBezTo>
                  <a:cubicBezTo>
                    <a:pt x="147" y="23"/>
                    <a:pt x="149" y="23"/>
                    <a:pt x="148" y="22"/>
                  </a:cubicBezTo>
                  <a:cubicBezTo>
                    <a:pt x="147" y="22"/>
                    <a:pt x="147" y="22"/>
                    <a:pt x="146" y="22"/>
                  </a:cubicBezTo>
                  <a:close/>
                  <a:moveTo>
                    <a:pt x="107" y="5"/>
                  </a:moveTo>
                  <a:cubicBezTo>
                    <a:pt x="106" y="6"/>
                    <a:pt x="106" y="6"/>
                    <a:pt x="106" y="7"/>
                  </a:cubicBezTo>
                  <a:cubicBezTo>
                    <a:pt x="106" y="7"/>
                    <a:pt x="107" y="7"/>
                    <a:pt x="108" y="8"/>
                  </a:cubicBezTo>
                  <a:cubicBezTo>
                    <a:pt x="108" y="7"/>
                    <a:pt x="108" y="6"/>
                    <a:pt x="108" y="6"/>
                  </a:cubicBezTo>
                  <a:cubicBezTo>
                    <a:pt x="108" y="6"/>
                    <a:pt x="107" y="5"/>
                    <a:pt x="107" y="5"/>
                  </a:cubicBezTo>
                  <a:close/>
                  <a:moveTo>
                    <a:pt x="112" y="4"/>
                  </a:moveTo>
                  <a:cubicBezTo>
                    <a:pt x="111" y="5"/>
                    <a:pt x="111" y="5"/>
                    <a:pt x="111" y="5"/>
                  </a:cubicBezTo>
                  <a:cubicBezTo>
                    <a:pt x="110" y="5"/>
                    <a:pt x="111" y="5"/>
                    <a:pt x="110" y="5"/>
                  </a:cubicBezTo>
                  <a:cubicBezTo>
                    <a:pt x="110" y="5"/>
                    <a:pt x="110" y="7"/>
                    <a:pt x="110" y="7"/>
                  </a:cubicBezTo>
                  <a:cubicBezTo>
                    <a:pt x="110" y="6"/>
                    <a:pt x="111" y="7"/>
                    <a:pt x="111" y="7"/>
                  </a:cubicBezTo>
                  <a:cubicBezTo>
                    <a:pt x="111" y="6"/>
                    <a:pt x="111" y="5"/>
                    <a:pt x="111" y="5"/>
                  </a:cubicBezTo>
                  <a:cubicBezTo>
                    <a:pt x="111" y="5"/>
                    <a:pt x="115" y="6"/>
                    <a:pt x="113" y="5"/>
                  </a:cubicBezTo>
                  <a:cubicBezTo>
                    <a:pt x="113" y="4"/>
                    <a:pt x="113" y="4"/>
                    <a:pt x="112" y="4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4" name="Freeform 176"/>
            <p:cNvSpPr>
              <a:spLocks noEditPoints="1"/>
            </p:cNvSpPr>
            <p:nvPr/>
          </p:nvSpPr>
          <p:spPr bwMode="auto">
            <a:xfrm>
              <a:off x="5338763" y="3116263"/>
              <a:ext cx="85725" cy="79375"/>
            </a:xfrm>
            <a:custGeom>
              <a:avLst/>
              <a:gdLst>
                <a:gd name="T0" fmla="*/ 3 w 23"/>
                <a:gd name="T1" fmla="*/ 1 h 21"/>
                <a:gd name="T2" fmla="*/ 3 w 23"/>
                <a:gd name="T3" fmla="*/ 5 h 21"/>
                <a:gd name="T4" fmla="*/ 1 w 23"/>
                <a:gd name="T5" fmla="*/ 8 h 21"/>
                <a:gd name="T6" fmla="*/ 8 w 23"/>
                <a:gd name="T7" fmla="*/ 12 h 21"/>
                <a:gd name="T8" fmla="*/ 10 w 23"/>
                <a:gd name="T9" fmla="*/ 15 h 21"/>
                <a:gd name="T10" fmla="*/ 12 w 23"/>
                <a:gd name="T11" fmla="*/ 15 h 21"/>
                <a:gd name="T12" fmla="*/ 15 w 23"/>
                <a:gd name="T13" fmla="*/ 16 h 21"/>
                <a:gd name="T14" fmla="*/ 17 w 23"/>
                <a:gd name="T15" fmla="*/ 18 h 21"/>
                <a:gd name="T16" fmla="*/ 19 w 23"/>
                <a:gd name="T17" fmla="*/ 21 h 21"/>
                <a:gd name="T18" fmla="*/ 21 w 23"/>
                <a:gd name="T19" fmla="*/ 20 h 21"/>
                <a:gd name="T20" fmla="*/ 23 w 23"/>
                <a:gd name="T21" fmla="*/ 19 h 21"/>
                <a:gd name="T22" fmla="*/ 22 w 23"/>
                <a:gd name="T23" fmla="*/ 15 h 21"/>
                <a:gd name="T24" fmla="*/ 20 w 23"/>
                <a:gd name="T25" fmla="*/ 14 h 21"/>
                <a:gd name="T26" fmla="*/ 18 w 23"/>
                <a:gd name="T27" fmla="*/ 12 h 21"/>
                <a:gd name="T28" fmla="*/ 19 w 23"/>
                <a:gd name="T29" fmla="*/ 10 h 21"/>
                <a:gd name="T30" fmla="*/ 18 w 23"/>
                <a:gd name="T31" fmla="*/ 9 h 21"/>
                <a:gd name="T32" fmla="*/ 15 w 23"/>
                <a:gd name="T33" fmla="*/ 7 h 21"/>
                <a:gd name="T34" fmla="*/ 16 w 23"/>
                <a:gd name="T35" fmla="*/ 5 h 21"/>
                <a:gd name="T36" fmla="*/ 14 w 23"/>
                <a:gd name="T37" fmla="*/ 3 h 21"/>
                <a:gd name="T38" fmla="*/ 11 w 23"/>
                <a:gd name="T39" fmla="*/ 2 h 21"/>
                <a:gd name="T40" fmla="*/ 11 w 23"/>
                <a:gd name="T41" fmla="*/ 0 h 21"/>
                <a:gd name="T42" fmla="*/ 7 w 23"/>
                <a:gd name="T43" fmla="*/ 0 h 21"/>
                <a:gd name="T44" fmla="*/ 3 w 23"/>
                <a:gd name="T45" fmla="*/ 1 h 21"/>
                <a:gd name="T46" fmla="*/ 8 w 23"/>
                <a:gd name="T47" fmla="*/ 8 h 21"/>
                <a:gd name="T48" fmla="*/ 12 w 23"/>
                <a:gd name="T49" fmla="*/ 10 h 21"/>
                <a:gd name="T50" fmla="*/ 9 w 23"/>
                <a:gd name="T51" fmla="*/ 11 h 21"/>
                <a:gd name="T52" fmla="*/ 8 w 23"/>
                <a:gd name="T53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1">
                  <a:moveTo>
                    <a:pt x="3" y="1"/>
                  </a:moveTo>
                  <a:cubicBezTo>
                    <a:pt x="3" y="1"/>
                    <a:pt x="5" y="4"/>
                    <a:pt x="3" y="5"/>
                  </a:cubicBezTo>
                  <a:cubicBezTo>
                    <a:pt x="1" y="6"/>
                    <a:pt x="2" y="6"/>
                    <a:pt x="1" y="8"/>
                  </a:cubicBezTo>
                  <a:cubicBezTo>
                    <a:pt x="0" y="10"/>
                    <a:pt x="7" y="11"/>
                    <a:pt x="8" y="12"/>
                  </a:cubicBezTo>
                  <a:cubicBezTo>
                    <a:pt x="11" y="13"/>
                    <a:pt x="10" y="15"/>
                    <a:pt x="10" y="15"/>
                  </a:cubicBezTo>
                  <a:cubicBezTo>
                    <a:pt x="10" y="15"/>
                    <a:pt x="11" y="15"/>
                    <a:pt x="12" y="15"/>
                  </a:cubicBezTo>
                  <a:cubicBezTo>
                    <a:pt x="14" y="15"/>
                    <a:pt x="15" y="16"/>
                    <a:pt x="15" y="16"/>
                  </a:cubicBezTo>
                  <a:cubicBezTo>
                    <a:pt x="15" y="16"/>
                    <a:pt x="16" y="16"/>
                    <a:pt x="17" y="18"/>
                  </a:cubicBezTo>
                  <a:cubicBezTo>
                    <a:pt x="19" y="19"/>
                    <a:pt x="19" y="21"/>
                    <a:pt x="19" y="21"/>
                  </a:cubicBezTo>
                  <a:cubicBezTo>
                    <a:pt x="19" y="21"/>
                    <a:pt x="20" y="21"/>
                    <a:pt x="21" y="20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3" y="19"/>
                    <a:pt x="22" y="16"/>
                    <a:pt x="22" y="15"/>
                  </a:cubicBezTo>
                  <a:cubicBezTo>
                    <a:pt x="22" y="14"/>
                    <a:pt x="21" y="15"/>
                    <a:pt x="20" y="14"/>
                  </a:cubicBezTo>
                  <a:cubicBezTo>
                    <a:pt x="19" y="14"/>
                    <a:pt x="18" y="12"/>
                    <a:pt x="18" y="1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8" y="9"/>
                  </a:cubicBezTo>
                  <a:cubicBezTo>
                    <a:pt x="16" y="8"/>
                    <a:pt x="15" y="7"/>
                    <a:pt x="15" y="7"/>
                  </a:cubicBezTo>
                  <a:cubicBezTo>
                    <a:pt x="15" y="7"/>
                    <a:pt x="17" y="5"/>
                    <a:pt x="16" y="5"/>
                  </a:cubicBezTo>
                  <a:cubicBezTo>
                    <a:pt x="15" y="4"/>
                    <a:pt x="14" y="1"/>
                    <a:pt x="14" y="3"/>
                  </a:cubicBezTo>
                  <a:cubicBezTo>
                    <a:pt x="13" y="4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8" y="0"/>
                    <a:pt x="7" y="0"/>
                  </a:cubicBezTo>
                  <a:cubicBezTo>
                    <a:pt x="6" y="0"/>
                    <a:pt x="3" y="1"/>
                    <a:pt x="3" y="1"/>
                  </a:cubicBezTo>
                  <a:close/>
                  <a:moveTo>
                    <a:pt x="8" y="8"/>
                  </a:moveTo>
                  <a:cubicBezTo>
                    <a:pt x="10" y="8"/>
                    <a:pt x="10" y="9"/>
                    <a:pt x="12" y="10"/>
                  </a:cubicBezTo>
                  <a:cubicBezTo>
                    <a:pt x="11" y="10"/>
                    <a:pt x="10" y="10"/>
                    <a:pt x="9" y="11"/>
                  </a:cubicBezTo>
                  <a:cubicBezTo>
                    <a:pt x="9" y="10"/>
                    <a:pt x="7" y="8"/>
                    <a:pt x="8" y="8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5" name="Freeform 177"/>
            <p:cNvSpPr>
              <a:spLocks noEditPoints="1"/>
            </p:cNvSpPr>
            <p:nvPr/>
          </p:nvSpPr>
          <p:spPr bwMode="auto">
            <a:xfrm>
              <a:off x="2600325" y="4999038"/>
              <a:ext cx="457200" cy="1089025"/>
            </a:xfrm>
            <a:custGeom>
              <a:avLst/>
              <a:gdLst>
                <a:gd name="T0" fmla="*/ 54 w 122"/>
                <a:gd name="T1" fmla="*/ 6 h 290"/>
                <a:gd name="T2" fmla="*/ 38 w 122"/>
                <a:gd name="T3" fmla="*/ 4 h 290"/>
                <a:gd name="T4" fmla="*/ 32 w 122"/>
                <a:gd name="T5" fmla="*/ 24 h 290"/>
                <a:gd name="T6" fmla="*/ 31 w 122"/>
                <a:gd name="T7" fmla="*/ 46 h 290"/>
                <a:gd name="T8" fmla="*/ 24 w 122"/>
                <a:gd name="T9" fmla="*/ 72 h 290"/>
                <a:gd name="T10" fmla="*/ 21 w 122"/>
                <a:gd name="T11" fmla="*/ 96 h 290"/>
                <a:gd name="T12" fmla="*/ 18 w 122"/>
                <a:gd name="T13" fmla="*/ 120 h 290"/>
                <a:gd name="T14" fmla="*/ 14 w 122"/>
                <a:gd name="T15" fmla="*/ 137 h 290"/>
                <a:gd name="T16" fmla="*/ 9 w 122"/>
                <a:gd name="T17" fmla="*/ 159 h 290"/>
                <a:gd name="T18" fmla="*/ 9 w 122"/>
                <a:gd name="T19" fmla="*/ 179 h 290"/>
                <a:gd name="T20" fmla="*/ 11 w 122"/>
                <a:gd name="T21" fmla="*/ 197 h 290"/>
                <a:gd name="T22" fmla="*/ 10 w 122"/>
                <a:gd name="T23" fmla="*/ 210 h 290"/>
                <a:gd name="T24" fmla="*/ 7 w 122"/>
                <a:gd name="T25" fmla="*/ 226 h 290"/>
                <a:gd name="T26" fmla="*/ 0 w 122"/>
                <a:gd name="T27" fmla="*/ 245 h 290"/>
                <a:gd name="T28" fmla="*/ 6 w 122"/>
                <a:gd name="T29" fmla="*/ 257 h 290"/>
                <a:gd name="T30" fmla="*/ 28 w 122"/>
                <a:gd name="T31" fmla="*/ 260 h 290"/>
                <a:gd name="T32" fmla="*/ 25 w 122"/>
                <a:gd name="T33" fmla="*/ 254 h 290"/>
                <a:gd name="T34" fmla="*/ 30 w 122"/>
                <a:gd name="T35" fmla="*/ 248 h 290"/>
                <a:gd name="T36" fmla="*/ 29 w 122"/>
                <a:gd name="T37" fmla="*/ 242 h 290"/>
                <a:gd name="T38" fmla="*/ 36 w 122"/>
                <a:gd name="T39" fmla="*/ 239 h 290"/>
                <a:gd name="T40" fmla="*/ 39 w 122"/>
                <a:gd name="T41" fmla="*/ 231 h 290"/>
                <a:gd name="T42" fmla="*/ 48 w 122"/>
                <a:gd name="T43" fmla="*/ 225 h 290"/>
                <a:gd name="T44" fmla="*/ 40 w 122"/>
                <a:gd name="T45" fmla="*/ 214 h 290"/>
                <a:gd name="T46" fmla="*/ 38 w 122"/>
                <a:gd name="T47" fmla="*/ 206 h 290"/>
                <a:gd name="T48" fmla="*/ 49 w 122"/>
                <a:gd name="T49" fmla="*/ 196 h 290"/>
                <a:gd name="T50" fmla="*/ 56 w 122"/>
                <a:gd name="T51" fmla="*/ 179 h 290"/>
                <a:gd name="T52" fmla="*/ 57 w 122"/>
                <a:gd name="T53" fmla="*/ 176 h 290"/>
                <a:gd name="T54" fmla="*/ 62 w 122"/>
                <a:gd name="T55" fmla="*/ 174 h 290"/>
                <a:gd name="T56" fmla="*/ 57 w 122"/>
                <a:gd name="T57" fmla="*/ 174 h 290"/>
                <a:gd name="T58" fmla="*/ 51 w 122"/>
                <a:gd name="T59" fmla="*/ 167 h 290"/>
                <a:gd name="T60" fmla="*/ 55 w 122"/>
                <a:gd name="T61" fmla="*/ 161 h 290"/>
                <a:gd name="T62" fmla="*/ 66 w 122"/>
                <a:gd name="T63" fmla="*/ 162 h 290"/>
                <a:gd name="T64" fmla="*/ 70 w 122"/>
                <a:gd name="T65" fmla="*/ 147 h 290"/>
                <a:gd name="T66" fmla="*/ 69 w 122"/>
                <a:gd name="T67" fmla="*/ 142 h 290"/>
                <a:gd name="T68" fmla="*/ 78 w 122"/>
                <a:gd name="T69" fmla="*/ 142 h 290"/>
                <a:gd name="T70" fmla="*/ 95 w 122"/>
                <a:gd name="T71" fmla="*/ 139 h 290"/>
                <a:gd name="T72" fmla="*/ 100 w 122"/>
                <a:gd name="T73" fmla="*/ 119 h 290"/>
                <a:gd name="T74" fmla="*/ 100 w 122"/>
                <a:gd name="T75" fmla="*/ 115 h 290"/>
                <a:gd name="T76" fmla="*/ 93 w 122"/>
                <a:gd name="T77" fmla="*/ 105 h 290"/>
                <a:gd name="T78" fmla="*/ 93 w 122"/>
                <a:gd name="T79" fmla="*/ 99 h 290"/>
                <a:gd name="T80" fmla="*/ 95 w 122"/>
                <a:gd name="T81" fmla="*/ 81 h 290"/>
                <a:gd name="T82" fmla="*/ 102 w 122"/>
                <a:gd name="T83" fmla="*/ 64 h 290"/>
                <a:gd name="T84" fmla="*/ 115 w 122"/>
                <a:gd name="T85" fmla="*/ 49 h 290"/>
                <a:gd name="T86" fmla="*/ 121 w 122"/>
                <a:gd name="T87" fmla="*/ 32 h 290"/>
                <a:gd name="T88" fmla="*/ 114 w 122"/>
                <a:gd name="T89" fmla="*/ 41 h 290"/>
                <a:gd name="T90" fmla="*/ 102 w 122"/>
                <a:gd name="T91" fmla="*/ 46 h 290"/>
                <a:gd name="T92" fmla="*/ 93 w 122"/>
                <a:gd name="T93" fmla="*/ 40 h 290"/>
                <a:gd name="T94" fmla="*/ 89 w 122"/>
                <a:gd name="T95" fmla="*/ 22 h 290"/>
                <a:gd name="T96" fmla="*/ 76 w 122"/>
                <a:gd name="T97" fmla="*/ 10 h 290"/>
                <a:gd name="T98" fmla="*/ 34 w 122"/>
                <a:gd name="T99" fmla="*/ 289 h 290"/>
                <a:gd name="T100" fmla="*/ 38 w 122"/>
                <a:gd name="T101" fmla="*/ 289 h 290"/>
                <a:gd name="T102" fmla="*/ 48 w 122"/>
                <a:gd name="T103" fmla="*/ 289 h 290"/>
                <a:gd name="T104" fmla="*/ 40 w 122"/>
                <a:gd name="T105" fmla="*/ 286 h 290"/>
                <a:gd name="T106" fmla="*/ 33 w 122"/>
                <a:gd name="T107" fmla="*/ 278 h 290"/>
                <a:gd name="T108" fmla="*/ 29 w 122"/>
                <a:gd name="T109" fmla="*/ 268 h 290"/>
                <a:gd name="T110" fmla="*/ 56 w 122"/>
                <a:gd name="T111" fmla="*/ 286 h 290"/>
                <a:gd name="T112" fmla="*/ 60 w 122"/>
                <a:gd name="T113" fmla="*/ 28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" h="290">
                  <a:moveTo>
                    <a:pt x="68" y="2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8" y="0"/>
                    <a:pt x="56" y="3"/>
                  </a:cubicBezTo>
                  <a:cubicBezTo>
                    <a:pt x="55" y="7"/>
                    <a:pt x="55" y="7"/>
                    <a:pt x="54" y="6"/>
                  </a:cubicBezTo>
                  <a:cubicBezTo>
                    <a:pt x="54" y="5"/>
                    <a:pt x="52" y="2"/>
                    <a:pt x="52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2"/>
                    <a:pt x="42" y="1"/>
                    <a:pt x="42" y="1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7" y="9"/>
                    <a:pt x="39" y="10"/>
                  </a:cubicBezTo>
                  <a:cubicBezTo>
                    <a:pt x="41" y="11"/>
                    <a:pt x="41" y="14"/>
                    <a:pt x="40" y="16"/>
                  </a:cubicBezTo>
                  <a:cubicBezTo>
                    <a:pt x="40" y="18"/>
                    <a:pt x="37" y="18"/>
                    <a:pt x="36" y="20"/>
                  </a:cubicBezTo>
                  <a:cubicBezTo>
                    <a:pt x="35" y="22"/>
                    <a:pt x="32" y="22"/>
                    <a:pt x="32" y="24"/>
                  </a:cubicBezTo>
                  <a:cubicBezTo>
                    <a:pt x="31" y="25"/>
                    <a:pt x="31" y="29"/>
                    <a:pt x="32" y="31"/>
                  </a:cubicBezTo>
                  <a:cubicBezTo>
                    <a:pt x="32" y="33"/>
                    <a:pt x="34" y="35"/>
                    <a:pt x="32" y="36"/>
                  </a:cubicBezTo>
                  <a:cubicBezTo>
                    <a:pt x="31" y="37"/>
                    <a:pt x="31" y="38"/>
                    <a:pt x="32" y="40"/>
                  </a:cubicBezTo>
                  <a:cubicBezTo>
                    <a:pt x="32" y="43"/>
                    <a:pt x="32" y="44"/>
                    <a:pt x="31" y="46"/>
                  </a:cubicBezTo>
                  <a:cubicBezTo>
                    <a:pt x="30" y="48"/>
                    <a:pt x="30" y="48"/>
                    <a:pt x="28" y="51"/>
                  </a:cubicBezTo>
                  <a:cubicBezTo>
                    <a:pt x="27" y="54"/>
                    <a:pt x="25" y="53"/>
                    <a:pt x="25" y="57"/>
                  </a:cubicBezTo>
                  <a:cubicBezTo>
                    <a:pt x="25" y="61"/>
                    <a:pt x="24" y="63"/>
                    <a:pt x="24" y="66"/>
                  </a:cubicBezTo>
                  <a:cubicBezTo>
                    <a:pt x="24" y="69"/>
                    <a:pt x="25" y="70"/>
                    <a:pt x="24" y="72"/>
                  </a:cubicBezTo>
                  <a:cubicBezTo>
                    <a:pt x="23" y="74"/>
                    <a:pt x="22" y="74"/>
                    <a:pt x="22" y="78"/>
                  </a:cubicBezTo>
                  <a:cubicBezTo>
                    <a:pt x="22" y="82"/>
                    <a:pt x="22" y="82"/>
                    <a:pt x="22" y="85"/>
                  </a:cubicBezTo>
                  <a:cubicBezTo>
                    <a:pt x="22" y="88"/>
                    <a:pt x="23" y="89"/>
                    <a:pt x="22" y="91"/>
                  </a:cubicBezTo>
                  <a:cubicBezTo>
                    <a:pt x="20" y="93"/>
                    <a:pt x="20" y="93"/>
                    <a:pt x="21" y="96"/>
                  </a:cubicBezTo>
                  <a:cubicBezTo>
                    <a:pt x="22" y="98"/>
                    <a:pt x="21" y="99"/>
                    <a:pt x="21" y="102"/>
                  </a:cubicBezTo>
                  <a:cubicBezTo>
                    <a:pt x="21" y="105"/>
                    <a:pt x="19" y="109"/>
                    <a:pt x="18" y="111"/>
                  </a:cubicBezTo>
                  <a:cubicBezTo>
                    <a:pt x="17" y="113"/>
                    <a:pt x="18" y="114"/>
                    <a:pt x="18" y="116"/>
                  </a:cubicBezTo>
                  <a:cubicBezTo>
                    <a:pt x="19" y="118"/>
                    <a:pt x="19" y="118"/>
                    <a:pt x="18" y="120"/>
                  </a:cubicBezTo>
                  <a:cubicBezTo>
                    <a:pt x="18" y="122"/>
                    <a:pt x="16" y="121"/>
                    <a:pt x="16" y="121"/>
                  </a:cubicBezTo>
                  <a:cubicBezTo>
                    <a:pt x="16" y="121"/>
                    <a:pt x="13" y="124"/>
                    <a:pt x="13" y="126"/>
                  </a:cubicBezTo>
                  <a:cubicBezTo>
                    <a:pt x="13" y="128"/>
                    <a:pt x="13" y="130"/>
                    <a:pt x="13" y="132"/>
                  </a:cubicBezTo>
                  <a:cubicBezTo>
                    <a:pt x="12" y="134"/>
                    <a:pt x="14" y="135"/>
                    <a:pt x="14" y="137"/>
                  </a:cubicBezTo>
                  <a:cubicBezTo>
                    <a:pt x="14" y="139"/>
                    <a:pt x="14" y="137"/>
                    <a:pt x="12" y="139"/>
                  </a:cubicBezTo>
                  <a:cubicBezTo>
                    <a:pt x="11" y="141"/>
                    <a:pt x="10" y="146"/>
                    <a:pt x="10" y="148"/>
                  </a:cubicBezTo>
                  <a:cubicBezTo>
                    <a:pt x="10" y="150"/>
                    <a:pt x="10" y="151"/>
                    <a:pt x="8" y="153"/>
                  </a:cubicBezTo>
                  <a:cubicBezTo>
                    <a:pt x="6" y="155"/>
                    <a:pt x="9" y="157"/>
                    <a:pt x="9" y="159"/>
                  </a:cubicBezTo>
                  <a:cubicBezTo>
                    <a:pt x="9" y="161"/>
                    <a:pt x="7" y="164"/>
                    <a:pt x="9" y="165"/>
                  </a:cubicBezTo>
                  <a:cubicBezTo>
                    <a:pt x="11" y="166"/>
                    <a:pt x="11" y="165"/>
                    <a:pt x="11" y="167"/>
                  </a:cubicBezTo>
                  <a:cubicBezTo>
                    <a:pt x="11" y="169"/>
                    <a:pt x="11" y="170"/>
                    <a:pt x="11" y="172"/>
                  </a:cubicBezTo>
                  <a:cubicBezTo>
                    <a:pt x="11" y="175"/>
                    <a:pt x="8" y="177"/>
                    <a:pt x="9" y="179"/>
                  </a:cubicBezTo>
                  <a:cubicBezTo>
                    <a:pt x="9" y="181"/>
                    <a:pt x="11" y="182"/>
                    <a:pt x="11" y="184"/>
                  </a:cubicBezTo>
                  <a:cubicBezTo>
                    <a:pt x="10" y="185"/>
                    <a:pt x="11" y="186"/>
                    <a:pt x="11" y="188"/>
                  </a:cubicBezTo>
                  <a:cubicBezTo>
                    <a:pt x="11" y="190"/>
                    <a:pt x="13" y="192"/>
                    <a:pt x="12" y="193"/>
                  </a:cubicBezTo>
                  <a:cubicBezTo>
                    <a:pt x="11" y="194"/>
                    <a:pt x="10" y="196"/>
                    <a:pt x="11" y="197"/>
                  </a:cubicBezTo>
                  <a:cubicBezTo>
                    <a:pt x="11" y="198"/>
                    <a:pt x="13" y="199"/>
                    <a:pt x="11" y="199"/>
                  </a:cubicBezTo>
                  <a:cubicBezTo>
                    <a:pt x="10" y="199"/>
                    <a:pt x="10" y="201"/>
                    <a:pt x="9" y="202"/>
                  </a:cubicBezTo>
                  <a:cubicBezTo>
                    <a:pt x="8" y="202"/>
                    <a:pt x="9" y="204"/>
                    <a:pt x="10" y="206"/>
                  </a:cubicBezTo>
                  <a:cubicBezTo>
                    <a:pt x="10" y="208"/>
                    <a:pt x="10" y="208"/>
                    <a:pt x="10" y="210"/>
                  </a:cubicBezTo>
                  <a:cubicBezTo>
                    <a:pt x="9" y="213"/>
                    <a:pt x="9" y="215"/>
                    <a:pt x="9" y="216"/>
                  </a:cubicBezTo>
                  <a:cubicBezTo>
                    <a:pt x="9" y="218"/>
                    <a:pt x="9" y="219"/>
                    <a:pt x="9" y="219"/>
                  </a:cubicBezTo>
                  <a:cubicBezTo>
                    <a:pt x="9" y="219"/>
                    <a:pt x="8" y="220"/>
                    <a:pt x="7" y="221"/>
                  </a:cubicBezTo>
                  <a:cubicBezTo>
                    <a:pt x="6" y="223"/>
                    <a:pt x="6" y="224"/>
                    <a:pt x="7" y="226"/>
                  </a:cubicBezTo>
                  <a:cubicBezTo>
                    <a:pt x="7" y="228"/>
                    <a:pt x="7" y="229"/>
                    <a:pt x="6" y="230"/>
                  </a:cubicBezTo>
                  <a:cubicBezTo>
                    <a:pt x="4" y="231"/>
                    <a:pt x="0" y="231"/>
                    <a:pt x="1" y="234"/>
                  </a:cubicBezTo>
                  <a:cubicBezTo>
                    <a:pt x="2" y="237"/>
                    <a:pt x="3" y="238"/>
                    <a:pt x="2" y="240"/>
                  </a:cubicBezTo>
                  <a:cubicBezTo>
                    <a:pt x="1" y="242"/>
                    <a:pt x="0" y="242"/>
                    <a:pt x="0" y="245"/>
                  </a:cubicBezTo>
                  <a:cubicBezTo>
                    <a:pt x="0" y="247"/>
                    <a:pt x="0" y="249"/>
                    <a:pt x="2" y="249"/>
                  </a:cubicBezTo>
                  <a:cubicBezTo>
                    <a:pt x="3" y="249"/>
                    <a:pt x="4" y="246"/>
                    <a:pt x="5" y="248"/>
                  </a:cubicBezTo>
                  <a:cubicBezTo>
                    <a:pt x="6" y="250"/>
                    <a:pt x="6" y="251"/>
                    <a:pt x="5" y="252"/>
                  </a:cubicBezTo>
                  <a:cubicBezTo>
                    <a:pt x="4" y="254"/>
                    <a:pt x="5" y="255"/>
                    <a:pt x="6" y="257"/>
                  </a:cubicBezTo>
                  <a:cubicBezTo>
                    <a:pt x="7" y="259"/>
                    <a:pt x="11" y="263"/>
                    <a:pt x="11" y="263"/>
                  </a:cubicBezTo>
                  <a:cubicBezTo>
                    <a:pt x="11" y="263"/>
                    <a:pt x="17" y="263"/>
                    <a:pt x="19" y="263"/>
                  </a:cubicBezTo>
                  <a:cubicBezTo>
                    <a:pt x="22" y="263"/>
                    <a:pt x="30" y="264"/>
                    <a:pt x="30" y="264"/>
                  </a:cubicBezTo>
                  <a:cubicBezTo>
                    <a:pt x="29" y="262"/>
                    <a:pt x="29" y="261"/>
                    <a:pt x="28" y="260"/>
                  </a:cubicBezTo>
                  <a:cubicBezTo>
                    <a:pt x="27" y="260"/>
                    <a:pt x="27" y="260"/>
                    <a:pt x="25" y="260"/>
                  </a:cubicBezTo>
                  <a:cubicBezTo>
                    <a:pt x="28" y="258"/>
                    <a:pt x="27" y="258"/>
                    <a:pt x="26" y="254"/>
                  </a:cubicBezTo>
                  <a:cubicBezTo>
                    <a:pt x="26" y="255"/>
                    <a:pt x="25" y="255"/>
                    <a:pt x="25" y="255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5" y="254"/>
                    <a:pt x="26" y="253"/>
                    <a:pt x="27" y="253"/>
                  </a:cubicBezTo>
                  <a:cubicBezTo>
                    <a:pt x="28" y="251"/>
                    <a:pt x="27" y="250"/>
                    <a:pt x="28" y="249"/>
                  </a:cubicBezTo>
                  <a:cubicBezTo>
                    <a:pt x="28" y="249"/>
                    <a:pt x="28" y="249"/>
                    <a:pt x="28" y="249"/>
                  </a:cubicBezTo>
                  <a:cubicBezTo>
                    <a:pt x="29" y="248"/>
                    <a:pt x="30" y="249"/>
                    <a:pt x="30" y="248"/>
                  </a:cubicBezTo>
                  <a:cubicBezTo>
                    <a:pt x="30" y="248"/>
                    <a:pt x="31" y="247"/>
                    <a:pt x="30" y="246"/>
                  </a:cubicBezTo>
                  <a:cubicBezTo>
                    <a:pt x="30" y="246"/>
                    <a:pt x="28" y="245"/>
                    <a:pt x="28" y="245"/>
                  </a:cubicBezTo>
                  <a:cubicBezTo>
                    <a:pt x="28" y="245"/>
                    <a:pt x="28" y="244"/>
                    <a:pt x="28" y="243"/>
                  </a:cubicBezTo>
                  <a:cubicBezTo>
                    <a:pt x="28" y="243"/>
                    <a:pt x="29" y="243"/>
                    <a:pt x="29" y="242"/>
                  </a:cubicBezTo>
                  <a:cubicBezTo>
                    <a:pt x="29" y="242"/>
                    <a:pt x="30" y="243"/>
                    <a:pt x="30" y="243"/>
                  </a:cubicBezTo>
                  <a:cubicBezTo>
                    <a:pt x="31" y="244"/>
                    <a:pt x="31" y="245"/>
                    <a:pt x="31" y="246"/>
                  </a:cubicBezTo>
                  <a:cubicBezTo>
                    <a:pt x="33" y="245"/>
                    <a:pt x="35" y="245"/>
                    <a:pt x="36" y="243"/>
                  </a:cubicBezTo>
                  <a:cubicBezTo>
                    <a:pt x="36" y="243"/>
                    <a:pt x="37" y="239"/>
                    <a:pt x="36" y="239"/>
                  </a:cubicBezTo>
                  <a:cubicBezTo>
                    <a:pt x="35" y="239"/>
                    <a:pt x="35" y="240"/>
                    <a:pt x="34" y="24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35" y="237"/>
                    <a:pt x="38" y="235"/>
                    <a:pt x="39" y="234"/>
                  </a:cubicBezTo>
                  <a:cubicBezTo>
                    <a:pt x="39" y="233"/>
                    <a:pt x="39" y="232"/>
                    <a:pt x="39" y="231"/>
                  </a:cubicBezTo>
                  <a:cubicBezTo>
                    <a:pt x="39" y="231"/>
                    <a:pt x="40" y="232"/>
                    <a:pt x="40" y="231"/>
                  </a:cubicBezTo>
                  <a:cubicBezTo>
                    <a:pt x="41" y="231"/>
                    <a:pt x="42" y="229"/>
                    <a:pt x="42" y="229"/>
                  </a:cubicBezTo>
                  <a:cubicBezTo>
                    <a:pt x="43" y="229"/>
                    <a:pt x="43" y="229"/>
                    <a:pt x="44" y="229"/>
                  </a:cubicBezTo>
                  <a:cubicBezTo>
                    <a:pt x="45" y="229"/>
                    <a:pt x="47" y="226"/>
                    <a:pt x="48" y="225"/>
                  </a:cubicBezTo>
                  <a:cubicBezTo>
                    <a:pt x="47" y="225"/>
                    <a:pt x="47" y="224"/>
                    <a:pt x="46" y="223"/>
                  </a:cubicBezTo>
                  <a:cubicBezTo>
                    <a:pt x="44" y="225"/>
                    <a:pt x="48" y="221"/>
                    <a:pt x="46" y="218"/>
                  </a:cubicBezTo>
                  <a:cubicBezTo>
                    <a:pt x="45" y="216"/>
                    <a:pt x="43" y="217"/>
                    <a:pt x="41" y="217"/>
                  </a:cubicBezTo>
                  <a:cubicBezTo>
                    <a:pt x="40" y="216"/>
                    <a:pt x="40" y="215"/>
                    <a:pt x="40" y="214"/>
                  </a:cubicBezTo>
                  <a:cubicBezTo>
                    <a:pt x="39" y="214"/>
                    <a:pt x="38" y="214"/>
                    <a:pt x="38" y="214"/>
                  </a:cubicBezTo>
                  <a:cubicBezTo>
                    <a:pt x="37" y="213"/>
                    <a:pt x="37" y="211"/>
                    <a:pt x="36" y="210"/>
                  </a:cubicBezTo>
                  <a:cubicBezTo>
                    <a:pt x="35" y="207"/>
                    <a:pt x="35" y="208"/>
                    <a:pt x="37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5"/>
                    <a:pt x="38" y="204"/>
                    <a:pt x="38" y="204"/>
                  </a:cubicBezTo>
                  <a:cubicBezTo>
                    <a:pt x="38" y="204"/>
                    <a:pt x="40" y="202"/>
                    <a:pt x="40" y="202"/>
                  </a:cubicBezTo>
                  <a:cubicBezTo>
                    <a:pt x="44" y="199"/>
                    <a:pt x="43" y="197"/>
                    <a:pt x="49" y="198"/>
                  </a:cubicBezTo>
                  <a:cubicBezTo>
                    <a:pt x="49" y="198"/>
                    <a:pt x="49" y="197"/>
                    <a:pt x="49" y="196"/>
                  </a:cubicBezTo>
                  <a:cubicBezTo>
                    <a:pt x="45" y="195"/>
                    <a:pt x="51" y="193"/>
                    <a:pt x="51" y="192"/>
                  </a:cubicBezTo>
                  <a:cubicBezTo>
                    <a:pt x="51" y="190"/>
                    <a:pt x="51" y="188"/>
                    <a:pt x="51" y="188"/>
                  </a:cubicBezTo>
                  <a:cubicBezTo>
                    <a:pt x="50" y="185"/>
                    <a:pt x="52" y="181"/>
                    <a:pt x="54" y="180"/>
                  </a:cubicBezTo>
                  <a:cubicBezTo>
                    <a:pt x="55" y="179"/>
                    <a:pt x="55" y="180"/>
                    <a:pt x="56" y="179"/>
                  </a:cubicBezTo>
                  <a:cubicBezTo>
                    <a:pt x="56" y="179"/>
                    <a:pt x="56" y="177"/>
                    <a:pt x="56" y="177"/>
                  </a:cubicBezTo>
                  <a:cubicBezTo>
                    <a:pt x="55" y="177"/>
                    <a:pt x="53" y="177"/>
                    <a:pt x="53" y="177"/>
                  </a:cubicBezTo>
                  <a:cubicBezTo>
                    <a:pt x="52" y="178"/>
                    <a:pt x="53" y="177"/>
                    <a:pt x="53" y="177"/>
                  </a:cubicBezTo>
                  <a:cubicBezTo>
                    <a:pt x="54" y="176"/>
                    <a:pt x="55" y="175"/>
                    <a:pt x="57" y="176"/>
                  </a:cubicBezTo>
                  <a:cubicBezTo>
                    <a:pt x="57" y="176"/>
                    <a:pt x="58" y="177"/>
                    <a:pt x="58" y="177"/>
                  </a:cubicBezTo>
                  <a:cubicBezTo>
                    <a:pt x="58" y="177"/>
                    <a:pt x="58" y="178"/>
                    <a:pt x="58" y="179"/>
                  </a:cubicBezTo>
                  <a:cubicBezTo>
                    <a:pt x="60" y="178"/>
                    <a:pt x="62" y="178"/>
                    <a:pt x="62" y="176"/>
                  </a:cubicBezTo>
                  <a:cubicBezTo>
                    <a:pt x="62" y="175"/>
                    <a:pt x="62" y="174"/>
                    <a:pt x="62" y="174"/>
                  </a:cubicBezTo>
                  <a:cubicBezTo>
                    <a:pt x="61" y="174"/>
                    <a:pt x="61" y="173"/>
                    <a:pt x="61" y="172"/>
                  </a:cubicBezTo>
                  <a:cubicBezTo>
                    <a:pt x="61" y="173"/>
                    <a:pt x="59" y="172"/>
                    <a:pt x="59" y="172"/>
                  </a:cubicBezTo>
                  <a:cubicBezTo>
                    <a:pt x="59" y="172"/>
                    <a:pt x="59" y="174"/>
                    <a:pt x="59" y="174"/>
                  </a:cubicBezTo>
                  <a:cubicBezTo>
                    <a:pt x="58" y="174"/>
                    <a:pt x="58" y="174"/>
                    <a:pt x="57" y="174"/>
                  </a:cubicBezTo>
                  <a:cubicBezTo>
                    <a:pt x="56" y="174"/>
                    <a:pt x="56" y="173"/>
                    <a:pt x="55" y="172"/>
                  </a:cubicBezTo>
                  <a:cubicBezTo>
                    <a:pt x="55" y="172"/>
                    <a:pt x="54" y="172"/>
                    <a:pt x="53" y="172"/>
                  </a:cubicBezTo>
                  <a:cubicBezTo>
                    <a:pt x="54" y="171"/>
                    <a:pt x="53" y="169"/>
                    <a:pt x="53" y="167"/>
                  </a:cubicBezTo>
                  <a:cubicBezTo>
                    <a:pt x="53" y="167"/>
                    <a:pt x="52" y="167"/>
                    <a:pt x="51" y="167"/>
                  </a:cubicBezTo>
                  <a:cubicBezTo>
                    <a:pt x="51" y="167"/>
                    <a:pt x="50" y="166"/>
                    <a:pt x="51" y="166"/>
                  </a:cubicBezTo>
                  <a:cubicBezTo>
                    <a:pt x="52" y="165"/>
                    <a:pt x="52" y="163"/>
                    <a:pt x="52" y="161"/>
                  </a:cubicBezTo>
                  <a:cubicBezTo>
                    <a:pt x="53" y="161"/>
                    <a:pt x="53" y="160"/>
                    <a:pt x="54" y="160"/>
                  </a:cubicBezTo>
                  <a:cubicBezTo>
                    <a:pt x="55" y="160"/>
                    <a:pt x="55" y="161"/>
                    <a:pt x="55" y="161"/>
                  </a:cubicBezTo>
                  <a:cubicBezTo>
                    <a:pt x="55" y="162"/>
                    <a:pt x="56" y="161"/>
                    <a:pt x="57" y="161"/>
                  </a:cubicBezTo>
                  <a:cubicBezTo>
                    <a:pt x="58" y="164"/>
                    <a:pt x="58" y="165"/>
                    <a:pt x="62" y="165"/>
                  </a:cubicBezTo>
                  <a:cubicBezTo>
                    <a:pt x="64" y="165"/>
                    <a:pt x="65" y="164"/>
                    <a:pt x="66" y="163"/>
                  </a:cubicBezTo>
                  <a:cubicBezTo>
                    <a:pt x="66" y="163"/>
                    <a:pt x="66" y="162"/>
                    <a:pt x="66" y="162"/>
                  </a:cubicBezTo>
                  <a:cubicBezTo>
                    <a:pt x="67" y="161"/>
                    <a:pt x="68" y="161"/>
                    <a:pt x="69" y="160"/>
                  </a:cubicBezTo>
                  <a:cubicBezTo>
                    <a:pt x="70" y="157"/>
                    <a:pt x="68" y="154"/>
                    <a:pt x="69" y="151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70" y="150"/>
                    <a:pt x="70" y="149"/>
                    <a:pt x="70" y="147"/>
                  </a:cubicBezTo>
                  <a:cubicBezTo>
                    <a:pt x="69" y="147"/>
                    <a:pt x="68" y="146"/>
                    <a:pt x="67" y="146"/>
                  </a:cubicBezTo>
                  <a:cubicBezTo>
                    <a:pt x="67" y="145"/>
                    <a:pt x="68" y="144"/>
                    <a:pt x="67" y="143"/>
                  </a:cubicBezTo>
                  <a:cubicBezTo>
                    <a:pt x="68" y="143"/>
                    <a:pt x="68" y="142"/>
                    <a:pt x="68" y="142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3" y="144"/>
                    <a:pt x="71" y="144"/>
                    <a:pt x="72" y="144"/>
                  </a:cubicBezTo>
                  <a:cubicBezTo>
                    <a:pt x="72" y="143"/>
                    <a:pt x="73" y="144"/>
                    <a:pt x="74" y="144"/>
                  </a:cubicBezTo>
                  <a:cubicBezTo>
                    <a:pt x="75" y="143"/>
                    <a:pt x="77" y="142"/>
                    <a:pt x="78" y="142"/>
                  </a:cubicBezTo>
                  <a:cubicBezTo>
                    <a:pt x="80" y="142"/>
                    <a:pt x="82" y="142"/>
                    <a:pt x="84" y="142"/>
                  </a:cubicBezTo>
                  <a:cubicBezTo>
                    <a:pt x="84" y="142"/>
                    <a:pt x="87" y="141"/>
                    <a:pt x="88" y="141"/>
                  </a:cubicBezTo>
                  <a:cubicBezTo>
                    <a:pt x="88" y="141"/>
                    <a:pt x="88" y="140"/>
                    <a:pt x="88" y="140"/>
                  </a:cubicBezTo>
                  <a:cubicBezTo>
                    <a:pt x="91" y="139"/>
                    <a:pt x="93" y="140"/>
                    <a:pt x="95" y="139"/>
                  </a:cubicBezTo>
                  <a:cubicBezTo>
                    <a:pt x="99" y="137"/>
                    <a:pt x="103" y="127"/>
                    <a:pt x="104" y="122"/>
                  </a:cubicBezTo>
                  <a:cubicBezTo>
                    <a:pt x="104" y="122"/>
                    <a:pt x="104" y="121"/>
                    <a:pt x="104" y="121"/>
                  </a:cubicBezTo>
                  <a:cubicBezTo>
                    <a:pt x="103" y="120"/>
                    <a:pt x="101" y="121"/>
                    <a:pt x="100" y="120"/>
                  </a:cubicBezTo>
                  <a:cubicBezTo>
                    <a:pt x="100" y="120"/>
                    <a:pt x="101" y="120"/>
                    <a:pt x="100" y="119"/>
                  </a:cubicBezTo>
                  <a:cubicBezTo>
                    <a:pt x="100" y="119"/>
                    <a:pt x="100" y="119"/>
                    <a:pt x="100" y="119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98" y="118"/>
                    <a:pt x="99" y="117"/>
                    <a:pt x="99" y="116"/>
                  </a:cubicBezTo>
                  <a:cubicBezTo>
                    <a:pt x="99" y="116"/>
                    <a:pt x="100" y="115"/>
                    <a:pt x="100" y="115"/>
                  </a:cubicBezTo>
                  <a:cubicBezTo>
                    <a:pt x="100" y="114"/>
                    <a:pt x="100" y="114"/>
                    <a:pt x="100" y="113"/>
                  </a:cubicBezTo>
                  <a:cubicBezTo>
                    <a:pt x="99" y="112"/>
                    <a:pt x="98" y="111"/>
                    <a:pt x="97" y="110"/>
                  </a:cubicBezTo>
                  <a:cubicBezTo>
                    <a:pt x="96" y="109"/>
                    <a:pt x="95" y="109"/>
                    <a:pt x="94" y="108"/>
                  </a:cubicBezTo>
                  <a:cubicBezTo>
                    <a:pt x="94" y="107"/>
                    <a:pt x="94" y="106"/>
                    <a:pt x="93" y="105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1" y="103"/>
                    <a:pt x="93" y="104"/>
                    <a:pt x="92" y="102"/>
                  </a:cubicBezTo>
                  <a:cubicBezTo>
                    <a:pt x="92" y="102"/>
                    <a:pt x="91" y="101"/>
                    <a:pt x="91" y="100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3" y="97"/>
                    <a:pt x="93" y="95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5" y="88"/>
                    <a:pt x="94" y="87"/>
                  </a:cubicBezTo>
                  <a:cubicBezTo>
                    <a:pt x="93" y="85"/>
                    <a:pt x="96" y="84"/>
                    <a:pt x="95" y="81"/>
                  </a:cubicBezTo>
                  <a:cubicBezTo>
                    <a:pt x="95" y="78"/>
                    <a:pt x="97" y="79"/>
                    <a:pt x="97" y="76"/>
                  </a:cubicBezTo>
                  <a:cubicBezTo>
                    <a:pt x="96" y="74"/>
                    <a:pt x="98" y="72"/>
                    <a:pt x="98" y="72"/>
                  </a:cubicBezTo>
                  <a:cubicBezTo>
                    <a:pt x="98" y="72"/>
                    <a:pt x="99" y="68"/>
                    <a:pt x="99" y="67"/>
                  </a:cubicBezTo>
                  <a:cubicBezTo>
                    <a:pt x="99" y="66"/>
                    <a:pt x="101" y="65"/>
                    <a:pt x="102" y="64"/>
                  </a:cubicBezTo>
                  <a:cubicBezTo>
                    <a:pt x="104" y="63"/>
                    <a:pt x="104" y="61"/>
                    <a:pt x="104" y="59"/>
                  </a:cubicBezTo>
                  <a:cubicBezTo>
                    <a:pt x="104" y="57"/>
                    <a:pt x="108" y="57"/>
                    <a:pt x="109" y="56"/>
                  </a:cubicBezTo>
                  <a:cubicBezTo>
                    <a:pt x="109" y="54"/>
                    <a:pt x="110" y="54"/>
                    <a:pt x="111" y="53"/>
                  </a:cubicBezTo>
                  <a:cubicBezTo>
                    <a:pt x="113" y="52"/>
                    <a:pt x="114" y="50"/>
                    <a:pt x="115" y="49"/>
                  </a:cubicBezTo>
                  <a:cubicBezTo>
                    <a:pt x="115" y="47"/>
                    <a:pt x="119" y="47"/>
                    <a:pt x="120" y="46"/>
                  </a:cubicBezTo>
                  <a:cubicBezTo>
                    <a:pt x="121" y="45"/>
                    <a:pt x="122" y="45"/>
                    <a:pt x="122" y="44"/>
                  </a:cubicBezTo>
                  <a:cubicBezTo>
                    <a:pt x="122" y="43"/>
                    <a:pt x="122" y="40"/>
                    <a:pt x="122" y="37"/>
                  </a:cubicBezTo>
                  <a:cubicBezTo>
                    <a:pt x="121" y="35"/>
                    <a:pt x="121" y="32"/>
                    <a:pt x="121" y="32"/>
                  </a:cubicBezTo>
                  <a:cubicBezTo>
                    <a:pt x="121" y="32"/>
                    <a:pt x="119" y="31"/>
                    <a:pt x="119" y="32"/>
                  </a:cubicBezTo>
                  <a:cubicBezTo>
                    <a:pt x="120" y="34"/>
                    <a:pt x="116" y="31"/>
                    <a:pt x="116" y="31"/>
                  </a:cubicBezTo>
                  <a:cubicBezTo>
                    <a:pt x="116" y="31"/>
                    <a:pt x="114" y="34"/>
                    <a:pt x="115" y="35"/>
                  </a:cubicBezTo>
                  <a:cubicBezTo>
                    <a:pt x="116" y="36"/>
                    <a:pt x="116" y="40"/>
                    <a:pt x="114" y="41"/>
                  </a:cubicBezTo>
                  <a:cubicBezTo>
                    <a:pt x="113" y="42"/>
                    <a:pt x="112" y="43"/>
                    <a:pt x="111" y="45"/>
                  </a:cubicBezTo>
                  <a:cubicBezTo>
                    <a:pt x="111" y="46"/>
                    <a:pt x="110" y="46"/>
                    <a:pt x="110" y="46"/>
                  </a:cubicBezTo>
                  <a:cubicBezTo>
                    <a:pt x="110" y="46"/>
                    <a:pt x="109" y="47"/>
                    <a:pt x="107" y="46"/>
                  </a:cubicBezTo>
                  <a:cubicBezTo>
                    <a:pt x="105" y="46"/>
                    <a:pt x="103" y="46"/>
                    <a:pt x="102" y="46"/>
                  </a:cubicBezTo>
                  <a:cubicBezTo>
                    <a:pt x="100" y="46"/>
                    <a:pt x="99" y="46"/>
                    <a:pt x="97" y="45"/>
                  </a:cubicBezTo>
                  <a:cubicBezTo>
                    <a:pt x="96" y="44"/>
                    <a:pt x="94" y="44"/>
                    <a:pt x="93" y="45"/>
                  </a:cubicBezTo>
                  <a:cubicBezTo>
                    <a:pt x="92" y="45"/>
                    <a:pt x="91" y="44"/>
                    <a:pt x="91" y="44"/>
                  </a:cubicBezTo>
                  <a:cubicBezTo>
                    <a:pt x="91" y="44"/>
                    <a:pt x="92" y="41"/>
                    <a:pt x="93" y="40"/>
                  </a:cubicBezTo>
                  <a:cubicBezTo>
                    <a:pt x="94" y="38"/>
                    <a:pt x="96" y="36"/>
                    <a:pt x="96" y="34"/>
                  </a:cubicBezTo>
                  <a:cubicBezTo>
                    <a:pt x="96" y="32"/>
                    <a:pt x="98" y="30"/>
                    <a:pt x="96" y="29"/>
                  </a:cubicBezTo>
                  <a:cubicBezTo>
                    <a:pt x="94" y="28"/>
                    <a:pt x="93" y="25"/>
                    <a:pt x="92" y="24"/>
                  </a:cubicBezTo>
                  <a:cubicBezTo>
                    <a:pt x="91" y="24"/>
                    <a:pt x="90" y="23"/>
                    <a:pt x="89" y="22"/>
                  </a:cubicBezTo>
                  <a:cubicBezTo>
                    <a:pt x="88" y="21"/>
                    <a:pt x="87" y="23"/>
                    <a:pt x="85" y="20"/>
                  </a:cubicBezTo>
                  <a:cubicBezTo>
                    <a:pt x="83" y="18"/>
                    <a:pt x="83" y="17"/>
                    <a:pt x="81" y="17"/>
                  </a:cubicBezTo>
                  <a:cubicBezTo>
                    <a:pt x="79" y="17"/>
                    <a:pt x="79" y="14"/>
                    <a:pt x="78" y="13"/>
                  </a:cubicBezTo>
                  <a:cubicBezTo>
                    <a:pt x="77" y="12"/>
                    <a:pt x="77" y="10"/>
                    <a:pt x="76" y="10"/>
                  </a:cubicBezTo>
                  <a:cubicBezTo>
                    <a:pt x="74" y="10"/>
                    <a:pt x="74" y="8"/>
                    <a:pt x="73" y="7"/>
                  </a:cubicBezTo>
                  <a:cubicBezTo>
                    <a:pt x="73" y="6"/>
                    <a:pt x="72" y="4"/>
                    <a:pt x="72" y="4"/>
                  </a:cubicBezTo>
                  <a:lnTo>
                    <a:pt x="68" y="2"/>
                  </a:lnTo>
                  <a:close/>
                  <a:moveTo>
                    <a:pt x="34" y="289"/>
                  </a:moveTo>
                  <a:cubicBezTo>
                    <a:pt x="35" y="289"/>
                    <a:pt x="35" y="289"/>
                    <a:pt x="35" y="289"/>
                  </a:cubicBezTo>
                  <a:cubicBezTo>
                    <a:pt x="36" y="289"/>
                    <a:pt x="36" y="289"/>
                    <a:pt x="37" y="289"/>
                  </a:cubicBezTo>
                  <a:cubicBezTo>
                    <a:pt x="38" y="289"/>
                    <a:pt x="38" y="289"/>
                    <a:pt x="38" y="289"/>
                  </a:cubicBezTo>
                  <a:cubicBezTo>
                    <a:pt x="38" y="289"/>
                    <a:pt x="38" y="289"/>
                    <a:pt x="38" y="289"/>
                  </a:cubicBezTo>
                  <a:cubicBezTo>
                    <a:pt x="38" y="289"/>
                    <a:pt x="40" y="290"/>
                    <a:pt x="40" y="290"/>
                  </a:cubicBezTo>
                  <a:cubicBezTo>
                    <a:pt x="40" y="290"/>
                    <a:pt x="43" y="290"/>
                    <a:pt x="43" y="290"/>
                  </a:cubicBezTo>
                  <a:cubicBezTo>
                    <a:pt x="44" y="289"/>
                    <a:pt x="44" y="289"/>
                    <a:pt x="44" y="289"/>
                  </a:cubicBezTo>
                  <a:cubicBezTo>
                    <a:pt x="45" y="289"/>
                    <a:pt x="47" y="289"/>
                    <a:pt x="48" y="289"/>
                  </a:cubicBezTo>
                  <a:cubicBezTo>
                    <a:pt x="48" y="290"/>
                    <a:pt x="49" y="290"/>
                    <a:pt x="49" y="290"/>
                  </a:cubicBezTo>
                  <a:cubicBezTo>
                    <a:pt x="49" y="289"/>
                    <a:pt x="49" y="288"/>
                    <a:pt x="50" y="288"/>
                  </a:cubicBezTo>
                  <a:cubicBezTo>
                    <a:pt x="48" y="287"/>
                    <a:pt x="45" y="286"/>
                    <a:pt x="43" y="286"/>
                  </a:cubicBezTo>
                  <a:cubicBezTo>
                    <a:pt x="43" y="286"/>
                    <a:pt x="41" y="286"/>
                    <a:pt x="40" y="286"/>
                  </a:cubicBezTo>
                  <a:cubicBezTo>
                    <a:pt x="40" y="285"/>
                    <a:pt x="39" y="283"/>
                    <a:pt x="38" y="283"/>
                  </a:cubicBezTo>
                  <a:cubicBezTo>
                    <a:pt x="37" y="282"/>
                    <a:pt x="36" y="282"/>
                    <a:pt x="36" y="282"/>
                  </a:cubicBezTo>
                  <a:cubicBezTo>
                    <a:pt x="35" y="281"/>
                    <a:pt x="35" y="280"/>
                    <a:pt x="35" y="279"/>
                  </a:cubicBezTo>
                  <a:cubicBezTo>
                    <a:pt x="34" y="279"/>
                    <a:pt x="33" y="279"/>
                    <a:pt x="33" y="278"/>
                  </a:cubicBezTo>
                  <a:cubicBezTo>
                    <a:pt x="32" y="278"/>
                    <a:pt x="31" y="275"/>
                    <a:pt x="30" y="274"/>
                  </a:cubicBezTo>
                  <a:cubicBezTo>
                    <a:pt x="29" y="274"/>
                    <a:pt x="29" y="274"/>
                    <a:pt x="29" y="274"/>
                  </a:cubicBezTo>
                  <a:cubicBezTo>
                    <a:pt x="29" y="273"/>
                    <a:pt x="31" y="273"/>
                    <a:pt x="31" y="272"/>
                  </a:cubicBezTo>
                  <a:cubicBezTo>
                    <a:pt x="30" y="271"/>
                    <a:pt x="30" y="270"/>
                    <a:pt x="29" y="268"/>
                  </a:cubicBezTo>
                  <a:cubicBezTo>
                    <a:pt x="28" y="269"/>
                    <a:pt x="29" y="268"/>
                    <a:pt x="28" y="268"/>
                  </a:cubicBezTo>
                  <a:cubicBezTo>
                    <a:pt x="30" y="289"/>
                    <a:pt x="30" y="289"/>
                    <a:pt x="30" y="289"/>
                  </a:cubicBezTo>
                  <a:cubicBezTo>
                    <a:pt x="30" y="289"/>
                    <a:pt x="32" y="288"/>
                    <a:pt x="34" y="289"/>
                  </a:cubicBezTo>
                  <a:close/>
                  <a:moveTo>
                    <a:pt x="56" y="286"/>
                  </a:moveTo>
                  <a:cubicBezTo>
                    <a:pt x="56" y="287"/>
                    <a:pt x="56" y="287"/>
                    <a:pt x="56" y="287"/>
                  </a:cubicBezTo>
                  <a:cubicBezTo>
                    <a:pt x="52" y="287"/>
                    <a:pt x="57" y="289"/>
                    <a:pt x="57" y="289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9" y="288"/>
                    <a:pt x="59" y="288"/>
                    <a:pt x="60" y="288"/>
                  </a:cubicBezTo>
                  <a:cubicBezTo>
                    <a:pt x="62" y="286"/>
                    <a:pt x="58" y="287"/>
                    <a:pt x="57" y="287"/>
                  </a:cubicBezTo>
                  <a:cubicBezTo>
                    <a:pt x="57" y="287"/>
                    <a:pt x="57" y="286"/>
                    <a:pt x="56" y="286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6" name="Freeform 178"/>
            <p:cNvSpPr>
              <a:spLocks noEditPoints="1"/>
            </p:cNvSpPr>
            <p:nvPr/>
          </p:nvSpPr>
          <p:spPr bwMode="auto">
            <a:xfrm>
              <a:off x="4591050" y="4478338"/>
              <a:ext cx="296862" cy="415925"/>
            </a:xfrm>
            <a:custGeom>
              <a:avLst/>
              <a:gdLst>
                <a:gd name="T0" fmla="*/ 6 w 79"/>
                <a:gd name="T1" fmla="*/ 7 h 111"/>
                <a:gd name="T2" fmla="*/ 8 w 79"/>
                <a:gd name="T3" fmla="*/ 2 h 111"/>
                <a:gd name="T4" fmla="*/ 5 w 79"/>
                <a:gd name="T5" fmla="*/ 3 h 111"/>
                <a:gd name="T6" fmla="*/ 1 w 79"/>
                <a:gd name="T7" fmla="*/ 4 h 111"/>
                <a:gd name="T8" fmla="*/ 4 w 79"/>
                <a:gd name="T9" fmla="*/ 8 h 111"/>
                <a:gd name="T10" fmla="*/ 6 w 79"/>
                <a:gd name="T11" fmla="*/ 19 h 111"/>
                <a:gd name="T12" fmla="*/ 9 w 79"/>
                <a:gd name="T13" fmla="*/ 25 h 111"/>
                <a:gd name="T14" fmla="*/ 11 w 79"/>
                <a:gd name="T15" fmla="*/ 31 h 111"/>
                <a:gd name="T16" fmla="*/ 12 w 79"/>
                <a:gd name="T17" fmla="*/ 35 h 111"/>
                <a:gd name="T18" fmla="*/ 12 w 79"/>
                <a:gd name="T19" fmla="*/ 38 h 111"/>
                <a:gd name="T20" fmla="*/ 10 w 79"/>
                <a:gd name="T21" fmla="*/ 44 h 111"/>
                <a:gd name="T22" fmla="*/ 11 w 79"/>
                <a:gd name="T23" fmla="*/ 49 h 111"/>
                <a:gd name="T24" fmla="*/ 13 w 79"/>
                <a:gd name="T25" fmla="*/ 66 h 111"/>
                <a:gd name="T26" fmla="*/ 10 w 79"/>
                <a:gd name="T27" fmla="*/ 72 h 111"/>
                <a:gd name="T28" fmla="*/ 6 w 79"/>
                <a:gd name="T29" fmla="*/ 83 h 111"/>
                <a:gd name="T30" fmla="*/ 4 w 79"/>
                <a:gd name="T31" fmla="*/ 88 h 111"/>
                <a:gd name="T32" fmla="*/ 1 w 79"/>
                <a:gd name="T33" fmla="*/ 99 h 111"/>
                <a:gd name="T34" fmla="*/ 1 w 79"/>
                <a:gd name="T35" fmla="*/ 103 h 111"/>
                <a:gd name="T36" fmla="*/ 9 w 79"/>
                <a:gd name="T37" fmla="*/ 102 h 111"/>
                <a:gd name="T38" fmla="*/ 40 w 79"/>
                <a:gd name="T39" fmla="*/ 104 h 111"/>
                <a:gd name="T40" fmla="*/ 46 w 79"/>
                <a:gd name="T41" fmla="*/ 108 h 111"/>
                <a:gd name="T42" fmla="*/ 53 w 79"/>
                <a:gd name="T43" fmla="*/ 109 h 111"/>
                <a:gd name="T44" fmla="*/ 73 w 79"/>
                <a:gd name="T45" fmla="*/ 108 h 111"/>
                <a:gd name="T46" fmla="*/ 66 w 79"/>
                <a:gd name="T47" fmla="*/ 99 h 111"/>
                <a:gd name="T48" fmla="*/ 65 w 79"/>
                <a:gd name="T49" fmla="*/ 67 h 111"/>
                <a:gd name="T50" fmla="*/ 78 w 79"/>
                <a:gd name="T51" fmla="*/ 65 h 111"/>
                <a:gd name="T52" fmla="*/ 79 w 79"/>
                <a:gd name="T53" fmla="*/ 58 h 111"/>
                <a:gd name="T54" fmla="*/ 74 w 79"/>
                <a:gd name="T55" fmla="*/ 53 h 111"/>
                <a:gd name="T56" fmla="*/ 68 w 79"/>
                <a:gd name="T57" fmla="*/ 54 h 111"/>
                <a:gd name="T58" fmla="*/ 67 w 79"/>
                <a:gd name="T59" fmla="*/ 46 h 111"/>
                <a:gd name="T60" fmla="*/ 66 w 79"/>
                <a:gd name="T61" fmla="*/ 38 h 111"/>
                <a:gd name="T62" fmla="*/ 64 w 79"/>
                <a:gd name="T63" fmla="*/ 30 h 111"/>
                <a:gd name="T64" fmla="*/ 58 w 79"/>
                <a:gd name="T65" fmla="*/ 25 h 111"/>
                <a:gd name="T66" fmla="*/ 54 w 79"/>
                <a:gd name="T67" fmla="*/ 22 h 111"/>
                <a:gd name="T68" fmla="*/ 50 w 79"/>
                <a:gd name="T69" fmla="*/ 27 h 111"/>
                <a:gd name="T70" fmla="*/ 44 w 79"/>
                <a:gd name="T71" fmla="*/ 30 h 111"/>
                <a:gd name="T72" fmla="*/ 38 w 79"/>
                <a:gd name="T73" fmla="*/ 26 h 111"/>
                <a:gd name="T74" fmla="*/ 37 w 79"/>
                <a:gd name="T75" fmla="*/ 17 h 111"/>
                <a:gd name="T76" fmla="*/ 24 w 79"/>
                <a:gd name="T77" fmla="*/ 13 h 111"/>
                <a:gd name="T78" fmla="*/ 9 w 79"/>
                <a:gd name="T79" fmla="*/ 1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111">
                  <a:moveTo>
                    <a:pt x="4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6" y="5"/>
                  </a:cubicBezTo>
                  <a:cubicBezTo>
                    <a:pt x="5" y="3"/>
                    <a:pt x="8" y="2"/>
                    <a:pt x="8" y="2"/>
                  </a:cubicBezTo>
                  <a:cubicBezTo>
                    <a:pt x="8" y="2"/>
                    <a:pt x="7" y="0"/>
                    <a:pt x="6" y="1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2" y="5"/>
                    <a:pt x="1" y="6"/>
                    <a:pt x="2" y="7"/>
                  </a:cubicBezTo>
                  <a:cubicBezTo>
                    <a:pt x="2" y="7"/>
                    <a:pt x="4" y="8"/>
                    <a:pt x="4" y="8"/>
                  </a:cubicBezTo>
                  <a:close/>
                  <a:moveTo>
                    <a:pt x="5" y="16"/>
                  </a:moveTo>
                  <a:cubicBezTo>
                    <a:pt x="5" y="17"/>
                    <a:pt x="6" y="18"/>
                    <a:pt x="6" y="19"/>
                  </a:cubicBezTo>
                  <a:cubicBezTo>
                    <a:pt x="6" y="20"/>
                    <a:pt x="7" y="22"/>
                    <a:pt x="8" y="23"/>
                  </a:cubicBezTo>
                  <a:cubicBezTo>
                    <a:pt x="8" y="24"/>
                    <a:pt x="9" y="24"/>
                    <a:pt x="9" y="25"/>
                  </a:cubicBezTo>
                  <a:cubicBezTo>
                    <a:pt x="10" y="27"/>
                    <a:pt x="9" y="28"/>
                    <a:pt x="10" y="29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1" y="32"/>
                    <a:pt x="10" y="32"/>
                    <a:pt x="11" y="33"/>
                  </a:cubicBezTo>
                  <a:cubicBezTo>
                    <a:pt x="11" y="34"/>
                    <a:pt x="12" y="35"/>
                    <a:pt x="12" y="35"/>
                  </a:cubicBezTo>
                  <a:cubicBezTo>
                    <a:pt x="12" y="36"/>
                    <a:pt x="11" y="36"/>
                    <a:pt x="11" y="36"/>
                  </a:cubicBezTo>
                  <a:cubicBezTo>
                    <a:pt x="11" y="38"/>
                    <a:pt x="12" y="37"/>
                    <a:pt x="12" y="38"/>
                  </a:cubicBezTo>
                  <a:cubicBezTo>
                    <a:pt x="11" y="38"/>
                    <a:pt x="10" y="39"/>
                    <a:pt x="10" y="39"/>
                  </a:cubicBezTo>
                  <a:cubicBezTo>
                    <a:pt x="10" y="40"/>
                    <a:pt x="10" y="43"/>
                    <a:pt x="10" y="44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7"/>
                    <a:pt x="10" y="47"/>
                    <a:pt x="11" y="49"/>
                  </a:cubicBezTo>
                  <a:cubicBezTo>
                    <a:pt x="11" y="49"/>
                    <a:pt x="13" y="51"/>
                    <a:pt x="13" y="52"/>
                  </a:cubicBezTo>
                  <a:cubicBezTo>
                    <a:pt x="14" y="55"/>
                    <a:pt x="14" y="62"/>
                    <a:pt x="13" y="66"/>
                  </a:cubicBezTo>
                  <a:cubicBezTo>
                    <a:pt x="12" y="67"/>
                    <a:pt x="10" y="68"/>
                    <a:pt x="10" y="69"/>
                  </a:cubicBezTo>
                  <a:cubicBezTo>
                    <a:pt x="9" y="70"/>
                    <a:pt x="10" y="71"/>
                    <a:pt x="10" y="72"/>
                  </a:cubicBezTo>
                  <a:cubicBezTo>
                    <a:pt x="9" y="73"/>
                    <a:pt x="7" y="74"/>
                    <a:pt x="6" y="75"/>
                  </a:cubicBezTo>
                  <a:cubicBezTo>
                    <a:pt x="5" y="78"/>
                    <a:pt x="6" y="81"/>
                    <a:pt x="6" y="83"/>
                  </a:cubicBezTo>
                  <a:cubicBezTo>
                    <a:pt x="6" y="84"/>
                    <a:pt x="4" y="84"/>
                    <a:pt x="4" y="84"/>
                  </a:cubicBezTo>
                  <a:cubicBezTo>
                    <a:pt x="4" y="85"/>
                    <a:pt x="4" y="86"/>
                    <a:pt x="4" y="88"/>
                  </a:cubicBezTo>
                  <a:cubicBezTo>
                    <a:pt x="3" y="89"/>
                    <a:pt x="1" y="91"/>
                    <a:pt x="0" y="93"/>
                  </a:cubicBezTo>
                  <a:cubicBezTo>
                    <a:pt x="0" y="95"/>
                    <a:pt x="1" y="97"/>
                    <a:pt x="1" y="99"/>
                  </a:cubicBezTo>
                  <a:cubicBezTo>
                    <a:pt x="2" y="100"/>
                    <a:pt x="1" y="100"/>
                    <a:pt x="0" y="101"/>
                  </a:cubicBezTo>
                  <a:cubicBezTo>
                    <a:pt x="0" y="101"/>
                    <a:pt x="1" y="102"/>
                    <a:pt x="1" y="103"/>
                  </a:cubicBezTo>
                  <a:cubicBezTo>
                    <a:pt x="1" y="103"/>
                    <a:pt x="3" y="103"/>
                    <a:pt x="6" y="104"/>
                  </a:cubicBezTo>
                  <a:cubicBezTo>
                    <a:pt x="8" y="104"/>
                    <a:pt x="8" y="102"/>
                    <a:pt x="9" y="102"/>
                  </a:cubicBezTo>
                  <a:cubicBezTo>
                    <a:pt x="11" y="102"/>
                    <a:pt x="13" y="104"/>
                    <a:pt x="13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41" y="107"/>
                    <a:pt x="43" y="107"/>
                  </a:cubicBezTo>
                  <a:cubicBezTo>
                    <a:pt x="44" y="107"/>
                    <a:pt x="44" y="109"/>
                    <a:pt x="46" y="108"/>
                  </a:cubicBezTo>
                  <a:cubicBezTo>
                    <a:pt x="48" y="107"/>
                    <a:pt x="49" y="110"/>
                    <a:pt x="51" y="109"/>
                  </a:cubicBezTo>
                  <a:cubicBezTo>
                    <a:pt x="53" y="108"/>
                    <a:pt x="52" y="110"/>
                    <a:pt x="53" y="109"/>
                  </a:cubicBezTo>
                  <a:cubicBezTo>
                    <a:pt x="55" y="109"/>
                    <a:pt x="58" y="111"/>
                    <a:pt x="58" y="111"/>
                  </a:cubicBezTo>
                  <a:cubicBezTo>
                    <a:pt x="58" y="111"/>
                    <a:pt x="69" y="108"/>
                    <a:pt x="73" y="108"/>
                  </a:cubicBezTo>
                  <a:cubicBezTo>
                    <a:pt x="70" y="108"/>
                    <a:pt x="72" y="106"/>
                    <a:pt x="69" y="103"/>
                  </a:cubicBezTo>
                  <a:cubicBezTo>
                    <a:pt x="66" y="101"/>
                    <a:pt x="67" y="102"/>
                    <a:pt x="66" y="99"/>
                  </a:cubicBezTo>
                  <a:cubicBezTo>
                    <a:pt x="65" y="96"/>
                    <a:pt x="64" y="95"/>
                    <a:pt x="64" y="95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7"/>
                    <a:pt x="78" y="66"/>
                    <a:pt x="78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8" y="61"/>
                    <a:pt x="79" y="60"/>
                    <a:pt x="79" y="58"/>
                  </a:cubicBezTo>
                  <a:cubicBezTo>
                    <a:pt x="79" y="57"/>
                    <a:pt x="78" y="53"/>
                    <a:pt x="78" y="53"/>
                  </a:cubicBezTo>
                  <a:cubicBezTo>
                    <a:pt x="78" y="53"/>
                    <a:pt x="75" y="54"/>
                    <a:pt x="74" y="53"/>
                  </a:cubicBezTo>
                  <a:cubicBezTo>
                    <a:pt x="73" y="53"/>
                    <a:pt x="72" y="53"/>
                    <a:pt x="71" y="54"/>
                  </a:cubicBezTo>
                  <a:cubicBezTo>
                    <a:pt x="70" y="55"/>
                    <a:pt x="69" y="55"/>
                    <a:pt x="68" y="54"/>
                  </a:cubicBezTo>
                  <a:cubicBezTo>
                    <a:pt x="67" y="52"/>
                    <a:pt x="68" y="51"/>
                    <a:pt x="67" y="49"/>
                  </a:cubicBezTo>
                  <a:cubicBezTo>
                    <a:pt x="67" y="47"/>
                    <a:pt x="67" y="47"/>
                    <a:pt x="67" y="46"/>
                  </a:cubicBezTo>
                  <a:cubicBezTo>
                    <a:pt x="68" y="45"/>
                    <a:pt x="68" y="43"/>
                    <a:pt x="67" y="42"/>
                  </a:cubicBezTo>
                  <a:cubicBezTo>
                    <a:pt x="65" y="41"/>
                    <a:pt x="67" y="40"/>
                    <a:pt x="66" y="38"/>
                  </a:cubicBezTo>
                  <a:cubicBezTo>
                    <a:pt x="65" y="37"/>
                    <a:pt x="65" y="36"/>
                    <a:pt x="64" y="34"/>
                  </a:cubicBezTo>
                  <a:cubicBezTo>
                    <a:pt x="64" y="32"/>
                    <a:pt x="65" y="31"/>
                    <a:pt x="64" y="30"/>
                  </a:cubicBezTo>
                  <a:cubicBezTo>
                    <a:pt x="62" y="30"/>
                    <a:pt x="64" y="28"/>
                    <a:pt x="63" y="26"/>
                  </a:cubicBezTo>
                  <a:cubicBezTo>
                    <a:pt x="63" y="23"/>
                    <a:pt x="58" y="25"/>
                    <a:pt x="58" y="25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1"/>
                    <a:pt x="56" y="23"/>
                    <a:pt x="54" y="22"/>
                  </a:cubicBezTo>
                  <a:cubicBezTo>
                    <a:pt x="51" y="22"/>
                    <a:pt x="51" y="21"/>
                    <a:pt x="50" y="23"/>
                  </a:cubicBezTo>
                  <a:cubicBezTo>
                    <a:pt x="49" y="24"/>
                    <a:pt x="50" y="26"/>
                    <a:pt x="50" y="27"/>
                  </a:cubicBezTo>
                  <a:cubicBezTo>
                    <a:pt x="51" y="28"/>
                    <a:pt x="49" y="29"/>
                    <a:pt x="48" y="28"/>
                  </a:cubicBezTo>
                  <a:cubicBezTo>
                    <a:pt x="47" y="27"/>
                    <a:pt x="46" y="30"/>
                    <a:pt x="44" y="30"/>
                  </a:cubicBezTo>
                  <a:cubicBezTo>
                    <a:pt x="43" y="30"/>
                    <a:pt x="42" y="30"/>
                    <a:pt x="40" y="29"/>
                  </a:cubicBezTo>
                  <a:cubicBezTo>
                    <a:pt x="39" y="27"/>
                    <a:pt x="39" y="28"/>
                    <a:pt x="38" y="26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7" y="19"/>
                    <a:pt x="38" y="18"/>
                    <a:pt x="37" y="17"/>
                  </a:cubicBezTo>
                  <a:cubicBezTo>
                    <a:pt x="37" y="16"/>
                    <a:pt x="36" y="13"/>
                    <a:pt x="36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18" y="13"/>
                    <a:pt x="15" y="12"/>
                  </a:cubicBezTo>
                  <a:cubicBezTo>
                    <a:pt x="12" y="12"/>
                    <a:pt x="10" y="13"/>
                    <a:pt x="9" y="14"/>
                  </a:cubicBezTo>
                  <a:cubicBezTo>
                    <a:pt x="8" y="16"/>
                    <a:pt x="5" y="16"/>
                    <a:pt x="5" y="16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7" name="Freeform 179"/>
            <p:cNvSpPr>
              <a:spLocks/>
            </p:cNvSpPr>
            <p:nvPr/>
          </p:nvSpPr>
          <p:spPr bwMode="auto">
            <a:xfrm>
              <a:off x="4359275" y="3076576"/>
              <a:ext cx="7937" cy="1111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2 h 3"/>
                <a:gd name="T6" fmla="*/ 2 w 2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0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8" name="Freeform 180"/>
            <p:cNvSpPr>
              <a:spLocks/>
            </p:cNvSpPr>
            <p:nvPr/>
          </p:nvSpPr>
          <p:spPr bwMode="auto">
            <a:xfrm>
              <a:off x="4130675" y="3252788"/>
              <a:ext cx="457200" cy="550863"/>
            </a:xfrm>
            <a:custGeom>
              <a:avLst/>
              <a:gdLst>
                <a:gd name="T0" fmla="*/ 88 w 122"/>
                <a:gd name="T1" fmla="*/ 137 h 147"/>
                <a:gd name="T2" fmla="*/ 76 w 122"/>
                <a:gd name="T3" fmla="*/ 145 h 147"/>
                <a:gd name="T4" fmla="*/ 69 w 122"/>
                <a:gd name="T5" fmla="*/ 143 h 147"/>
                <a:gd name="T6" fmla="*/ 67 w 122"/>
                <a:gd name="T7" fmla="*/ 136 h 147"/>
                <a:gd name="T8" fmla="*/ 61 w 122"/>
                <a:gd name="T9" fmla="*/ 130 h 147"/>
                <a:gd name="T10" fmla="*/ 0 w 122"/>
                <a:gd name="T11" fmla="*/ 84 h 147"/>
                <a:gd name="T12" fmla="*/ 0 w 122"/>
                <a:gd name="T13" fmla="*/ 73 h 147"/>
                <a:gd name="T14" fmla="*/ 5 w 122"/>
                <a:gd name="T15" fmla="*/ 67 h 147"/>
                <a:gd name="T16" fmla="*/ 16 w 122"/>
                <a:gd name="T17" fmla="*/ 62 h 147"/>
                <a:gd name="T18" fmla="*/ 24 w 122"/>
                <a:gd name="T19" fmla="*/ 58 h 147"/>
                <a:gd name="T20" fmla="*/ 33 w 122"/>
                <a:gd name="T21" fmla="*/ 50 h 147"/>
                <a:gd name="T22" fmla="*/ 37 w 122"/>
                <a:gd name="T23" fmla="*/ 42 h 147"/>
                <a:gd name="T24" fmla="*/ 41 w 122"/>
                <a:gd name="T25" fmla="*/ 34 h 147"/>
                <a:gd name="T26" fmla="*/ 38 w 122"/>
                <a:gd name="T27" fmla="*/ 26 h 147"/>
                <a:gd name="T28" fmla="*/ 37 w 122"/>
                <a:gd name="T29" fmla="*/ 17 h 147"/>
                <a:gd name="T30" fmla="*/ 41 w 122"/>
                <a:gd name="T31" fmla="*/ 15 h 147"/>
                <a:gd name="T32" fmla="*/ 51 w 122"/>
                <a:gd name="T33" fmla="*/ 10 h 147"/>
                <a:gd name="T34" fmla="*/ 57 w 122"/>
                <a:gd name="T35" fmla="*/ 7 h 147"/>
                <a:gd name="T36" fmla="*/ 61 w 122"/>
                <a:gd name="T37" fmla="*/ 4 h 147"/>
                <a:gd name="T38" fmla="*/ 68 w 122"/>
                <a:gd name="T39" fmla="*/ 4 h 147"/>
                <a:gd name="T40" fmla="*/ 83 w 122"/>
                <a:gd name="T41" fmla="*/ 2 h 147"/>
                <a:gd name="T42" fmla="*/ 86 w 122"/>
                <a:gd name="T43" fmla="*/ 2 h 147"/>
                <a:gd name="T44" fmla="*/ 89 w 122"/>
                <a:gd name="T45" fmla="*/ 1 h 147"/>
                <a:gd name="T46" fmla="*/ 95 w 122"/>
                <a:gd name="T47" fmla="*/ 4 h 147"/>
                <a:gd name="T48" fmla="*/ 97 w 122"/>
                <a:gd name="T49" fmla="*/ 1 h 147"/>
                <a:gd name="T50" fmla="*/ 100 w 122"/>
                <a:gd name="T51" fmla="*/ 8 h 147"/>
                <a:gd name="T52" fmla="*/ 103 w 122"/>
                <a:gd name="T53" fmla="*/ 18 h 147"/>
                <a:gd name="T54" fmla="*/ 98 w 122"/>
                <a:gd name="T55" fmla="*/ 25 h 147"/>
                <a:gd name="T56" fmla="*/ 97 w 122"/>
                <a:gd name="T57" fmla="*/ 34 h 147"/>
                <a:gd name="T58" fmla="*/ 101 w 122"/>
                <a:gd name="T59" fmla="*/ 40 h 147"/>
                <a:gd name="T60" fmla="*/ 107 w 122"/>
                <a:gd name="T61" fmla="*/ 55 h 147"/>
                <a:gd name="T62" fmla="*/ 107 w 122"/>
                <a:gd name="T63" fmla="*/ 59 h 147"/>
                <a:gd name="T64" fmla="*/ 108 w 122"/>
                <a:gd name="T65" fmla="*/ 74 h 147"/>
                <a:gd name="T66" fmla="*/ 107 w 122"/>
                <a:gd name="T67" fmla="*/ 79 h 147"/>
                <a:gd name="T68" fmla="*/ 102 w 122"/>
                <a:gd name="T69" fmla="*/ 90 h 147"/>
                <a:gd name="T70" fmla="*/ 107 w 122"/>
                <a:gd name="T71" fmla="*/ 98 h 147"/>
                <a:gd name="T72" fmla="*/ 111 w 122"/>
                <a:gd name="T73" fmla="*/ 106 h 147"/>
                <a:gd name="T74" fmla="*/ 118 w 122"/>
                <a:gd name="T75" fmla="*/ 10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147">
                  <a:moveTo>
                    <a:pt x="122" y="112"/>
                  </a:moveTo>
                  <a:cubicBezTo>
                    <a:pt x="88" y="137"/>
                    <a:pt x="88" y="137"/>
                    <a:pt x="88" y="137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6" y="145"/>
                    <a:pt x="69" y="147"/>
                    <a:pt x="69" y="146"/>
                  </a:cubicBezTo>
                  <a:cubicBezTo>
                    <a:pt x="70" y="145"/>
                    <a:pt x="70" y="145"/>
                    <a:pt x="69" y="143"/>
                  </a:cubicBezTo>
                  <a:cubicBezTo>
                    <a:pt x="69" y="141"/>
                    <a:pt x="69" y="142"/>
                    <a:pt x="69" y="139"/>
                  </a:cubicBezTo>
                  <a:cubicBezTo>
                    <a:pt x="70" y="137"/>
                    <a:pt x="68" y="137"/>
                    <a:pt x="67" y="136"/>
                  </a:cubicBezTo>
                  <a:cubicBezTo>
                    <a:pt x="66" y="135"/>
                    <a:pt x="64" y="135"/>
                    <a:pt x="62" y="134"/>
                  </a:cubicBezTo>
                  <a:cubicBezTo>
                    <a:pt x="61" y="132"/>
                    <a:pt x="61" y="130"/>
                    <a:pt x="61" y="13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2"/>
                    <a:pt x="2" y="71"/>
                  </a:cubicBezTo>
                  <a:cubicBezTo>
                    <a:pt x="3" y="70"/>
                    <a:pt x="3" y="68"/>
                    <a:pt x="5" y="67"/>
                  </a:cubicBezTo>
                  <a:cubicBezTo>
                    <a:pt x="6" y="66"/>
                    <a:pt x="7" y="66"/>
                    <a:pt x="10" y="65"/>
                  </a:cubicBezTo>
                  <a:cubicBezTo>
                    <a:pt x="12" y="65"/>
                    <a:pt x="14" y="65"/>
                    <a:pt x="16" y="62"/>
                  </a:cubicBezTo>
                  <a:cubicBezTo>
                    <a:pt x="18" y="60"/>
                    <a:pt x="18" y="61"/>
                    <a:pt x="20" y="61"/>
                  </a:cubicBezTo>
                  <a:cubicBezTo>
                    <a:pt x="22" y="60"/>
                    <a:pt x="22" y="60"/>
                    <a:pt x="24" y="58"/>
                  </a:cubicBezTo>
                  <a:cubicBezTo>
                    <a:pt x="26" y="57"/>
                    <a:pt x="29" y="51"/>
                    <a:pt x="29" y="51"/>
                  </a:cubicBezTo>
                  <a:cubicBezTo>
                    <a:pt x="29" y="51"/>
                    <a:pt x="31" y="51"/>
                    <a:pt x="33" y="50"/>
                  </a:cubicBezTo>
                  <a:cubicBezTo>
                    <a:pt x="35" y="48"/>
                    <a:pt x="34" y="48"/>
                    <a:pt x="34" y="46"/>
                  </a:cubicBezTo>
                  <a:cubicBezTo>
                    <a:pt x="34" y="44"/>
                    <a:pt x="37" y="44"/>
                    <a:pt x="37" y="42"/>
                  </a:cubicBezTo>
                  <a:cubicBezTo>
                    <a:pt x="38" y="40"/>
                    <a:pt x="41" y="40"/>
                    <a:pt x="42" y="38"/>
                  </a:cubicBezTo>
                  <a:cubicBezTo>
                    <a:pt x="43" y="37"/>
                    <a:pt x="42" y="36"/>
                    <a:pt x="41" y="34"/>
                  </a:cubicBezTo>
                  <a:cubicBezTo>
                    <a:pt x="39" y="33"/>
                    <a:pt x="40" y="32"/>
                    <a:pt x="40" y="30"/>
                  </a:cubicBezTo>
                  <a:cubicBezTo>
                    <a:pt x="40" y="28"/>
                    <a:pt x="38" y="29"/>
                    <a:pt x="38" y="26"/>
                  </a:cubicBezTo>
                  <a:cubicBezTo>
                    <a:pt x="38" y="24"/>
                    <a:pt x="38" y="23"/>
                    <a:pt x="39" y="21"/>
                  </a:cubicBezTo>
                  <a:cubicBezTo>
                    <a:pt x="39" y="19"/>
                    <a:pt x="37" y="17"/>
                    <a:pt x="37" y="17"/>
                  </a:cubicBezTo>
                  <a:cubicBezTo>
                    <a:pt x="37" y="16"/>
                    <a:pt x="38" y="15"/>
                    <a:pt x="39" y="15"/>
                  </a:cubicBezTo>
                  <a:cubicBezTo>
                    <a:pt x="39" y="15"/>
                    <a:pt x="40" y="16"/>
                    <a:pt x="41" y="15"/>
                  </a:cubicBezTo>
                  <a:cubicBezTo>
                    <a:pt x="43" y="14"/>
                    <a:pt x="43" y="11"/>
                    <a:pt x="45" y="11"/>
                  </a:cubicBezTo>
                  <a:cubicBezTo>
                    <a:pt x="47" y="10"/>
                    <a:pt x="49" y="11"/>
                    <a:pt x="51" y="10"/>
                  </a:cubicBezTo>
                  <a:cubicBezTo>
                    <a:pt x="51" y="10"/>
                    <a:pt x="53" y="7"/>
                    <a:pt x="53" y="7"/>
                  </a:cubicBezTo>
                  <a:cubicBezTo>
                    <a:pt x="54" y="7"/>
                    <a:pt x="56" y="8"/>
                    <a:pt x="57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8" y="5"/>
                    <a:pt x="60" y="5"/>
                    <a:pt x="61" y="4"/>
                  </a:cubicBezTo>
                  <a:cubicBezTo>
                    <a:pt x="61" y="4"/>
                    <a:pt x="62" y="3"/>
                    <a:pt x="62" y="3"/>
                  </a:cubicBezTo>
                  <a:cubicBezTo>
                    <a:pt x="63" y="3"/>
                    <a:pt x="67" y="4"/>
                    <a:pt x="68" y="4"/>
                  </a:cubicBezTo>
                  <a:cubicBezTo>
                    <a:pt x="71" y="4"/>
                    <a:pt x="73" y="2"/>
                    <a:pt x="75" y="2"/>
                  </a:cubicBezTo>
                  <a:cubicBezTo>
                    <a:pt x="78" y="2"/>
                    <a:pt x="80" y="2"/>
                    <a:pt x="83" y="2"/>
                  </a:cubicBezTo>
                  <a:cubicBezTo>
                    <a:pt x="83" y="2"/>
                    <a:pt x="83" y="3"/>
                    <a:pt x="83" y="3"/>
                  </a:cubicBezTo>
                  <a:cubicBezTo>
                    <a:pt x="84" y="3"/>
                    <a:pt x="85" y="2"/>
                    <a:pt x="86" y="2"/>
                  </a:cubicBezTo>
                  <a:cubicBezTo>
                    <a:pt x="88" y="2"/>
                    <a:pt x="88" y="3"/>
                    <a:pt x="89" y="2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1" y="1"/>
                    <a:pt x="91" y="1"/>
                    <a:pt x="92" y="0"/>
                  </a:cubicBezTo>
                  <a:cubicBezTo>
                    <a:pt x="94" y="2"/>
                    <a:pt x="94" y="2"/>
                    <a:pt x="95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7" y="3"/>
                    <a:pt x="97" y="2"/>
                    <a:pt x="97" y="1"/>
                  </a:cubicBezTo>
                  <a:cubicBezTo>
                    <a:pt x="98" y="1"/>
                    <a:pt x="99" y="1"/>
                    <a:pt x="100" y="2"/>
                  </a:cubicBezTo>
                  <a:cubicBezTo>
                    <a:pt x="100" y="2"/>
                    <a:pt x="99" y="7"/>
                    <a:pt x="100" y="8"/>
                  </a:cubicBezTo>
                  <a:cubicBezTo>
                    <a:pt x="102" y="8"/>
                    <a:pt x="101" y="10"/>
                    <a:pt x="101" y="11"/>
                  </a:cubicBezTo>
                  <a:cubicBezTo>
                    <a:pt x="101" y="13"/>
                    <a:pt x="102" y="15"/>
                    <a:pt x="103" y="18"/>
                  </a:cubicBezTo>
                  <a:cubicBezTo>
                    <a:pt x="103" y="20"/>
                    <a:pt x="101" y="19"/>
                    <a:pt x="101" y="21"/>
                  </a:cubicBezTo>
                  <a:cubicBezTo>
                    <a:pt x="101" y="22"/>
                    <a:pt x="99" y="25"/>
                    <a:pt x="98" y="25"/>
                  </a:cubicBezTo>
                  <a:cubicBezTo>
                    <a:pt x="96" y="25"/>
                    <a:pt x="96" y="25"/>
                    <a:pt x="96" y="27"/>
                  </a:cubicBezTo>
                  <a:cubicBezTo>
                    <a:pt x="96" y="29"/>
                    <a:pt x="97" y="34"/>
                    <a:pt x="97" y="34"/>
                  </a:cubicBezTo>
                  <a:cubicBezTo>
                    <a:pt x="97" y="34"/>
                    <a:pt x="99" y="33"/>
                    <a:pt x="99" y="35"/>
                  </a:cubicBezTo>
                  <a:cubicBezTo>
                    <a:pt x="100" y="36"/>
                    <a:pt x="101" y="40"/>
                    <a:pt x="101" y="40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6" y="55"/>
                    <a:pt x="106" y="56"/>
                    <a:pt x="106" y="56"/>
                  </a:cubicBezTo>
                  <a:cubicBezTo>
                    <a:pt x="105" y="57"/>
                    <a:pt x="107" y="59"/>
                    <a:pt x="107" y="59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08" y="74"/>
                    <a:pt x="105" y="76"/>
                    <a:pt x="106" y="76"/>
                  </a:cubicBezTo>
                  <a:cubicBezTo>
                    <a:pt x="107" y="77"/>
                    <a:pt x="107" y="79"/>
                    <a:pt x="107" y="79"/>
                  </a:cubicBezTo>
                  <a:cubicBezTo>
                    <a:pt x="107" y="79"/>
                    <a:pt x="107" y="84"/>
                    <a:pt x="106" y="87"/>
                  </a:cubicBezTo>
                  <a:cubicBezTo>
                    <a:pt x="106" y="90"/>
                    <a:pt x="102" y="90"/>
                    <a:pt x="102" y="90"/>
                  </a:cubicBezTo>
                  <a:cubicBezTo>
                    <a:pt x="102" y="90"/>
                    <a:pt x="103" y="92"/>
                    <a:pt x="104" y="93"/>
                  </a:cubicBezTo>
                  <a:cubicBezTo>
                    <a:pt x="105" y="94"/>
                    <a:pt x="106" y="96"/>
                    <a:pt x="107" y="98"/>
                  </a:cubicBezTo>
                  <a:cubicBezTo>
                    <a:pt x="108" y="99"/>
                    <a:pt x="108" y="100"/>
                    <a:pt x="108" y="101"/>
                  </a:cubicBezTo>
                  <a:cubicBezTo>
                    <a:pt x="108" y="103"/>
                    <a:pt x="110" y="106"/>
                    <a:pt x="111" y="106"/>
                  </a:cubicBezTo>
                  <a:cubicBezTo>
                    <a:pt x="112" y="106"/>
                    <a:pt x="114" y="106"/>
                    <a:pt x="115" y="106"/>
                  </a:cubicBezTo>
                  <a:cubicBezTo>
                    <a:pt x="117" y="107"/>
                    <a:pt x="117" y="109"/>
                    <a:pt x="118" y="109"/>
                  </a:cubicBezTo>
                  <a:cubicBezTo>
                    <a:pt x="120" y="109"/>
                    <a:pt x="122" y="112"/>
                    <a:pt x="122" y="112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9" name="Freeform 181"/>
            <p:cNvSpPr>
              <a:spLocks/>
            </p:cNvSpPr>
            <p:nvPr/>
          </p:nvSpPr>
          <p:spPr bwMode="auto">
            <a:xfrm>
              <a:off x="4827587" y="3079656"/>
              <a:ext cx="49212" cy="93663"/>
            </a:xfrm>
            <a:custGeom>
              <a:avLst/>
              <a:gdLst>
                <a:gd name="T0" fmla="*/ 0 w 13"/>
                <a:gd name="T1" fmla="*/ 5 h 25"/>
                <a:gd name="T2" fmla="*/ 1 w 13"/>
                <a:gd name="T3" fmla="*/ 6 h 25"/>
                <a:gd name="T4" fmla="*/ 3 w 13"/>
                <a:gd name="T5" fmla="*/ 6 h 25"/>
                <a:gd name="T6" fmla="*/ 3 w 13"/>
                <a:gd name="T7" fmla="*/ 11 h 25"/>
                <a:gd name="T8" fmla="*/ 2 w 13"/>
                <a:gd name="T9" fmla="*/ 18 h 25"/>
                <a:gd name="T10" fmla="*/ 7 w 13"/>
                <a:gd name="T11" fmla="*/ 23 h 25"/>
                <a:gd name="T12" fmla="*/ 7 w 13"/>
                <a:gd name="T13" fmla="*/ 25 h 25"/>
                <a:gd name="T14" fmla="*/ 9 w 13"/>
                <a:gd name="T15" fmla="*/ 25 h 25"/>
                <a:gd name="T16" fmla="*/ 9 w 13"/>
                <a:gd name="T17" fmla="*/ 23 h 25"/>
                <a:gd name="T18" fmla="*/ 11 w 13"/>
                <a:gd name="T19" fmla="*/ 23 h 25"/>
                <a:gd name="T20" fmla="*/ 13 w 13"/>
                <a:gd name="T21" fmla="*/ 20 h 25"/>
                <a:gd name="T22" fmla="*/ 12 w 13"/>
                <a:gd name="T23" fmla="*/ 17 h 25"/>
                <a:gd name="T24" fmla="*/ 11 w 13"/>
                <a:gd name="T25" fmla="*/ 14 h 25"/>
                <a:gd name="T26" fmla="*/ 10 w 13"/>
                <a:gd name="T27" fmla="*/ 11 h 25"/>
                <a:gd name="T28" fmla="*/ 11 w 13"/>
                <a:gd name="T29" fmla="*/ 7 h 25"/>
                <a:gd name="T30" fmla="*/ 10 w 13"/>
                <a:gd name="T31" fmla="*/ 4 h 25"/>
                <a:gd name="T32" fmla="*/ 7 w 13"/>
                <a:gd name="T33" fmla="*/ 1 h 25"/>
                <a:gd name="T34" fmla="*/ 6 w 13"/>
                <a:gd name="T35" fmla="*/ 3 h 25"/>
                <a:gd name="T36" fmla="*/ 5 w 13"/>
                <a:gd name="T37" fmla="*/ 0 h 25"/>
                <a:gd name="T38" fmla="*/ 1 w 13"/>
                <a:gd name="T39" fmla="*/ 3 h 25"/>
                <a:gd name="T40" fmla="*/ 0 w 13"/>
                <a:gd name="T4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5">
                  <a:moveTo>
                    <a:pt x="0" y="5"/>
                  </a:moveTo>
                  <a:cubicBezTo>
                    <a:pt x="1" y="5"/>
                    <a:pt x="1" y="6"/>
                    <a:pt x="1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8"/>
                    <a:pt x="2" y="11"/>
                    <a:pt x="3" y="11"/>
                  </a:cubicBezTo>
                  <a:cubicBezTo>
                    <a:pt x="3" y="13"/>
                    <a:pt x="2" y="15"/>
                    <a:pt x="2" y="18"/>
                  </a:cubicBezTo>
                  <a:cubicBezTo>
                    <a:pt x="2" y="20"/>
                    <a:pt x="5" y="21"/>
                    <a:pt x="7" y="23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7" y="25"/>
                    <a:pt x="8" y="25"/>
                    <a:pt x="9" y="25"/>
                  </a:cubicBezTo>
                  <a:cubicBezTo>
                    <a:pt x="10" y="25"/>
                    <a:pt x="9" y="23"/>
                    <a:pt x="9" y="23"/>
                  </a:cubicBezTo>
                  <a:cubicBezTo>
                    <a:pt x="9" y="23"/>
                    <a:pt x="11" y="24"/>
                    <a:pt x="11" y="23"/>
                  </a:cubicBezTo>
                  <a:cubicBezTo>
                    <a:pt x="12" y="22"/>
                    <a:pt x="13" y="20"/>
                    <a:pt x="13" y="2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6"/>
                    <a:pt x="11" y="14"/>
                  </a:cubicBezTo>
                  <a:cubicBezTo>
                    <a:pt x="10" y="13"/>
                    <a:pt x="10" y="13"/>
                    <a:pt x="10" y="11"/>
                  </a:cubicBezTo>
                  <a:cubicBezTo>
                    <a:pt x="11" y="10"/>
                    <a:pt x="11" y="7"/>
                    <a:pt x="11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0" name="Freeform 182"/>
            <p:cNvSpPr>
              <a:spLocks noEditPoints="1"/>
            </p:cNvSpPr>
            <p:nvPr/>
          </p:nvSpPr>
          <p:spPr bwMode="auto">
            <a:xfrm>
              <a:off x="392113" y="1965326"/>
              <a:ext cx="908050" cy="687388"/>
            </a:xfrm>
            <a:custGeom>
              <a:avLst/>
              <a:gdLst>
                <a:gd name="T0" fmla="*/ 211 w 242"/>
                <a:gd name="T1" fmla="*/ 166 h 183"/>
                <a:gd name="T2" fmla="*/ 221 w 242"/>
                <a:gd name="T3" fmla="*/ 163 h 183"/>
                <a:gd name="T4" fmla="*/ 196 w 242"/>
                <a:gd name="T5" fmla="*/ 146 h 183"/>
                <a:gd name="T6" fmla="*/ 213 w 242"/>
                <a:gd name="T7" fmla="*/ 147 h 183"/>
                <a:gd name="T8" fmla="*/ 205 w 242"/>
                <a:gd name="T9" fmla="*/ 132 h 183"/>
                <a:gd name="T10" fmla="*/ 45 w 242"/>
                <a:gd name="T11" fmla="*/ 173 h 183"/>
                <a:gd name="T12" fmla="*/ 62 w 242"/>
                <a:gd name="T13" fmla="*/ 132 h 183"/>
                <a:gd name="T14" fmla="*/ 127 w 242"/>
                <a:gd name="T15" fmla="*/ 119 h 183"/>
                <a:gd name="T16" fmla="*/ 19 w 242"/>
                <a:gd name="T17" fmla="*/ 96 h 183"/>
                <a:gd name="T18" fmla="*/ 27 w 242"/>
                <a:gd name="T19" fmla="*/ 179 h 183"/>
                <a:gd name="T20" fmla="*/ 221 w 242"/>
                <a:gd name="T21" fmla="*/ 173 h 183"/>
                <a:gd name="T22" fmla="*/ 226 w 242"/>
                <a:gd name="T23" fmla="*/ 173 h 183"/>
                <a:gd name="T24" fmla="*/ 203 w 242"/>
                <a:gd name="T25" fmla="*/ 155 h 183"/>
                <a:gd name="T26" fmla="*/ 215 w 242"/>
                <a:gd name="T27" fmla="*/ 165 h 183"/>
                <a:gd name="T28" fmla="*/ 214 w 242"/>
                <a:gd name="T29" fmla="*/ 160 h 183"/>
                <a:gd name="T30" fmla="*/ 89 w 242"/>
                <a:gd name="T31" fmla="*/ 148 h 183"/>
                <a:gd name="T32" fmla="*/ 88 w 242"/>
                <a:gd name="T33" fmla="*/ 155 h 183"/>
                <a:gd name="T34" fmla="*/ 93 w 242"/>
                <a:gd name="T35" fmla="*/ 146 h 183"/>
                <a:gd name="T36" fmla="*/ 94 w 242"/>
                <a:gd name="T37" fmla="*/ 139 h 183"/>
                <a:gd name="T38" fmla="*/ 34 w 242"/>
                <a:gd name="T39" fmla="*/ 55 h 183"/>
                <a:gd name="T40" fmla="*/ 150 w 242"/>
                <a:gd name="T41" fmla="*/ 15 h 183"/>
                <a:gd name="T42" fmla="*/ 117 w 242"/>
                <a:gd name="T43" fmla="*/ 8 h 183"/>
                <a:gd name="T44" fmla="*/ 94 w 242"/>
                <a:gd name="T45" fmla="*/ 7 h 183"/>
                <a:gd name="T46" fmla="*/ 67 w 242"/>
                <a:gd name="T47" fmla="*/ 2 h 183"/>
                <a:gd name="T48" fmla="*/ 42 w 242"/>
                <a:gd name="T49" fmla="*/ 10 h 183"/>
                <a:gd name="T50" fmla="*/ 18 w 242"/>
                <a:gd name="T51" fmla="*/ 31 h 183"/>
                <a:gd name="T52" fmla="*/ 25 w 242"/>
                <a:gd name="T53" fmla="*/ 47 h 183"/>
                <a:gd name="T54" fmla="*/ 37 w 242"/>
                <a:gd name="T55" fmla="*/ 54 h 183"/>
                <a:gd name="T56" fmla="*/ 27 w 242"/>
                <a:gd name="T57" fmla="*/ 62 h 183"/>
                <a:gd name="T58" fmla="*/ 11 w 242"/>
                <a:gd name="T59" fmla="*/ 61 h 183"/>
                <a:gd name="T60" fmla="*/ 9 w 242"/>
                <a:gd name="T61" fmla="*/ 76 h 183"/>
                <a:gd name="T62" fmla="*/ 44 w 242"/>
                <a:gd name="T63" fmla="*/ 77 h 183"/>
                <a:gd name="T64" fmla="*/ 21 w 242"/>
                <a:gd name="T65" fmla="*/ 93 h 183"/>
                <a:gd name="T66" fmla="*/ 11 w 242"/>
                <a:gd name="T67" fmla="*/ 109 h 183"/>
                <a:gd name="T68" fmla="*/ 25 w 242"/>
                <a:gd name="T69" fmla="*/ 115 h 183"/>
                <a:gd name="T70" fmla="*/ 33 w 242"/>
                <a:gd name="T71" fmla="*/ 120 h 183"/>
                <a:gd name="T72" fmla="*/ 39 w 242"/>
                <a:gd name="T73" fmla="*/ 136 h 183"/>
                <a:gd name="T74" fmla="*/ 56 w 242"/>
                <a:gd name="T75" fmla="*/ 139 h 183"/>
                <a:gd name="T76" fmla="*/ 65 w 242"/>
                <a:gd name="T77" fmla="*/ 141 h 183"/>
                <a:gd name="T78" fmla="*/ 55 w 242"/>
                <a:gd name="T79" fmla="*/ 160 h 183"/>
                <a:gd name="T80" fmla="*/ 30 w 242"/>
                <a:gd name="T81" fmla="*/ 177 h 183"/>
                <a:gd name="T82" fmla="*/ 43 w 242"/>
                <a:gd name="T83" fmla="*/ 171 h 183"/>
                <a:gd name="T84" fmla="*/ 57 w 242"/>
                <a:gd name="T85" fmla="*/ 162 h 183"/>
                <a:gd name="T86" fmla="*/ 73 w 242"/>
                <a:gd name="T87" fmla="*/ 150 h 183"/>
                <a:gd name="T88" fmla="*/ 89 w 242"/>
                <a:gd name="T89" fmla="*/ 135 h 183"/>
                <a:gd name="T90" fmla="*/ 94 w 242"/>
                <a:gd name="T91" fmla="*/ 121 h 183"/>
                <a:gd name="T92" fmla="*/ 115 w 242"/>
                <a:gd name="T93" fmla="*/ 107 h 183"/>
                <a:gd name="T94" fmla="*/ 103 w 242"/>
                <a:gd name="T95" fmla="*/ 127 h 183"/>
                <a:gd name="T96" fmla="*/ 114 w 242"/>
                <a:gd name="T97" fmla="*/ 127 h 183"/>
                <a:gd name="T98" fmla="*/ 126 w 242"/>
                <a:gd name="T99" fmla="*/ 116 h 183"/>
                <a:gd name="T100" fmla="*/ 134 w 242"/>
                <a:gd name="T101" fmla="*/ 112 h 183"/>
                <a:gd name="T102" fmla="*/ 141 w 242"/>
                <a:gd name="T103" fmla="*/ 119 h 183"/>
                <a:gd name="T104" fmla="*/ 166 w 242"/>
                <a:gd name="T105" fmla="*/ 126 h 183"/>
                <a:gd name="T106" fmla="*/ 184 w 242"/>
                <a:gd name="T107" fmla="*/ 132 h 183"/>
                <a:gd name="T108" fmla="*/ 201 w 242"/>
                <a:gd name="T109" fmla="*/ 150 h 183"/>
                <a:gd name="T110" fmla="*/ 199 w 242"/>
                <a:gd name="T111" fmla="*/ 144 h 183"/>
                <a:gd name="T112" fmla="*/ 214 w 242"/>
                <a:gd name="T113" fmla="*/ 148 h 183"/>
                <a:gd name="T114" fmla="*/ 221 w 242"/>
                <a:gd name="T115" fmla="*/ 162 h 183"/>
                <a:gd name="T116" fmla="*/ 225 w 242"/>
                <a:gd name="T117" fmla="*/ 170 h 183"/>
                <a:gd name="T118" fmla="*/ 234 w 242"/>
                <a:gd name="T119" fmla="*/ 174 h 183"/>
                <a:gd name="T120" fmla="*/ 238 w 242"/>
                <a:gd name="T121" fmla="*/ 176 h 183"/>
                <a:gd name="T122" fmla="*/ 215 w 242"/>
                <a:gd name="T123" fmla="*/ 137 h 183"/>
                <a:gd name="T124" fmla="*/ 177 w 242"/>
                <a:gd name="T125" fmla="*/ 11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183">
                  <a:moveTo>
                    <a:pt x="201" y="140"/>
                  </a:moveTo>
                  <a:cubicBezTo>
                    <a:pt x="202" y="140"/>
                    <a:pt x="200" y="141"/>
                    <a:pt x="200" y="141"/>
                  </a:cubicBezTo>
                  <a:cubicBezTo>
                    <a:pt x="200" y="141"/>
                    <a:pt x="200" y="140"/>
                    <a:pt x="201" y="140"/>
                  </a:cubicBezTo>
                  <a:close/>
                  <a:moveTo>
                    <a:pt x="221" y="175"/>
                  </a:moveTo>
                  <a:cubicBezTo>
                    <a:pt x="221" y="176"/>
                    <a:pt x="221" y="177"/>
                    <a:pt x="222" y="177"/>
                  </a:cubicBezTo>
                  <a:cubicBezTo>
                    <a:pt x="222" y="177"/>
                    <a:pt x="222" y="177"/>
                    <a:pt x="222" y="176"/>
                  </a:cubicBezTo>
                  <a:cubicBezTo>
                    <a:pt x="222" y="176"/>
                    <a:pt x="221" y="176"/>
                    <a:pt x="221" y="175"/>
                  </a:cubicBezTo>
                  <a:close/>
                  <a:moveTo>
                    <a:pt x="211" y="166"/>
                  </a:moveTo>
                  <a:cubicBezTo>
                    <a:pt x="211" y="167"/>
                    <a:pt x="211" y="167"/>
                    <a:pt x="211" y="167"/>
                  </a:cubicBezTo>
                  <a:cubicBezTo>
                    <a:pt x="213" y="168"/>
                    <a:pt x="212" y="167"/>
                    <a:pt x="211" y="166"/>
                  </a:cubicBezTo>
                  <a:close/>
                  <a:moveTo>
                    <a:pt x="221" y="163"/>
                  </a:moveTo>
                  <a:cubicBezTo>
                    <a:pt x="221" y="164"/>
                    <a:pt x="221" y="164"/>
                    <a:pt x="221" y="164"/>
                  </a:cubicBezTo>
                  <a:cubicBezTo>
                    <a:pt x="221" y="165"/>
                    <a:pt x="223" y="166"/>
                    <a:pt x="224" y="166"/>
                  </a:cubicBezTo>
                  <a:cubicBezTo>
                    <a:pt x="224" y="166"/>
                    <a:pt x="224" y="168"/>
                    <a:pt x="224" y="168"/>
                  </a:cubicBezTo>
                  <a:cubicBezTo>
                    <a:pt x="224" y="168"/>
                    <a:pt x="225" y="168"/>
                    <a:pt x="224" y="167"/>
                  </a:cubicBezTo>
                  <a:cubicBezTo>
                    <a:pt x="226" y="167"/>
                    <a:pt x="225" y="166"/>
                    <a:pt x="224" y="166"/>
                  </a:cubicBezTo>
                  <a:cubicBezTo>
                    <a:pt x="224" y="166"/>
                    <a:pt x="224" y="165"/>
                    <a:pt x="224" y="165"/>
                  </a:cubicBezTo>
                  <a:cubicBezTo>
                    <a:pt x="223" y="164"/>
                    <a:pt x="222" y="165"/>
                    <a:pt x="222" y="165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2" y="164"/>
                    <a:pt x="221" y="164"/>
                    <a:pt x="221" y="163"/>
                  </a:cubicBezTo>
                  <a:close/>
                  <a:moveTo>
                    <a:pt x="201" y="154"/>
                  </a:moveTo>
                  <a:cubicBezTo>
                    <a:pt x="201" y="154"/>
                    <a:pt x="201" y="155"/>
                    <a:pt x="201" y="155"/>
                  </a:cubicBezTo>
                  <a:cubicBezTo>
                    <a:pt x="200" y="155"/>
                    <a:pt x="200" y="157"/>
                    <a:pt x="202" y="156"/>
                  </a:cubicBezTo>
                  <a:cubicBezTo>
                    <a:pt x="202" y="156"/>
                    <a:pt x="202" y="153"/>
                    <a:pt x="201" y="154"/>
                  </a:cubicBezTo>
                  <a:close/>
                  <a:moveTo>
                    <a:pt x="213" y="149"/>
                  </a:moveTo>
                  <a:cubicBezTo>
                    <a:pt x="214" y="150"/>
                    <a:pt x="214" y="150"/>
                    <a:pt x="214" y="150"/>
                  </a:cubicBezTo>
                  <a:cubicBezTo>
                    <a:pt x="214" y="149"/>
                    <a:pt x="214" y="149"/>
                    <a:pt x="213" y="149"/>
                  </a:cubicBezTo>
                  <a:close/>
                  <a:moveTo>
                    <a:pt x="196" y="146"/>
                  </a:moveTo>
                  <a:cubicBezTo>
                    <a:pt x="197" y="147"/>
                    <a:pt x="197" y="147"/>
                    <a:pt x="197" y="147"/>
                  </a:cubicBezTo>
                  <a:cubicBezTo>
                    <a:pt x="196" y="146"/>
                    <a:pt x="197" y="146"/>
                    <a:pt x="196" y="146"/>
                  </a:cubicBezTo>
                  <a:close/>
                  <a:moveTo>
                    <a:pt x="207" y="144"/>
                  </a:moveTo>
                  <a:cubicBezTo>
                    <a:pt x="208" y="145"/>
                    <a:pt x="209" y="147"/>
                    <a:pt x="209" y="148"/>
                  </a:cubicBezTo>
                  <a:cubicBezTo>
                    <a:pt x="209" y="149"/>
                    <a:pt x="209" y="150"/>
                    <a:pt x="209" y="151"/>
                  </a:cubicBezTo>
                  <a:cubicBezTo>
                    <a:pt x="209" y="151"/>
                    <a:pt x="210" y="152"/>
                    <a:pt x="211" y="152"/>
                  </a:cubicBezTo>
                  <a:cubicBezTo>
                    <a:pt x="211" y="152"/>
                    <a:pt x="210" y="154"/>
                    <a:pt x="210" y="154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2" y="154"/>
                    <a:pt x="215" y="154"/>
                    <a:pt x="213" y="151"/>
                  </a:cubicBezTo>
                  <a:cubicBezTo>
                    <a:pt x="213" y="150"/>
                    <a:pt x="212" y="149"/>
                    <a:pt x="212" y="149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13" y="149"/>
                    <a:pt x="213" y="147"/>
                    <a:pt x="213" y="147"/>
                  </a:cubicBezTo>
                  <a:cubicBezTo>
                    <a:pt x="210" y="145"/>
                    <a:pt x="211" y="145"/>
                    <a:pt x="207" y="144"/>
                  </a:cubicBezTo>
                  <a:close/>
                  <a:moveTo>
                    <a:pt x="197" y="136"/>
                  </a:moveTo>
                  <a:cubicBezTo>
                    <a:pt x="198" y="137"/>
                    <a:pt x="198" y="137"/>
                    <a:pt x="198" y="137"/>
                  </a:cubicBezTo>
                  <a:cubicBezTo>
                    <a:pt x="201" y="137"/>
                    <a:pt x="199" y="137"/>
                    <a:pt x="200" y="140"/>
                  </a:cubicBezTo>
                  <a:cubicBezTo>
                    <a:pt x="199" y="140"/>
                    <a:pt x="198" y="139"/>
                    <a:pt x="196" y="139"/>
                  </a:cubicBezTo>
                  <a:cubicBezTo>
                    <a:pt x="196" y="138"/>
                    <a:pt x="196" y="138"/>
                    <a:pt x="196" y="137"/>
                  </a:cubicBezTo>
                  <a:cubicBezTo>
                    <a:pt x="196" y="136"/>
                    <a:pt x="196" y="136"/>
                    <a:pt x="197" y="136"/>
                  </a:cubicBezTo>
                  <a:close/>
                  <a:moveTo>
                    <a:pt x="205" y="132"/>
                  </a:moveTo>
                  <a:cubicBezTo>
                    <a:pt x="205" y="132"/>
                    <a:pt x="205" y="134"/>
                    <a:pt x="205" y="134"/>
                  </a:cubicBezTo>
                  <a:cubicBezTo>
                    <a:pt x="203" y="135"/>
                    <a:pt x="204" y="132"/>
                    <a:pt x="205" y="132"/>
                  </a:cubicBezTo>
                  <a:close/>
                  <a:moveTo>
                    <a:pt x="33" y="178"/>
                  </a:moveTo>
                  <a:cubicBezTo>
                    <a:pt x="33" y="178"/>
                    <a:pt x="31" y="181"/>
                    <a:pt x="33" y="180"/>
                  </a:cubicBezTo>
                  <a:cubicBezTo>
                    <a:pt x="34" y="180"/>
                    <a:pt x="35" y="177"/>
                    <a:pt x="33" y="178"/>
                  </a:cubicBezTo>
                  <a:close/>
                  <a:moveTo>
                    <a:pt x="49" y="175"/>
                  </a:moveTo>
                  <a:cubicBezTo>
                    <a:pt x="49" y="176"/>
                    <a:pt x="46" y="180"/>
                    <a:pt x="49" y="178"/>
                  </a:cubicBezTo>
                  <a:cubicBezTo>
                    <a:pt x="49" y="178"/>
                    <a:pt x="50" y="175"/>
                    <a:pt x="49" y="175"/>
                  </a:cubicBezTo>
                  <a:close/>
                  <a:moveTo>
                    <a:pt x="45" y="173"/>
                  </a:moveTo>
                  <a:cubicBezTo>
                    <a:pt x="45" y="173"/>
                    <a:pt x="45" y="174"/>
                    <a:pt x="44" y="175"/>
                  </a:cubicBezTo>
                  <a:cubicBezTo>
                    <a:pt x="45" y="175"/>
                    <a:pt x="47" y="175"/>
                    <a:pt x="46" y="174"/>
                  </a:cubicBezTo>
                  <a:cubicBezTo>
                    <a:pt x="46" y="173"/>
                    <a:pt x="46" y="173"/>
                    <a:pt x="45" y="173"/>
                  </a:cubicBezTo>
                  <a:close/>
                  <a:moveTo>
                    <a:pt x="92" y="155"/>
                  </a:moveTo>
                  <a:cubicBezTo>
                    <a:pt x="91" y="156"/>
                    <a:pt x="91" y="156"/>
                    <a:pt x="91" y="156"/>
                  </a:cubicBezTo>
                  <a:cubicBezTo>
                    <a:pt x="92" y="156"/>
                    <a:pt x="93" y="156"/>
                    <a:pt x="93" y="156"/>
                  </a:cubicBezTo>
                  <a:cubicBezTo>
                    <a:pt x="93" y="156"/>
                    <a:pt x="94" y="154"/>
                    <a:pt x="92" y="155"/>
                  </a:cubicBezTo>
                  <a:close/>
                  <a:moveTo>
                    <a:pt x="92" y="144"/>
                  </a:moveTo>
                  <a:cubicBezTo>
                    <a:pt x="92" y="145"/>
                    <a:pt x="92" y="145"/>
                    <a:pt x="92" y="145"/>
                  </a:cubicBezTo>
                  <a:cubicBezTo>
                    <a:pt x="94" y="145"/>
                    <a:pt x="93" y="144"/>
                    <a:pt x="92" y="144"/>
                  </a:cubicBezTo>
                  <a:close/>
                  <a:moveTo>
                    <a:pt x="62" y="132"/>
                  </a:moveTo>
                  <a:cubicBezTo>
                    <a:pt x="62" y="132"/>
                    <a:pt x="62" y="134"/>
                    <a:pt x="62" y="134"/>
                  </a:cubicBezTo>
                  <a:cubicBezTo>
                    <a:pt x="61" y="134"/>
                    <a:pt x="61" y="132"/>
                    <a:pt x="62" y="132"/>
                  </a:cubicBezTo>
                  <a:close/>
                  <a:moveTo>
                    <a:pt x="130" y="121"/>
                  </a:moveTo>
                  <a:cubicBezTo>
                    <a:pt x="129" y="122"/>
                    <a:pt x="129" y="123"/>
                    <a:pt x="129" y="124"/>
                  </a:cubicBezTo>
                  <a:cubicBezTo>
                    <a:pt x="129" y="124"/>
                    <a:pt x="128" y="125"/>
                    <a:pt x="128" y="126"/>
                  </a:cubicBezTo>
                  <a:cubicBezTo>
                    <a:pt x="130" y="124"/>
                    <a:pt x="133" y="123"/>
                    <a:pt x="130" y="121"/>
                  </a:cubicBezTo>
                  <a:close/>
                  <a:moveTo>
                    <a:pt x="134" y="120"/>
                  </a:moveTo>
                  <a:cubicBezTo>
                    <a:pt x="134" y="121"/>
                    <a:pt x="134" y="121"/>
                    <a:pt x="134" y="121"/>
                  </a:cubicBezTo>
                  <a:cubicBezTo>
                    <a:pt x="136" y="121"/>
                    <a:pt x="135" y="120"/>
                    <a:pt x="134" y="120"/>
                  </a:cubicBezTo>
                  <a:close/>
                  <a:moveTo>
                    <a:pt x="127" y="119"/>
                  </a:moveTo>
                  <a:cubicBezTo>
                    <a:pt x="127" y="120"/>
                    <a:pt x="127" y="120"/>
                    <a:pt x="127" y="120"/>
                  </a:cubicBezTo>
                  <a:cubicBezTo>
                    <a:pt x="129" y="120"/>
                    <a:pt x="128" y="119"/>
                    <a:pt x="127" y="119"/>
                  </a:cubicBezTo>
                  <a:close/>
                  <a:moveTo>
                    <a:pt x="18" y="115"/>
                  </a:moveTo>
                  <a:cubicBezTo>
                    <a:pt x="18" y="116"/>
                    <a:pt x="17" y="115"/>
                    <a:pt x="18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9" y="117"/>
                    <a:pt x="18" y="118"/>
                    <a:pt x="20" y="118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2" y="118"/>
                    <a:pt x="25" y="118"/>
                    <a:pt x="21" y="115"/>
                  </a:cubicBezTo>
                  <a:cubicBezTo>
                    <a:pt x="20" y="115"/>
                    <a:pt x="20" y="115"/>
                    <a:pt x="18" y="115"/>
                  </a:cubicBezTo>
                  <a:close/>
                  <a:moveTo>
                    <a:pt x="20" y="94"/>
                  </a:moveTo>
                  <a:cubicBezTo>
                    <a:pt x="21" y="94"/>
                    <a:pt x="19" y="94"/>
                    <a:pt x="19" y="94"/>
                  </a:cubicBezTo>
                  <a:cubicBezTo>
                    <a:pt x="19" y="95"/>
                    <a:pt x="19" y="95"/>
                    <a:pt x="19" y="96"/>
                  </a:cubicBezTo>
                  <a:cubicBezTo>
                    <a:pt x="22" y="95"/>
                    <a:pt x="22" y="96"/>
                    <a:pt x="20" y="94"/>
                  </a:cubicBezTo>
                  <a:close/>
                  <a:moveTo>
                    <a:pt x="24" y="177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2" y="179"/>
                    <a:pt x="21" y="178"/>
                    <a:pt x="20" y="178"/>
                  </a:cubicBezTo>
                  <a:cubicBezTo>
                    <a:pt x="19" y="179"/>
                    <a:pt x="19" y="181"/>
                    <a:pt x="18" y="182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17" y="182"/>
                    <a:pt x="18" y="183"/>
                    <a:pt x="18" y="183"/>
                  </a:cubicBezTo>
                  <a:cubicBezTo>
                    <a:pt x="18" y="183"/>
                    <a:pt x="19" y="183"/>
                    <a:pt x="20" y="183"/>
                  </a:cubicBezTo>
                  <a:cubicBezTo>
                    <a:pt x="20" y="183"/>
                    <a:pt x="22" y="181"/>
                    <a:pt x="23" y="181"/>
                  </a:cubicBezTo>
                  <a:cubicBezTo>
                    <a:pt x="25" y="180"/>
                    <a:pt x="26" y="181"/>
                    <a:pt x="27" y="179"/>
                  </a:cubicBezTo>
                  <a:cubicBezTo>
                    <a:pt x="27" y="179"/>
                    <a:pt x="28" y="179"/>
                    <a:pt x="27" y="179"/>
                  </a:cubicBezTo>
                  <a:cubicBezTo>
                    <a:pt x="26" y="178"/>
                    <a:pt x="26" y="177"/>
                    <a:pt x="24" y="177"/>
                  </a:cubicBezTo>
                  <a:close/>
                  <a:moveTo>
                    <a:pt x="217" y="164"/>
                  </a:moveTo>
                  <a:cubicBezTo>
                    <a:pt x="217" y="165"/>
                    <a:pt x="216" y="166"/>
                    <a:pt x="216" y="167"/>
                  </a:cubicBezTo>
                  <a:cubicBezTo>
                    <a:pt x="216" y="168"/>
                    <a:pt x="218" y="167"/>
                    <a:pt x="218" y="167"/>
                  </a:cubicBezTo>
                  <a:cubicBezTo>
                    <a:pt x="219" y="168"/>
                    <a:pt x="219" y="169"/>
                    <a:pt x="219" y="170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20" y="170"/>
                    <a:pt x="220" y="169"/>
                    <a:pt x="221" y="170"/>
                  </a:cubicBezTo>
                  <a:cubicBezTo>
                    <a:pt x="221" y="170"/>
                    <a:pt x="221" y="172"/>
                    <a:pt x="221" y="172"/>
                  </a:cubicBezTo>
                  <a:cubicBezTo>
                    <a:pt x="221" y="173"/>
                    <a:pt x="221" y="173"/>
                    <a:pt x="221" y="173"/>
                  </a:cubicBezTo>
                  <a:cubicBezTo>
                    <a:pt x="222" y="173"/>
                    <a:pt x="224" y="174"/>
                    <a:pt x="225" y="175"/>
                  </a:cubicBezTo>
                  <a:cubicBezTo>
                    <a:pt x="225" y="175"/>
                    <a:pt x="225" y="176"/>
                    <a:pt x="225" y="177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7" y="177"/>
                    <a:pt x="226" y="178"/>
                    <a:pt x="226" y="179"/>
                  </a:cubicBezTo>
                  <a:cubicBezTo>
                    <a:pt x="226" y="180"/>
                    <a:pt x="227" y="180"/>
                    <a:pt x="227" y="180"/>
                  </a:cubicBezTo>
                  <a:cubicBezTo>
                    <a:pt x="228" y="180"/>
                    <a:pt x="229" y="180"/>
                    <a:pt x="230" y="180"/>
                  </a:cubicBezTo>
                  <a:cubicBezTo>
                    <a:pt x="229" y="176"/>
                    <a:pt x="231" y="176"/>
                    <a:pt x="228" y="177"/>
                  </a:cubicBezTo>
                  <a:cubicBezTo>
                    <a:pt x="228" y="176"/>
                    <a:pt x="228" y="175"/>
                    <a:pt x="229" y="174"/>
                  </a:cubicBezTo>
                  <a:cubicBezTo>
                    <a:pt x="229" y="174"/>
                    <a:pt x="229" y="173"/>
                    <a:pt x="229" y="173"/>
                  </a:cubicBezTo>
                  <a:cubicBezTo>
                    <a:pt x="228" y="173"/>
                    <a:pt x="226" y="173"/>
                    <a:pt x="226" y="173"/>
                  </a:cubicBezTo>
                  <a:cubicBezTo>
                    <a:pt x="226" y="172"/>
                    <a:pt x="226" y="172"/>
                    <a:pt x="226" y="172"/>
                  </a:cubicBezTo>
                  <a:cubicBezTo>
                    <a:pt x="225" y="172"/>
                    <a:pt x="225" y="172"/>
                    <a:pt x="225" y="172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4" y="171"/>
                    <a:pt x="224" y="171"/>
                    <a:pt x="224" y="171"/>
                  </a:cubicBezTo>
                  <a:cubicBezTo>
                    <a:pt x="223" y="170"/>
                    <a:pt x="224" y="169"/>
                    <a:pt x="223" y="168"/>
                  </a:cubicBezTo>
                  <a:cubicBezTo>
                    <a:pt x="223" y="167"/>
                    <a:pt x="222" y="168"/>
                    <a:pt x="221" y="167"/>
                  </a:cubicBezTo>
                  <a:cubicBezTo>
                    <a:pt x="220" y="166"/>
                    <a:pt x="221" y="165"/>
                    <a:pt x="220" y="165"/>
                  </a:cubicBezTo>
                  <a:cubicBezTo>
                    <a:pt x="220" y="164"/>
                    <a:pt x="217" y="164"/>
                    <a:pt x="217" y="164"/>
                  </a:cubicBezTo>
                  <a:close/>
                  <a:moveTo>
                    <a:pt x="204" y="152"/>
                  </a:moveTo>
                  <a:cubicBezTo>
                    <a:pt x="204" y="152"/>
                    <a:pt x="203" y="155"/>
                    <a:pt x="203" y="155"/>
                  </a:cubicBezTo>
                  <a:cubicBezTo>
                    <a:pt x="203" y="156"/>
                    <a:pt x="205" y="157"/>
                    <a:pt x="205" y="158"/>
                  </a:cubicBezTo>
                  <a:cubicBezTo>
                    <a:pt x="205" y="158"/>
                    <a:pt x="205" y="159"/>
                    <a:pt x="205" y="159"/>
                  </a:cubicBezTo>
                  <a:cubicBezTo>
                    <a:pt x="205" y="159"/>
                    <a:pt x="208" y="160"/>
                    <a:pt x="208" y="160"/>
                  </a:cubicBezTo>
                  <a:cubicBezTo>
                    <a:pt x="208" y="161"/>
                    <a:pt x="208" y="162"/>
                    <a:pt x="208" y="163"/>
                  </a:cubicBezTo>
                  <a:cubicBezTo>
                    <a:pt x="208" y="163"/>
                    <a:pt x="210" y="163"/>
                    <a:pt x="210" y="163"/>
                  </a:cubicBezTo>
                  <a:cubicBezTo>
                    <a:pt x="210" y="163"/>
                    <a:pt x="210" y="162"/>
                    <a:pt x="211" y="161"/>
                  </a:cubicBezTo>
                  <a:cubicBezTo>
                    <a:pt x="211" y="161"/>
                    <a:pt x="211" y="162"/>
                    <a:pt x="211" y="163"/>
                  </a:cubicBezTo>
                  <a:cubicBezTo>
                    <a:pt x="212" y="163"/>
                    <a:pt x="213" y="163"/>
                    <a:pt x="213" y="163"/>
                  </a:cubicBezTo>
                  <a:cubicBezTo>
                    <a:pt x="212" y="163"/>
                    <a:pt x="213" y="166"/>
                    <a:pt x="213" y="166"/>
                  </a:cubicBezTo>
                  <a:cubicBezTo>
                    <a:pt x="213" y="166"/>
                    <a:pt x="215" y="166"/>
                    <a:pt x="215" y="165"/>
                  </a:cubicBezTo>
                  <a:cubicBezTo>
                    <a:pt x="215" y="165"/>
                    <a:pt x="215" y="162"/>
                    <a:pt x="215" y="162"/>
                  </a:cubicBezTo>
                  <a:cubicBezTo>
                    <a:pt x="215" y="162"/>
                    <a:pt x="215" y="162"/>
                    <a:pt x="215" y="163"/>
                  </a:cubicBezTo>
                  <a:cubicBezTo>
                    <a:pt x="216" y="162"/>
                    <a:pt x="216" y="163"/>
                    <a:pt x="217" y="163"/>
                  </a:cubicBezTo>
                  <a:cubicBezTo>
                    <a:pt x="217" y="163"/>
                    <a:pt x="218" y="162"/>
                    <a:pt x="217" y="162"/>
                  </a:cubicBezTo>
                  <a:cubicBezTo>
                    <a:pt x="218" y="162"/>
                    <a:pt x="217" y="161"/>
                    <a:pt x="217" y="161"/>
                  </a:cubicBezTo>
                  <a:cubicBezTo>
                    <a:pt x="217" y="160"/>
                    <a:pt x="218" y="161"/>
                    <a:pt x="218" y="161"/>
                  </a:cubicBezTo>
                  <a:cubicBezTo>
                    <a:pt x="218" y="160"/>
                    <a:pt x="218" y="159"/>
                    <a:pt x="218" y="158"/>
                  </a:cubicBezTo>
                  <a:cubicBezTo>
                    <a:pt x="218" y="156"/>
                    <a:pt x="214" y="156"/>
                    <a:pt x="213" y="156"/>
                  </a:cubicBezTo>
                  <a:cubicBezTo>
                    <a:pt x="213" y="157"/>
                    <a:pt x="213" y="160"/>
                    <a:pt x="213" y="160"/>
                  </a:cubicBezTo>
                  <a:cubicBezTo>
                    <a:pt x="213" y="160"/>
                    <a:pt x="214" y="160"/>
                    <a:pt x="214" y="160"/>
                  </a:cubicBezTo>
                  <a:cubicBezTo>
                    <a:pt x="216" y="161"/>
                    <a:pt x="213" y="161"/>
                    <a:pt x="213" y="161"/>
                  </a:cubicBezTo>
                  <a:cubicBezTo>
                    <a:pt x="212" y="160"/>
                    <a:pt x="213" y="159"/>
                    <a:pt x="212" y="159"/>
                  </a:cubicBezTo>
                  <a:cubicBezTo>
                    <a:pt x="212" y="159"/>
                    <a:pt x="211" y="160"/>
                    <a:pt x="211" y="160"/>
                  </a:cubicBezTo>
                  <a:cubicBezTo>
                    <a:pt x="209" y="159"/>
                    <a:pt x="210" y="156"/>
                    <a:pt x="209" y="154"/>
                  </a:cubicBezTo>
                  <a:cubicBezTo>
                    <a:pt x="208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6" y="153"/>
                    <a:pt x="205" y="153"/>
                    <a:pt x="204" y="152"/>
                  </a:cubicBezTo>
                  <a:close/>
                  <a:moveTo>
                    <a:pt x="92" y="146"/>
                  </a:moveTo>
                  <a:cubicBezTo>
                    <a:pt x="92" y="146"/>
                    <a:pt x="92" y="148"/>
                    <a:pt x="92" y="148"/>
                  </a:cubicBezTo>
                  <a:cubicBezTo>
                    <a:pt x="91" y="148"/>
                    <a:pt x="90" y="148"/>
                    <a:pt x="89" y="148"/>
                  </a:cubicBezTo>
                  <a:cubicBezTo>
                    <a:pt x="88" y="148"/>
                    <a:pt x="89" y="147"/>
                    <a:pt x="88" y="147"/>
                  </a:cubicBezTo>
                  <a:cubicBezTo>
                    <a:pt x="88" y="146"/>
                    <a:pt x="87" y="147"/>
                    <a:pt x="87" y="147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6" y="147"/>
                    <a:pt x="87" y="149"/>
                    <a:pt x="87" y="149"/>
                  </a:cubicBezTo>
                  <a:cubicBezTo>
                    <a:pt x="88" y="149"/>
                    <a:pt x="87" y="150"/>
                    <a:pt x="87" y="151"/>
                  </a:cubicBezTo>
                  <a:cubicBezTo>
                    <a:pt x="85" y="150"/>
                    <a:pt x="79" y="149"/>
                    <a:pt x="83" y="153"/>
                  </a:cubicBezTo>
                  <a:cubicBezTo>
                    <a:pt x="83" y="154"/>
                    <a:pt x="83" y="155"/>
                    <a:pt x="83" y="155"/>
                  </a:cubicBezTo>
                  <a:cubicBezTo>
                    <a:pt x="83" y="155"/>
                    <a:pt x="84" y="156"/>
                    <a:pt x="85" y="156"/>
                  </a:cubicBezTo>
                  <a:cubicBezTo>
                    <a:pt x="85" y="156"/>
                    <a:pt x="86" y="155"/>
                    <a:pt x="86" y="154"/>
                  </a:cubicBezTo>
                  <a:cubicBezTo>
                    <a:pt x="87" y="155"/>
                    <a:pt x="87" y="155"/>
                    <a:pt x="88" y="155"/>
                  </a:cubicBezTo>
                  <a:cubicBezTo>
                    <a:pt x="88" y="155"/>
                    <a:pt x="88" y="157"/>
                    <a:pt x="88" y="157"/>
                  </a:cubicBezTo>
                  <a:cubicBezTo>
                    <a:pt x="89" y="157"/>
                    <a:pt x="89" y="156"/>
                    <a:pt x="90" y="157"/>
                  </a:cubicBezTo>
                  <a:cubicBezTo>
                    <a:pt x="90" y="156"/>
                    <a:pt x="90" y="155"/>
                    <a:pt x="90" y="155"/>
                  </a:cubicBezTo>
                  <a:cubicBezTo>
                    <a:pt x="91" y="154"/>
                    <a:pt x="94" y="154"/>
                    <a:pt x="96" y="153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3" y="152"/>
                    <a:pt x="96" y="152"/>
                    <a:pt x="94" y="151"/>
                  </a:cubicBezTo>
                  <a:cubicBezTo>
                    <a:pt x="95" y="151"/>
                    <a:pt x="101" y="152"/>
                    <a:pt x="98" y="151"/>
                  </a:cubicBezTo>
                  <a:cubicBezTo>
                    <a:pt x="96" y="150"/>
                    <a:pt x="97" y="150"/>
                    <a:pt x="96" y="148"/>
                  </a:cubicBezTo>
                  <a:cubicBezTo>
                    <a:pt x="95" y="147"/>
                    <a:pt x="96" y="149"/>
                    <a:pt x="94" y="148"/>
                  </a:cubicBezTo>
                  <a:cubicBezTo>
                    <a:pt x="94" y="148"/>
                    <a:pt x="94" y="146"/>
                    <a:pt x="93" y="146"/>
                  </a:cubicBezTo>
                  <a:lnTo>
                    <a:pt x="92" y="146"/>
                  </a:lnTo>
                  <a:close/>
                  <a:moveTo>
                    <a:pt x="94" y="139"/>
                  </a:moveTo>
                  <a:cubicBezTo>
                    <a:pt x="94" y="140"/>
                    <a:pt x="91" y="144"/>
                    <a:pt x="94" y="144"/>
                  </a:cubicBezTo>
                  <a:cubicBezTo>
                    <a:pt x="94" y="144"/>
                    <a:pt x="95" y="142"/>
                    <a:pt x="95" y="142"/>
                  </a:cubicBezTo>
                  <a:cubicBezTo>
                    <a:pt x="95" y="142"/>
                    <a:pt x="96" y="143"/>
                    <a:pt x="96" y="142"/>
                  </a:cubicBezTo>
                  <a:cubicBezTo>
                    <a:pt x="96" y="142"/>
                    <a:pt x="97" y="143"/>
                    <a:pt x="97" y="143"/>
                  </a:cubicBezTo>
                  <a:cubicBezTo>
                    <a:pt x="98" y="143"/>
                    <a:pt x="98" y="143"/>
                    <a:pt x="99" y="143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0"/>
                    <a:pt x="96" y="139"/>
                  </a:cubicBezTo>
                  <a:cubicBezTo>
                    <a:pt x="96" y="139"/>
                    <a:pt x="95" y="140"/>
                    <a:pt x="94" y="139"/>
                  </a:cubicBezTo>
                  <a:close/>
                  <a:moveTo>
                    <a:pt x="11" y="120"/>
                  </a:moveTo>
                  <a:cubicBezTo>
                    <a:pt x="10" y="120"/>
                    <a:pt x="9" y="122"/>
                    <a:pt x="9" y="122"/>
                  </a:cubicBezTo>
                  <a:cubicBezTo>
                    <a:pt x="8" y="123"/>
                    <a:pt x="5" y="123"/>
                    <a:pt x="4" y="123"/>
                  </a:cubicBezTo>
                  <a:cubicBezTo>
                    <a:pt x="4" y="123"/>
                    <a:pt x="4" y="124"/>
                    <a:pt x="5" y="125"/>
                  </a:cubicBezTo>
                  <a:cubicBezTo>
                    <a:pt x="5" y="125"/>
                    <a:pt x="10" y="127"/>
                    <a:pt x="10" y="127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3" y="125"/>
                    <a:pt x="13" y="125"/>
                    <a:pt x="15" y="124"/>
                  </a:cubicBezTo>
                  <a:cubicBezTo>
                    <a:pt x="14" y="122"/>
                    <a:pt x="14" y="120"/>
                    <a:pt x="11" y="120"/>
                  </a:cubicBezTo>
                  <a:close/>
                  <a:moveTo>
                    <a:pt x="33" y="54"/>
                  </a:moveTo>
                  <a:cubicBezTo>
                    <a:pt x="33" y="54"/>
                    <a:pt x="34" y="55"/>
                    <a:pt x="34" y="55"/>
                  </a:cubicBezTo>
                  <a:cubicBezTo>
                    <a:pt x="35" y="55"/>
                    <a:pt x="34" y="54"/>
                    <a:pt x="33" y="54"/>
                  </a:cubicBezTo>
                  <a:close/>
                  <a:moveTo>
                    <a:pt x="165" y="16"/>
                  </a:moveTo>
                  <a:cubicBezTo>
                    <a:pt x="165" y="16"/>
                    <a:pt x="165" y="15"/>
                    <a:pt x="164" y="15"/>
                  </a:cubicBezTo>
                  <a:cubicBezTo>
                    <a:pt x="163" y="14"/>
                    <a:pt x="162" y="14"/>
                    <a:pt x="160" y="14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58" y="12"/>
                    <a:pt x="157" y="14"/>
                    <a:pt x="155" y="14"/>
                  </a:cubicBezTo>
                  <a:cubicBezTo>
                    <a:pt x="154" y="14"/>
                    <a:pt x="154" y="12"/>
                    <a:pt x="153" y="12"/>
                  </a:cubicBezTo>
                  <a:cubicBezTo>
                    <a:pt x="153" y="12"/>
                    <a:pt x="152" y="12"/>
                    <a:pt x="152" y="12"/>
                  </a:cubicBezTo>
                  <a:cubicBezTo>
                    <a:pt x="152" y="13"/>
                    <a:pt x="151" y="14"/>
                    <a:pt x="151" y="14"/>
                  </a:cubicBezTo>
                  <a:cubicBezTo>
                    <a:pt x="152" y="15"/>
                    <a:pt x="150" y="15"/>
                    <a:pt x="150" y="15"/>
                  </a:cubicBezTo>
                  <a:cubicBezTo>
                    <a:pt x="150" y="15"/>
                    <a:pt x="149" y="14"/>
                    <a:pt x="148" y="14"/>
                  </a:cubicBezTo>
                  <a:cubicBezTo>
                    <a:pt x="148" y="14"/>
                    <a:pt x="148" y="15"/>
                    <a:pt x="147" y="15"/>
                  </a:cubicBezTo>
                  <a:cubicBezTo>
                    <a:pt x="146" y="15"/>
                    <a:pt x="146" y="14"/>
                    <a:pt x="146" y="13"/>
                  </a:cubicBezTo>
                  <a:cubicBezTo>
                    <a:pt x="143" y="13"/>
                    <a:pt x="141" y="13"/>
                    <a:pt x="138" y="13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6" y="11"/>
                    <a:pt x="134" y="12"/>
                    <a:pt x="133" y="12"/>
                  </a:cubicBezTo>
                  <a:cubicBezTo>
                    <a:pt x="130" y="12"/>
                    <a:pt x="127" y="11"/>
                    <a:pt x="124" y="11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2" y="10"/>
                    <a:pt x="122" y="11"/>
                    <a:pt x="120" y="11"/>
                  </a:cubicBezTo>
                  <a:cubicBezTo>
                    <a:pt x="120" y="11"/>
                    <a:pt x="118" y="9"/>
                    <a:pt x="117" y="8"/>
                  </a:cubicBezTo>
                  <a:cubicBezTo>
                    <a:pt x="116" y="8"/>
                    <a:pt x="117" y="9"/>
                    <a:pt x="115" y="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3" y="8"/>
                    <a:pt x="112" y="9"/>
                    <a:pt x="111" y="9"/>
                  </a:cubicBezTo>
                  <a:cubicBezTo>
                    <a:pt x="110" y="10"/>
                    <a:pt x="109" y="9"/>
                    <a:pt x="108" y="9"/>
                  </a:cubicBezTo>
                  <a:cubicBezTo>
                    <a:pt x="108" y="9"/>
                    <a:pt x="107" y="10"/>
                    <a:pt x="107" y="10"/>
                  </a:cubicBezTo>
                  <a:cubicBezTo>
                    <a:pt x="106" y="10"/>
                    <a:pt x="103" y="9"/>
                    <a:pt x="102" y="8"/>
                  </a:cubicBezTo>
                  <a:cubicBezTo>
                    <a:pt x="101" y="8"/>
                    <a:pt x="100" y="9"/>
                    <a:pt x="99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7" y="7"/>
                    <a:pt x="95" y="8"/>
                    <a:pt x="94" y="7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6" y="7"/>
                    <a:pt x="94" y="6"/>
                    <a:pt x="94" y="6"/>
                  </a:cubicBezTo>
                  <a:cubicBezTo>
                    <a:pt x="94" y="5"/>
                    <a:pt x="91" y="5"/>
                    <a:pt x="91" y="5"/>
                  </a:cubicBezTo>
                  <a:cubicBezTo>
                    <a:pt x="89" y="5"/>
                    <a:pt x="86" y="7"/>
                    <a:pt x="83" y="7"/>
                  </a:cubicBezTo>
                  <a:cubicBezTo>
                    <a:pt x="81" y="6"/>
                    <a:pt x="82" y="5"/>
                    <a:pt x="81" y="3"/>
                  </a:cubicBezTo>
                  <a:cubicBezTo>
                    <a:pt x="80" y="4"/>
                    <a:pt x="80" y="4"/>
                    <a:pt x="79" y="5"/>
                  </a:cubicBezTo>
                  <a:cubicBezTo>
                    <a:pt x="79" y="5"/>
                    <a:pt x="78" y="4"/>
                    <a:pt x="78" y="5"/>
                  </a:cubicBezTo>
                  <a:cubicBezTo>
                    <a:pt x="77" y="5"/>
                    <a:pt x="75" y="6"/>
                    <a:pt x="75" y="7"/>
                  </a:cubicBezTo>
                  <a:cubicBezTo>
                    <a:pt x="75" y="5"/>
                    <a:pt x="75" y="4"/>
                    <a:pt x="75" y="3"/>
                  </a:cubicBezTo>
                  <a:cubicBezTo>
                    <a:pt x="73" y="2"/>
                    <a:pt x="70" y="0"/>
                    <a:pt x="67" y="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5" y="3"/>
                    <a:pt x="62" y="6"/>
                    <a:pt x="60" y="6"/>
                  </a:cubicBezTo>
                  <a:cubicBezTo>
                    <a:pt x="58" y="6"/>
                    <a:pt x="56" y="6"/>
                    <a:pt x="55" y="6"/>
                  </a:cubicBezTo>
                  <a:cubicBezTo>
                    <a:pt x="55" y="6"/>
                    <a:pt x="54" y="7"/>
                    <a:pt x="54" y="7"/>
                  </a:cubicBezTo>
                  <a:cubicBezTo>
                    <a:pt x="53" y="7"/>
                    <a:pt x="53" y="6"/>
                    <a:pt x="52" y="6"/>
                  </a:cubicBezTo>
                  <a:cubicBezTo>
                    <a:pt x="52" y="6"/>
                    <a:pt x="52" y="7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7"/>
                    <a:pt x="49" y="7"/>
                  </a:cubicBezTo>
                  <a:cubicBezTo>
                    <a:pt x="49" y="7"/>
                    <a:pt x="49" y="9"/>
                    <a:pt x="49" y="9"/>
                  </a:cubicBezTo>
                  <a:cubicBezTo>
                    <a:pt x="48" y="9"/>
                    <a:pt x="47" y="10"/>
                    <a:pt x="47" y="10"/>
                  </a:cubicBezTo>
                  <a:cubicBezTo>
                    <a:pt x="45" y="10"/>
                    <a:pt x="43" y="9"/>
                    <a:pt x="42" y="10"/>
                  </a:cubicBezTo>
                  <a:cubicBezTo>
                    <a:pt x="41" y="10"/>
                    <a:pt x="40" y="12"/>
                    <a:pt x="39" y="12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6" y="13"/>
                    <a:pt x="36" y="15"/>
                    <a:pt x="35" y="16"/>
                  </a:cubicBezTo>
                  <a:cubicBezTo>
                    <a:pt x="35" y="17"/>
                    <a:pt x="33" y="17"/>
                    <a:pt x="32" y="18"/>
                  </a:cubicBezTo>
                  <a:cubicBezTo>
                    <a:pt x="32" y="19"/>
                    <a:pt x="32" y="20"/>
                    <a:pt x="32" y="21"/>
                  </a:cubicBezTo>
                  <a:cubicBezTo>
                    <a:pt x="32" y="22"/>
                    <a:pt x="30" y="23"/>
                    <a:pt x="30" y="23"/>
                  </a:cubicBezTo>
                  <a:cubicBezTo>
                    <a:pt x="30" y="25"/>
                    <a:pt x="29" y="27"/>
                    <a:pt x="29" y="29"/>
                  </a:cubicBezTo>
                  <a:cubicBezTo>
                    <a:pt x="27" y="29"/>
                    <a:pt x="24" y="30"/>
                    <a:pt x="22" y="31"/>
                  </a:cubicBezTo>
                  <a:cubicBezTo>
                    <a:pt x="21" y="31"/>
                    <a:pt x="20" y="30"/>
                    <a:pt x="19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5" y="31"/>
                    <a:pt x="13" y="30"/>
                    <a:pt x="10" y="31"/>
                  </a:cubicBezTo>
                  <a:cubicBezTo>
                    <a:pt x="11" y="33"/>
                    <a:pt x="11" y="34"/>
                    <a:pt x="11" y="36"/>
                  </a:cubicBezTo>
                  <a:cubicBezTo>
                    <a:pt x="10" y="37"/>
                    <a:pt x="11" y="36"/>
                    <a:pt x="10" y="38"/>
                  </a:cubicBezTo>
                  <a:cubicBezTo>
                    <a:pt x="9" y="38"/>
                    <a:pt x="9" y="37"/>
                    <a:pt x="8" y="38"/>
                  </a:cubicBezTo>
                  <a:cubicBezTo>
                    <a:pt x="9" y="38"/>
                    <a:pt x="11" y="38"/>
                    <a:pt x="12" y="39"/>
                  </a:cubicBezTo>
                  <a:cubicBezTo>
                    <a:pt x="13" y="39"/>
                    <a:pt x="14" y="41"/>
                    <a:pt x="15" y="41"/>
                  </a:cubicBezTo>
                  <a:cubicBezTo>
                    <a:pt x="16" y="42"/>
                    <a:pt x="17" y="41"/>
                    <a:pt x="18" y="42"/>
                  </a:cubicBezTo>
                  <a:cubicBezTo>
                    <a:pt x="18" y="42"/>
                    <a:pt x="21" y="46"/>
                    <a:pt x="22" y="46"/>
                  </a:cubicBezTo>
                  <a:cubicBezTo>
                    <a:pt x="23" y="46"/>
                    <a:pt x="24" y="46"/>
                    <a:pt x="25" y="46"/>
                  </a:cubicBezTo>
                  <a:cubicBezTo>
                    <a:pt x="25" y="46"/>
                    <a:pt x="27" y="47"/>
                    <a:pt x="25" y="47"/>
                  </a:cubicBezTo>
                  <a:cubicBezTo>
                    <a:pt x="25" y="48"/>
                    <a:pt x="26" y="50"/>
                    <a:pt x="26" y="50"/>
                  </a:cubicBezTo>
                  <a:cubicBezTo>
                    <a:pt x="27" y="50"/>
                    <a:pt x="28" y="51"/>
                    <a:pt x="29" y="51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0" y="49"/>
                    <a:pt x="31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3" y="50"/>
                    <a:pt x="33" y="51"/>
                    <a:pt x="33" y="51"/>
                  </a:cubicBezTo>
                  <a:cubicBezTo>
                    <a:pt x="35" y="51"/>
                    <a:pt x="37" y="50"/>
                    <a:pt x="38" y="50"/>
                  </a:cubicBezTo>
                  <a:cubicBezTo>
                    <a:pt x="38" y="50"/>
                    <a:pt x="39" y="52"/>
                    <a:pt x="38" y="52"/>
                  </a:cubicBezTo>
                  <a:cubicBezTo>
                    <a:pt x="37" y="52"/>
                    <a:pt x="37" y="52"/>
                    <a:pt x="36" y="53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4"/>
                    <a:pt x="38" y="54"/>
                    <a:pt x="39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1" y="55"/>
                    <a:pt x="43" y="54"/>
                    <a:pt x="45" y="55"/>
                  </a:cubicBezTo>
                  <a:cubicBezTo>
                    <a:pt x="45" y="55"/>
                    <a:pt x="44" y="57"/>
                    <a:pt x="45" y="57"/>
                  </a:cubicBezTo>
                  <a:cubicBezTo>
                    <a:pt x="43" y="57"/>
                    <a:pt x="33" y="57"/>
                    <a:pt x="38" y="59"/>
                  </a:cubicBezTo>
                  <a:cubicBezTo>
                    <a:pt x="38" y="59"/>
                    <a:pt x="39" y="58"/>
                    <a:pt x="39" y="58"/>
                  </a:cubicBezTo>
                  <a:cubicBezTo>
                    <a:pt x="42" y="59"/>
                    <a:pt x="40" y="60"/>
                    <a:pt x="41" y="62"/>
                  </a:cubicBezTo>
                  <a:cubicBezTo>
                    <a:pt x="38" y="61"/>
                    <a:pt x="38" y="60"/>
                    <a:pt x="36" y="63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3" y="62"/>
                    <a:pt x="30" y="63"/>
                    <a:pt x="27" y="62"/>
                  </a:cubicBezTo>
                  <a:cubicBezTo>
                    <a:pt x="26" y="62"/>
                    <a:pt x="26" y="60"/>
                    <a:pt x="26" y="60"/>
                  </a:cubicBezTo>
                  <a:cubicBezTo>
                    <a:pt x="25" y="60"/>
                    <a:pt x="24" y="61"/>
                    <a:pt x="23" y="60"/>
                  </a:cubicBezTo>
                  <a:cubicBezTo>
                    <a:pt x="24" y="59"/>
                    <a:pt x="24" y="60"/>
                    <a:pt x="25" y="59"/>
                  </a:cubicBezTo>
                  <a:cubicBezTo>
                    <a:pt x="25" y="58"/>
                    <a:pt x="25" y="56"/>
                    <a:pt x="24" y="55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2" y="54"/>
                    <a:pt x="21" y="53"/>
                    <a:pt x="20" y="54"/>
                  </a:cubicBezTo>
                  <a:cubicBezTo>
                    <a:pt x="20" y="54"/>
                    <a:pt x="20" y="55"/>
                    <a:pt x="20" y="55"/>
                  </a:cubicBezTo>
                  <a:cubicBezTo>
                    <a:pt x="18" y="56"/>
                    <a:pt x="14" y="57"/>
                    <a:pt x="12" y="58"/>
                  </a:cubicBezTo>
                  <a:cubicBezTo>
                    <a:pt x="12" y="59"/>
                    <a:pt x="13" y="60"/>
                    <a:pt x="12" y="61"/>
                  </a:cubicBezTo>
                  <a:cubicBezTo>
                    <a:pt x="12" y="61"/>
                    <a:pt x="12" y="60"/>
                    <a:pt x="11" y="61"/>
                  </a:cubicBezTo>
                  <a:cubicBezTo>
                    <a:pt x="8" y="60"/>
                    <a:pt x="6" y="61"/>
                    <a:pt x="3" y="62"/>
                  </a:cubicBezTo>
                  <a:cubicBezTo>
                    <a:pt x="2" y="63"/>
                    <a:pt x="1" y="64"/>
                    <a:pt x="0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66"/>
                    <a:pt x="4" y="67"/>
                    <a:pt x="7" y="67"/>
                  </a:cubicBezTo>
                  <a:cubicBezTo>
                    <a:pt x="7" y="68"/>
                    <a:pt x="9" y="68"/>
                    <a:pt x="9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8" y="69"/>
                    <a:pt x="7" y="69"/>
                    <a:pt x="6" y="70"/>
                  </a:cubicBezTo>
                  <a:cubicBezTo>
                    <a:pt x="6" y="70"/>
                    <a:pt x="5" y="71"/>
                    <a:pt x="6" y="71"/>
                  </a:cubicBezTo>
                  <a:cubicBezTo>
                    <a:pt x="7" y="71"/>
                    <a:pt x="8" y="72"/>
                    <a:pt x="8" y="73"/>
                  </a:cubicBezTo>
                  <a:cubicBezTo>
                    <a:pt x="9" y="73"/>
                    <a:pt x="9" y="75"/>
                    <a:pt x="9" y="76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8" y="78"/>
                    <a:pt x="17" y="76"/>
                    <a:pt x="19" y="76"/>
                  </a:cubicBezTo>
                  <a:cubicBezTo>
                    <a:pt x="21" y="75"/>
                    <a:pt x="25" y="75"/>
                    <a:pt x="28" y="76"/>
                  </a:cubicBezTo>
                  <a:cubicBezTo>
                    <a:pt x="28" y="75"/>
                    <a:pt x="28" y="75"/>
                    <a:pt x="29" y="74"/>
                  </a:cubicBezTo>
                  <a:cubicBezTo>
                    <a:pt x="29" y="75"/>
                    <a:pt x="31" y="76"/>
                    <a:pt x="31" y="77"/>
                  </a:cubicBezTo>
                  <a:cubicBezTo>
                    <a:pt x="31" y="77"/>
                    <a:pt x="31" y="78"/>
                    <a:pt x="31" y="78"/>
                  </a:cubicBezTo>
                  <a:cubicBezTo>
                    <a:pt x="31" y="78"/>
                    <a:pt x="32" y="78"/>
                    <a:pt x="32" y="79"/>
                  </a:cubicBezTo>
                  <a:cubicBezTo>
                    <a:pt x="33" y="78"/>
                    <a:pt x="34" y="76"/>
                    <a:pt x="35" y="76"/>
                  </a:cubicBezTo>
                  <a:cubicBezTo>
                    <a:pt x="38" y="75"/>
                    <a:pt x="42" y="75"/>
                    <a:pt x="44" y="75"/>
                  </a:cubicBezTo>
                  <a:cubicBezTo>
                    <a:pt x="44" y="76"/>
                    <a:pt x="45" y="77"/>
                    <a:pt x="44" y="77"/>
                  </a:cubicBezTo>
                  <a:cubicBezTo>
                    <a:pt x="44" y="78"/>
                    <a:pt x="43" y="78"/>
                    <a:pt x="43" y="79"/>
                  </a:cubicBezTo>
                  <a:cubicBezTo>
                    <a:pt x="42" y="80"/>
                    <a:pt x="44" y="82"/>
                    <a:pt x="44" y="83"/>
                  </a:cubicBezTo>
                  <a:cubicBezTo>
                    <a:pt x="44" y="85"/>
                    <a:pt x="44" y="87"/>
                    <a:pt x="43" y="88"/>
                  </a:cubicBezTo>
                  <a:cubicBezTo>
                    <a:pt x="42" y="88"/>
                    <a:pt x="40" y="89"/>
                    <a:pt x="39" y="90"/>
                  </a:cubicBezTo>
                  <a:cubicBezTo>
                    <a:pt x="37" y="90"/>
                    <a:pt x="37" y="89"/>
                    <a:pt x="36" y="89"/>
                  </a:cubicBezTo>
                  <a:cubicBezTo>
                    <a:pt x="35" y="89"/>
                    <a:pt x="36" y="90"/>
                    <a:pt x="35" y="91"/>
                  </a:cubicBezTo>
                  <a:cubicBezTo>
                    <a:pt x="34" y="91"/>
                    <a:pt x="31" y="94"/>
                    <a:pt x="28" y="93"/>
                  </a:cubicBezTo>
                  <a:cubicBezTo>
                    <a:pt x="27" y="92"/>
                    <a:pt x="26" y="90"/>
                    <a:pt x="23" y="90"/>
                  </a:cubicBezTo>
                  <a:cubicBezTo>
                    <a:pt x="23" y="90"/>
                    <a:pt x="21" y="92"/>
                    <a:pt x="20" y="92"/>
                  </a:cubicBezTo>
                  <a:cubicBezTo>
                    <a:pt x="20" y="92"/>
                    <a:pt x="20" y="94"/>
                    <a:pt x="21" y="93"/>
                  </a:cubicBezTo>
                  <a:cubicBezTo>
                    <a:pt x="21" y="93"/>
                    <a:pt x="21" y="94"/>
                    <a:pt x="21" y="93"/>
                  </a:cubicBezTo>
                  <a:cubicBezTo>
                    <a:pt x="22" y="95"/>
                    <a:pt x="23" y="96"/>
                    <a:pt x="23" y="99"/>
                  </a:cubicBezTo>
                  <a:cubicBezTo>
                    <a:pt x="22" y="98"/>
                    <a:pt x="23" y="98"/>
                    <a:pt x="22" y="97"/>
                  </a:cubicBezTo>
                  <a:cubicBezTo>
                    <a:pt x="21" y="97"/>
                    <a:pt x="21" y="97"/>
                    <a:pt x="20" y="97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100"/>
                    <a:pt x="18" y="100"/>
                    <a:pt x="18" y="100"/>
                  </a:cubicBezTo>
                  <a:cubicBezTo>
                    <a:pt x="17" y="100"/>
                    <a:pt x="14" y="103"/>
                    <a:pt x="14" y="103"/>
                  </a:cubicBezTo>
                  <a:cubicBezTo>
                    <a:pt x="14" y="104"/>
                    <a:pt x="15" y="105"/>
                    <a:pt x="14" y="106"/>
                  </a:cubicBezTo>
                  <a:cubicBezTo>
                    <a:pt x="14" y="106"/>
                    <a:pt x="12" y="107"/>
                    <a:pt x="12" y="107"/>
                  </a:cubicBezTo>
                  <a:cubicBezTo>
                    <a:pt x="12" y="107"/>
                    <a:pt x="11" y="108"/>
                    <a:pt x="11" y="109"/>
                  </a:cubicBezTo>
                  <a:cubicBezTo>
                    <a:pt x="12" y="109"/>
                    <a:pt x="13" y="109"/>
                    <a:pt x="13" y="109"/>
                  </a:cubicBezTo>
                  <a:cubicBezTo>
                    <a:pt x="13" y="109"/>
                    <a:pt x="13" y="110"/>
                    <a:pt x="13" y="111"/>
                  </a:cubicBezTo>
                  <a:cubicBezTo>
                    <a:pt x="14" y="111"/>
                    <a:pt x="15" y="110"/>
                    <a:pt x="16" y="111"/>
                  </a:cubicBezTo>
                  <a:cubicBezTo>
                    <a:pt x="16" y="111"/>
                    <a:pt x="16" y="112"/>
                    <a:pt x="16" y="112"/>
                  </a:cubicBezTo>
                  <a:cubicBezTo>
                    <a:pt x="17" y="113"/>
                    <a:pt x="16" y="112"/>
                    <a:pt x="17" y="113"/>
                  </a:cubicBezTo>
                  <a:cubicBezTo>
                    <a:pt x="20" y="113"/>
                    <a:pt x="21" y="113"/>
                    <a:pt x="23" y="114"/>
                  </a:cubicBezTo>
                  <a:cubicBezTo>
                    <a:pt x="23" y="114"/>
                    <a:pt x="24" y="113"/>
                    <a:pt x="24" y="113"/>
                  </a:cubicBezTo>
                  <a:cubicBezTo>
                    <a:pt x="24" y="113"/>
                    <a:pt x="25" y="113"/>
                    <a:pt x="26" y="113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6" y="113"/>
                    <a:pt x="25" y="115"/>
                    <a:pt x="25" y="115"/>
                  </a:cubicBezTo>
                  <a:cubicBezTo>
                    <a:pt x="24" y="116"/>
                    <a:pt x="24" y="117"/>
                    <a:pt x="24" y="117"/>
                  </a:cubicBezTo>
                  <a:cubicBezTo>
                    <a:pt x="24" y="118"/>
                    <a:pt x="22" y="118"/>
                    <a:pt x="22" y="118"/>
                  </a:cubicBezTo>
                  <a:cubicBezTo>
                    <a:pt x="22" y="119"/>
                    <a:pt x="23" y="119"/>
                    <a:pt x="22" y="120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3" y="122"/>
                    <a:pt x="22" y="122"/>
                    <a:pt x="23" y="123"/>
                  </a:cubicBezTo>
                  <a:cubicBezTo>
                    <a:pt x="23" y="123"/>
                    <a:pt x="24" y="123"/>
                    <a:pt x="24" y="123"/>
                  </a:cubicBezTo>
                  <a:cubicBezTo>
                    <a:pt x="25" y="123"/>
                    <a:pt x="24" y="124"/>
                    <a:pt x="24" y="125"/>
                  </a:cubicBezTo>
                  <a:cubicBezTo>
                    <a:pt x="24" y="125"/>
                    <a:pt x="25" y="126"/>
                    <a:pt x="26" y="126"/>
                  </a:cubicBezTo>
                  <a:cubicBezTo>
                    <a:pt x="29" y="126"/>
                    <a:pt x="32" y="126"/>
                    <a:pt x="33" y="123"/>
                  </a:cubicBezTo>
                  <a:cubicBezTo>
                    <a:pt x="33" y="122"/>
                    <a:pt x="33" y="120"/>
                    <a:pt x="33" y="120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9"/>
                    <a:pt x="36" y="122"/>
                    <a:pt x="34" y="122"/>
                  </a:cubicBezTo>
                  <a:cubicBezTo>
                    <a:pt x="35" y="123"/>
                    <a:pt x="34" y="123"/>
                    <a:pt x="34" y="124"/>
                  </a:cubicBezTo>
                  <a:cubicBezTo>
                    <a:pt x="35" y="125"/>
                    <a:pt x="36" y="125"/>
                    <a:pt x="36" y="126"/>
                  </a:cubicBezTo>
                  <a:cubicBezTo>
                    <a:pt x="37" y="127"/>
                    <a:pt x="37" y="129"/>
                    <a:pt x="38" y="130"/>
                  </a:cubicBezTo>
                  <a:cubicBezTo>
                    <a:pt x="36" y="131"/>
                    <a:pt x="37" y="132"/>
                    <a:pt x="37" y="133"/>
                  </a:cubicBezTo>
                  <a:cubicBezTo>
                    <a:pt x="38" y="133"/>
                    <a:pt x="38" y="133"/>
                    <a:pt x="40" y="133"/>
                  </a:cubicBezTo>
                  <a:cubicBezTo>
                    <a:pt x="39" y="133"/>
                    <a:pt x="39" y="134"/>
                    <a:pt x="39" y="134"/>
                  </a:cubicBezTo>
                  <a:cubicBezTo>
                    <a:pt x="38" y="134"/>
                    <a:pt x="37" y="137"/>
                    <a:pt x="39" y="136"/>
                  </a:cubicBezTo>
                  <a:cubicBezTo>
                    <a:pt x="39" y="136"/>
                    <a:pt x="39" y="137"/>
                    <a:pt x="38" y="137"/>
                  </a:cubicBezTo>
                  <a:cubicBezTo>
                    <a:pt x="38" y="137"/>
                    <a:pt x="38" y="138"/>
                    <a:pt x="38" y="138"/>
                  </a:cubicBezTo>
                  <a:cubicBezTo>
                    <a:pt x="41" y="139"/>
                    <a:pt x="42" y="136"/>
                    <a:pt x="43" y="135"/>
                  </a:cubicBezTo>
                  <a:cubicBezTo>
                    <a:pt x="44" y="134"/>
                    <a:pt x="47" y="133"/>
                    <a:pt x="48" y="132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49" y="132"/>
                    <a:pt x="49" y="134"/>
                    <a:pt x="50" y="135"/>
                  </a:cubicBezTo>
                  <a:cubicBezTo>
                    <a:pt x="50" y="135"/>
                    <a:pt x="50" y="135"/>
                    <a:pt x="50" y="135"/>
                  </a:cubicBezTo>
                  <a:cubicBezTo>
                    <a:pt x="51" y="135"/>
                    <a:pt x="52" y="134"/>
                    <a:pt x="53" y="134"/>
                  </a:cubicBezTo>
                  <a:cubicBezTo>
                    <a:pt x="54" y="135"/>
                    <a:pt x="54" y="137"/>
                    <a:pt x="55" y="138"/>
                  </a:cubicBezTo>
                  <a:cubicBezTo>
                    <a:pt x="55" y="138"/>
                    <a:pt x="56" y="138"/>
                    <a:pt x="56" y="139"/>
                  </a:cubicBezTo>
                  <a:cubicBezTo>
                    <a:pt x="56" y="139"/>
                    <a:pt x="56" y="139"/>
                    <a:pt x="57" y="139"/>
                  </a:cubicBezTo>
                  <a:cubicBezTo>
                    <a:pt x="59" y="139"/>
                    <a:pt x="56" y="137"/>
                    <a:pt x="57" y="136"/>
                  </a:cubicBezTo>
                  <a:cubicBezTo>
                    <a:pt x="57" y="136"/>
                    <a:pt x="59" y="136"/>
                    <a:pt x="59" y="137"/>
                  </a:cubicBezTo>
                  <a:cubicBezTo>
                    <a:pt x="60" y="136"/>
                    <a:pt x="60" y="135"/>
                    <a:pt x="61" y="135"/>
                  </a:cubicBezTo>
                  <a:cubicBezTo>
                    <a:pt x="61" y="135"/>
                    <a:pt x="61" y="137"/>
                    <a:pt x="61" y="138"/>
                  </a:cubicBezTo>
                  <a:cubicBezTo>
                    <a:pt x="64" y="137"/>
                    <a:pt x="66" y="137"/>
                    <a:pt x="67" y="136"/>
                  </a:cubicBezTo>
                  <a:cubicBezTo>
                    <a:pt x="68" y="135"/>
                    <a:pt x="68" y="134"/>
                    <a:pt x="68" y="134"/>
                  </a:cubicBezTo>
                  <a:cubicBezTo>
                    <a:pt x="69" y="134"/>
                    <a:pt x="69" y="134"/>
                    <a:pt x="70" y="134"/>
                  </a:cubicBezTo>
                  <a:cubicBezTo>
                    <a:pt x="69" y="135"/>
                    <a:pt x="69" y="137"/>
                    <a:pt x="68" y="139"/>
                  </a:cubicBezTo>
                  <a:cubicBezTo>
                    <a:pt x="68" y="139"/>
                    <a:pt x="66" y="140"/>
                    <a:pt x="65" y="141"/>
                  </a:cubicBezTo>
                  <a:cubicBezTo>
                    <a:pt x="65" y="142"/>
                    <a:pt x="65" y="143"/>
                    <a:pt x="65" y="144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3" y="146"/>
                    <a:pt x="64" y="149"/>
                    <a:pt x="64" y="150"/>
                  </a:cubicBezTo>
                  <a:cubicBezTo>
                    <a:pt x="63" y="150"/>
                    <a:pt x="63" y="150"/>
                    <a:pt x="62" y="150"/>
                  </a:cubicBezTo>
                  <a:cubicBezTo>
                    <a:pt x="62" y="151"/>
                    <a:pt x="62" y="152"/>
                    <a:pt x="62" y="152"/>
                  </a:cubicBezTo>
                  <a:cubicBezTo>
                    <a:pt x="61" y="153"/>
                    <a:pt x="60" y="154"/>
                    <a:pt x="59" y="154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9" y="155"/>
                    <a:pt x="59" y="157"/>
                    <a:pt x="59" y="157"/>
                  </a:cubicBezTo>
                  <a:cubicBezTo>
                    <a:pt x="59" y="157"/>
                    <a:pt x="57" y="157"/>
                    <a:pt x="57" y="157"/>
                  </a:cubicBezTo>
                  <a:cubicBezTo>
                    <a:pt x="56" y="157"/>
                    <a:pt x="55" y="159"/>
                    <a:pt x="55" y="160"/>
                  </a:cubicBezTo>
                  <a:cubicBezTo>
                    <a:pt x="54" y="160"/>
                    <a:pt x="53" y="160"/>
                    <a:pt x="53" y="160"/>
                  </a:cubicBezTo>
                  <a:cubicBezTo>
                    <a:pt x="49" y="161"/>
                    <a:pt x="48" y="162"/>
                    <a:pt x="47" y="167"/>
                  </a:cubicBezTo>
                  <a:cubicBezTo>
                    <a:pt x="46" y="167"/>
                    <a:pt x="45" y="167"/>
                    <a:pt x="44" y="167"/>
                  </a:cubicBezTo>
                  <a:cubicBezTo>
                    <a:pt x="44" y="167"/>
                    <a:pt x="44" y="166"/>
                    <a:pt x="44" y="166"/>
                  </a:cubicBezTo>
                  <a:cubicBezTo>
                    <a:pt x="42" y="166"/>
                    <a:pt x="38" y="166"/>
                    <a:pt x="37" y="167"/>
                  </a:cubicBezTo>
                  <a:cubicBezTo>
                    <a:pt x="36" y="168"/>
                    <a:pt x="37" y="169"/>
                    <a:pt x="36" y="170"/>
                  </a:cubicBezTo>
                  <a:cubicBezTo>
                    <a:pt x="36" y="170"/>
                    <a:pt x="35" y="170"/>
                    <a:pt x="34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5"/>
                    <a:pt x="30" y="175"/>
                  </a:cubicBezTo>
                  <a:cubicBezTo>
                    <a:pt x="30" y="176"/>
                    <a:pt x="30" y="177"/>
                    <a:pt x="30" y="177"/>
                  </a:cubicBezTo>
                  <a:cubicBezTo>
                    <a:pt x="30" y="177"/>
                    <a:pt x="30" y="176"/>
                    <a:pt x="31" y="176"/>
                  </a:cubicBezTo>
                  <a:cubicBezTo>
                    <a:pt x="31" y="176"/>
                    <a:pt x="31" y="177"/>
                    <a:pt x="32" y="17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5" y="176"/>
                    <a:pt x="34" y="176"/>
                    <a:pt x="35" y="176"/>
                  </a:cubicBezTo>
                  <a:cubicBezTo>
                    <a:pt x="37" y="173"/>
                    <a:pt x="38" y="171"/>
                    <a:pt x="39" y="169"/>
                  </a:cubicBezTo>
                  <a:cubicBezTo>
                    <a:pt x="40" y="169"/>
                    <a:pt x="41" y="169"/>
                    <a:pt x="42" y="169"/>
                  </a:cubicBezTo>
                  <a:cubicBezTo>
                    <a:pt x="41" y="169"/>
                    <a:pt x="42" y="170"/>
                    <a:pt x="41" y="170"/>
                  </a:cubicBezTo>
                  <a:cubicBezTo>
                    <a:pt x="41" y="171"/>
                    <a:pt x="41" y="171"/>
                    <a:pt x="41" y="171"/>
                  </a:cubicBezTo>
                  <a:cubicBezTo>
                    <a:pt x="42" y="171"/>
                    <a:pt x="43" y="171"/>
                    <a:pt x="43" y="171"/>
                  </a:cubicBezTo>
                  <a:cubicBezTo>
                    <a:pt x="44" y="170"/>
                    <a:pt x="44" y="170"/>
                    <a:pt x="44" y="170"/>
                  </a:cubicBezTo>
                  <a:cubicBezTo>
                    <a:pt x="48" y="170"/>
                    <a:pt x="47" y="170"/>
                    <a:pt x="50" y="167"/>
                  </a:cubicBezTo>
                  <a:cubicBezTo>
                    <a:pt x="50" y="167"/>
                    <a:pt x="51" y="167"/>
                    <a:pt x="51" y="167"/>
                  </a:cubicBezTo>
                  <a:cubicBezTo>
                    <a:pt x="51" y="167"/>
                    <a:pt x="51" y="169"/>
                    <a:pt x="51" y="169"/>
                  </a:cubicBezTo>
                  <a:cubicBezTo>
                    <a:pt x="52" y="168"/>
                    <a:pt x="52" y="168"/>
                    <a:pt x="52" y="167"/>
                  </a:cubicBezTo>
                  <a:cubicBezTo>
                    <a:pt x="53" y="167"/>
                    <a:pt x="54" y="168"/>
                    <a:pt x="55" y="167"/>
                  </a:cubicBezTo>
                  <a:cubicBezTo>
                    <a:pt x="56" y="167"/>
                    <a:pt x="55" y="165"/>
                    <a:pt x="55" y="164"/>
                  </a:cubicBezTo>
                  <a:cubicBezTo>
                    <a:pt x="58" y="165"/>
                    <a:pt x="57" y="167"/>
                    <a:pt x="58" y="163"/>
                  </a:cubicBezTo>
                  <a:cubicBezTo>
                    <a:pt x="57" y="162"/>
                    <a:pt x="57" y="163"/>
                    <a:pt x="57" y="162"/>
                  </a:cubicBezTo>
                  <a:cubicBezTo>
                    <a:pt x="57" y="162"/>
                    <a:pt x="58" y="162"/>
                    <a:pt x="57" y="162"/>
                  </a:cubicBezTo>
                  <a:cubicBezTo>
                    <a:pt x="59" y="161"/>
                    <a:pt x="60" y="160"/>
                    <a:pt x="61" y="160"/>
                  </a:cubicBezTo>
                  <a:cubicBezTo>
                    <a:pt x="61" y="160"/>
                    <a:pt x="60" y="160"/>
                    <a:pt x="61" y="159"/>
                  </a:cubicBezTo>
                  <a:cubicBezTo>
                    <a:pt x="61" y="159"/>
                    <a:pt x="63" y="159"/>
                    <a:pt x="64" y="159"/>
                  </a:cubicBezTo>
                  <a:cubicBezTo>
                    <a:pt x="64" y="158"/>
                    <a:pt x="64" y="156"/>
                    <a:pt x="64" y="156"/>
                  </a:cubicBezTo>
                  <a:cubicBezTo>
                    <a:pt x="64" y="156"/>
                    <a:pt x="65" y="157"/>
                    <a:pt x="66" y="157"/>
                  </a:cubicBezTo>
                  <a:cubicBezTo>
                    <a:pt x="67" y="157"/>
                    <a:pt x="69" y="155"/>
                    <a:pt x="69" y="154"/>
                  </a:cubicBezTo>
                  <a:cubicBezTo>
                    <a:pt x="69" y="154"/>
                    <a:pt x="69" y="151"/>
                    <a:pt x="69" y="151"/>
                  </a:cubicBezTo>
                  <a:cubicBezTo>
                    <a:pt x="70" y="151"/>
                    <a:pt x="71" y="151"/>
                    <a:pt x="72" y="151"/>
                  </a:cubicBezTo>
                  <a:cubicBezTo>
                    <a:pt x="72" y="150"/>
                    <a:pt x="72" y="150"/>
                    <a:pt x="72" y="150"/>
                  </a:cubicBezTo>
                  <a:cubicBezTo>
                    <a:pt x="72" y="149"/>
                    <a:pt x="73" y="150"/>
                    <a:pt x="73" y="150"/>
                  </a:cubicBezTo>
                  <a:cubicBezTo>
                    <a:pt x="74" y="149"/>
                    <a:pt x="75" y="146"/>
                    <a:pt x="76" y="146"/>
                  </a:cubicBezTo>
                  <a:cubicBezTo>
                    <a:pt x="77" y="145"/>
                    <a:pt x="78" y="146"/>
                    <a:pt x="78" y="145"/>
                  </a:cubicBezTo>
                  <a:cubicBezTo>
                    <a:pt x="78" y="145"/>
                    <a:pt x="78" y="144"/>
                    <a:pt x="78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1" y="142"/>
                    <a:pt x="83" y="142"/>
                    <a:pt x="84" y="141"/>
                  </a:cubicBezTo>
                  <a:cubicBezTo>
                    <a:pt x="84" y="141"/>
                    <a:pt x="85" y="140"/>
                    <a:pt x="85" y="140"/>
                  </a:cubicBezTo>
                  <a:cubicBezTo>
                    <a:pt x="85" y="139"/>
                    <a:pt x="85" y="138"/>
                    <a:pt x="85" y="138"/>
                  </a:cubicBezTo>
                  <a:cubicBezTo>
                    <a:pt x="85" y="137"/>
                    <a:pt x="87" y="137"/>
                    <a:pt x="87" y="137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8" y="135"/>
                    <a:pt x="88" y="136"/>
                    <a:pt x="89" y="135"/>
                  </a:cubicBezTo>
                  <a:cubicBezTo>
                    <a:pt x="89" y="135"/>
                    <a:pt x="89" y="133"/>
                    <a:pt x="89" y="133"/>
                  </a:cubicBezTo>
                  <a:cubicBezTo>
                    <a:pt x="88" y="133"/>
                    <a:pt x="87" y="133"/>
                    <a:pt x="85" y="133"/>
                  </a:cubicBezTo>
                  <a:cubicBezTo>
                    <a:pt x="85" y="132"/>
                    <a:pt x="85" y="131"/>
                    <a:pt x="85" y="129"/>
                  </a:cubicBezTo>
                  <a:cubicBezTo>
                    <a:pt x="85" y="129"/>
                    <a:pt x="87" y="128"/>
                    <a:pt x="87" y="127"/>
                  </a:cubicBezTo>
                  <a:cubicBezTo>
                    <a:pt x="87" y="127"/>
                    <a:pt x="86" y="126"/>
                    <a:pt x="87" y="126"/>
                  </a:cubicBezTo>
                  <a:cubicBezTo>
                    <a:pt x="88" y="126"/>
                    <a:pt x="89" y="126"/>
                    <a:pt x="91" y="126"/>
                  </a:cubicBezTo>
                  <a:cubicBezTo>
                    <a:pt x="91" y="125"/>
                    <a:pt x="91" y="124"/>
                    <a:pt x="91" y="124"/>
                  </a:cubicBezTo>
                  <a:cubicBezTo>
                    <a:pt x="91" y="123"/>
                    <a:pt x="93" y="123"/>
                    <a:pt x="93" y="123"/>
                  </a:cubicBezTo>
                  <a:cubicBezTo>
                    <a:pt x="93" y="122"/>
                    <a:pt x="92" y="121"/>
                    <a:pt x="92" y="120"/>
                  </a:cubicBezTo>
                  <a:cubicBezTo>
                    <a:pt x="93" y="120"/>
                    <a:pt x="94" y="121"/>
                    <a:pt x="94" y="121"/>
                  </a:cubicBezTo>
                  <a:cubicBezTo>
                    <a:pt x="95" y="121"/>
                    <a:pt x="95" y="121"/>
                    <a:pt x="96" y="121"/>
                  </a:cubicBezTo>
                  <a:cubicBezTo>
                    <a:pt x="96" y="118"/>
                    <a:pt x="96" y="116"/>
                    <a:pt x="99" y="115"/>
                  </a:cubicBezTo>
                  <a:cubicBezTo>
                    <a:pt x="100" y="115"/>
                    <a:pt x="100" y="116"/>
                    <a:pt x="101" y="115"/>
                  </a:cubicBezTo>
                  <a:cubicBezTo>
                    <a:pt x="101" y="115"/>
                    <a:pt x="101" y="113"/>
                    <a:pt x="102" y="113"/>
                  </a:cubicBezTo>
                  <a:cubicBezTo>
                    <a:pt x="102" y="112"/>
                    <a:pt x="104" y="112"/>
                    <a:pt x="104" y="111"/>
                  </a:cubicBezTo>
                  <a:cubicBezTo>
                    <a:pt x="106" y="110"/>
                    <a:pt x="107" y="108"/>
                    <a:pt x="108" y="107"/>
                  </a:cubicBezTo>
                  <a:cubicBezTo>
                    <a:pt x="108" y="108"/>
                    <a:pt x="109" y="109"/>
                    <a:pt x="109" y="109"/>
                  </a:cubicBezTo>
                  <a:cubicBezTo>
                    <a:pt x="110" y="109"/>
                    <a:pt x="111" y="109"/>
                    <a:pt x="113" y="109"/>
                  </a:cubicBezTo>
                  <a:cubicBezTo>
                    <a:pt x="113" y="109"/>
                    <a:pt x="113" y="107"/>
                    <a:pt x="114" y="107"/>
                  </a:cubicBezTo>
                  <a:cubicBezTo>
                    <a:pt x="114" y="107"/>
                    <a:pt x="114" y="108"/>
                    <a:pt x="115" y="107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113" y="109"/>
                    <a:pt x="113" y="111"/>
                    <a:pt x="113" y="111"/>
                  </a:cubicBezTo>
                  <a:cubicBezTo>
                    <a:pt x="114" y="111"/>
                    <a:pt x="114" y="112"/>
                    <a:pt x="115" y="113"/>
                  </a:cubicBezTo>
                  <a:cubicBezTo>
                    <a:pt x="116" y="115"/>
                    <a:pt x="110" y="112"/>
                    <a:pt x="108" y="112"/>
                  </a:cubicBezTo>
                  <a:cubicBezTo>
                    <a:pt x="108" y="112"/>
                    <a:pt x="108" y="113"/>
                    <a:pt x="107" y="114"/>
                  </a:cubicBezTo>
                  <a:cubicBezTo>
                    <a:pt x="106" y="114"/>
                    <a:pt x="105" y="115"/>
                    <a:pt x="103" y="115"/>
                  </a:cubicBezTo>
                  <a:cubicBezTo>
                    <a:pt x="103" y="117"/>
                    <a:pt x="104" y="121"/>
                    <a:pt x="103" y="122"/>
                  </a:cubicBezTo>
                  <a:cubicBezTo>
                    <a:pt x="103" y="123"/>
                    <a:pt x="101" y="124"/>
                    <a:pt x="101" y="125"/>
                  </a:cubicBezTo>
                  <a:cubicBezTo>
                    <a:pt x="102" y="126"/>
                    <a:pt x="101" y="126"/>
                    <a:pt x="102" y="127"/>
                  </a:cubicBezTo>
                  <a:cubicBezTo>
                    <a:pt x="102" y="127"/>
                    <a:pt x="104" y="127"/>
                    <a:pt x="103" y="127"/>
                  </a:cubicBezTo>
                  <a:cubicBezTo>
                    <a:pt x="105" y="126"/>
                    <a:pt x="104" y="129"/>
                    <a:pt x="103" y="129"/>
                  </a:cubicBezTo>
                  <a:cubicBezTo>
                    <a:pt x="103" y="129"/>
                    <a:pt x="101" y="129"/>
                    <a:pt x="101" y="129"/>
                  </a:cubicBezTo>
                  <a:cubicBezTo>
                    <a:pt x="100" y="130"/>
                    <a:pt x="101" y="131"/>
                    <a:pt x="100" y="132"/>
                  </a:cubicBezTo>
                  <a:cubicBezTo>
                    <a:pt x="101" y="132"/>
                    <a:pt x="102" y="133"/>
                    <a:pt x="103" y="132"/>
                  </a:cubicBezTo>
                  <a:cubicBezTo>
                    <a:pt x="104" y="132"/>
                    <a:pt x="105" y="131"/>
                    <a:pt x="105" y="131"/>
                  </a:cubicBezTo>
                  <a:cubicBezTo>
                    <a:pt x="106" y="131"/>
                    <a:pt x="106" y="132"/>
                    <a:pt x="107" y="131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8" y="130"/>
                    <a:pt x="109" y="130"/>
                    <a:pt x="110" y="129"/>
                  </a:cubicBezTo>
                  <a:cubicBezTo>
                    <a:pt x="110" y="129"/>
                    <a:pt x="110" y="128"/>
                    <a:pt x="110" y="127"/>
                  </a:cubicBezTo>
                  <a:cubicBezTo>
                    <a:pt x="111" y="127"/>
                    <a:pt x="112" y="127"/>
                    <a:pt x="114" y="127"/>
                  </a:cubicBezTo>
                  <a:cubicBezTo>
                    <a:pt x="113" y="125"/>
                    <a:pt x="113" y="125"/>
                    <a:pt x="114" y="124"/>
                  </a:cubicBezTo>
                  <a:cubicBezTo>
                    <a:pt x="114" y="124"/>
                    <a:pt x="115" y="125"/>
                    <a:pt x="115" y="125"/>
                  </a:cubicBezTo>
                  <a:cubicBezTo>
                    <a:pt x="115" y="125"/>
                    <a:pt x="115" y="124"/>
                    <a:pt x="115" y="123"/>
                  </a:cubicBezTo>
                  <a:cubicBezTo>
                    <a:pt x="116" y="123"/>
                    <a:pt x="117" y="122"/>
                    <a:pt x="117" y="122"/>
                  </a:cubicBezTo>
                  <a:cubicBezTo>
                    <a:pt x="118" y="122"/>
                    <a:pt x="117" y="122"/>
                    <a:pt x="117" y="123"/>
                  </a:cubicBezTo>
                  <a:cubicBezTo>
                    <a:pt x="118" y="123"/>
                    <a:pt x="119" y="122"/>
                    <a:pt x="119" y="122"/>
                  </a:cubicBezTo>
                  <a:cubicBezTo>
                    <a:pt x="119" y="122"/>
                    <a:pt x="123" y="123"/>
                    <a:pt x="124" y="123"/>
                  </a:cubicBezTo>
                  <a:cubicBezTo>
                    <a:pt x="124" y="123"/>
                    <a:pt x="124" y="121"/>
                    <a:pt x="124" y="121"/>
                  </a:cubicBezTo>
                  <a:cubicBezTo>
                    <a:pt x="125" y="121"/>
                    <a:pt x="126" y="121"/>
                    <a:pt x="126" y="121"/>
                  </a:cubicBezTo>
                  <a:cubicBezTo>
                    <a:pt x="126" y="118"/>
                    <a:pt x="125" y="119"/>
                    <a:pt x="126" y="116"/>
                  </a:cubicBezTo>
                  <a:cubicBezTo>
                    <a:pt x="126" y="116"/>
                    <a:pt x="125" y="117"/>
                    <a:pt x="124" y="117"/>
                  </a:cubicBezTo>
                  <a:cubicBezTo>
                    <a:pt x="124" y="116"/>
                    <a:pt x="124" y="116"/>
                    <a:pt x="124" y="116"/>
                  </a:cubicBezTo>
                  <a:cubicBezTo>
                    <a:pt x="124" y="116"/>
                    <a:pt x="123" y="116"/>
                    <a:pt x="123" y="116"/>
                  </a:cubicBezTo>
                  <a:cubicBezTo>
                    <a:pt x="123" y="115"/>
                    <a:pt x="122" y="113"/>
                    <a:pt x="122" y="112"/>
                  </a:cubicBezTo>
                  <a:cubicBezTo>
                    <a:pt x="126" y="112"/>
                    <a:pt x="126" y="112"/>
                    <a:pt x="129" y="113"/>
                  </a:cubicBezTo>
                  <a:cubicBezTo>
                    <a:pt x="129" y="113"/>
                    <a:pt x="129" y="112"/>
                    <a:pt x="129" y="112"/>
                  </a:cubicBezTo>
                  <a:cubicBezTo>
                    <a:pt x="130" y="112"/>
                    <a:pt x="129" y="112"/>
                    <a:pt x="130" y="113"/>
                  </a:cubicBezTo>
                  <a:cubicBezTo>
                    <a:pt x="131" y="112"/>
                    <a:pt x="131" y="113"/>
                    <a:pt x="132" y="112"/>
                  </a:cubicBezTo>
                  <a:cubicBezTo>
                    <a:pt x="133" y="112"/>
                    <a:pt x="133" y="111"/>
                    <a:pt x="133" y="111"/>
                  </a:cubicBezTo>
                  <a:cubicBezTo>
                    <a:pt x="133" y="111"/>
                    <a:pt x="134" y="112"/>
                    <a:pt x="134" y="112"/>
                  </a:cubicBezTo>
                  <a:cubicBezTo>
                    <a:pt x="133" y="112"/>
                    <a:pt x="133" y="113"/>
                    <a:pt x="133" y="113"/>
                  </a:cubicBezTo>
                  <a:cubicBezTo>
                    <a:pt x="134" y="113"/>
                    <a:pt x="135" y="114"/>
                    <a:pt x="136" y="114"/>
                  </a:cubicBezTo>
                  <a:cubicBezTo>
                    <a:pt x="135" y="114"/>
                    <a:pt x="134" y="115"/>
                    <a:pt x="133" y="115"/>
                  </a:cubicBezTo>
                  <a:cubicBezTo>
                    <a:pt x="134" y="115"/>
                    <a:pt x="136" y="115"/>
                    <a:pt x="137" y="115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8" y="116"/>
                    <a:pt x="138" y="116"/>
                    <a:pt x="139" y="116"/>
                  </a:cubicBezTo>
                  <a:cubicBezTo>
                    <a:pt x="138" y="117"/>
                    <a:pt x="138" y="118"/>
                    <a:pt x="138" y="118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8" y="119"/>
                    <a:pt x="138" y="120"/>
                    <a:pt x="138" y="120"/>
                  </a:cubicBezTo>
                  <a:cubicBezTo>
                    <a:pt x="140" y="119"/>
                    <a:pt x="140" y="119"/>
                    <a:pt x="141" y="119"/>
                  </a:cubicBezTo>
                  <a:cubicBezTo>
                    <a:pt x="141" y="119"/>
                    <a:pt x="142" y="119"/>
                    <a:pt x="143" y="118"/>
                  </a:cubicBezTo>
                  <a:cubicBezTo>
                    <a:pt x="143" y="119"/>
                    <a:pt x="143" y="120"/>
                    <a:pt x="143" y="120"/>
                  </a:cubicBezTo>
                  <a:cubicBezTo>
                    <a:pt x="143" y="120"/>
                    <a:pt x="144" y="122"/>
                    <a:pt x="144" y="122"/>
                  </a:cubicBezTo>
                  <a:cubicBezTo>
                    <a:pt x="145" y="122"/>
                    <a:pt x="146" y="122"/>
                    <a:pt x="147" y="122"/>
                  </a:cubicBezTo>
                  <a:cubicBezTo>
                    <a:pt x="147" y="122"/>
                    <a:pt x="148" y="123"/>
                    <a:pt x="149" y="124"/>
                  </a:cubicBezTo>
                  <a:cubicBezTo>
                    <a:pt x="149" y="124"/>
                    <a:pt x="154" y="125"/>
                    <a:pt x="154" y="125"/>
                  </a:cubicBezTo>
                  <a:cubicBezTo>
                    <a:pt x="156" y="125"/>
                    <a:pt x="158" y="123"/>
                    <a:pt x="160" y="123"/>
                  </a:cubicBezTo>
                  <a:cubicBezTo>
                    <a:pt x="161" y="123"/>
                    <a:pt x="162" y="125"/>
                    <a:pt x="163" y="125"/>
                  </a:cubicBezTo>
                  <a:cubicBezTo>
                    <a:pt x="164" y="125"/>
                    <a:pt x="164" y="124"/>
                    <a:pt x="165" y="125"/>
                  </a:cubicBezTo>
                  <a:cubicBezTo>
                    <a:pt x="166" y="125"/>
                    <a:pt x="166" y="126"/>
                    <a:pt x="166" y="126"/>
                  </a:cubicBezTo>
                  <a:cubicBezTo>
                    <a:pt x="168" y="127"/>
                    <a:pt x="174" y="128"/>
                    <a:pt x="176" y="127"/>
                  </a:cubicBezTo>
                  <a:cubicBezTo>
                    <a:pt x="176" y="127"/>
                    <a:pt x="178" y="126"/>
                    <a:pt x="178" y="126"/>
                  </a:cubicBezTo>
                  <a:cubicBezTo>
                    <a:pt x="178" y="127"/>
                    <a:pt x="178" y="128"/>
                    <a:pt x="178" y="129"/>
                  </a:cubicBezTo>
                  <a:cubicBezTo>
                    <a:pt x="178" y="129"/>
                    <a:pt x="177" y="130"/>
                    <a:pt x="176" y="130"/>
                  </a:cubicBezTo>
                  <a:cubicBezTo>
                    <a:pt x="177" y="130"/>
                    <a:pt x="178" y="131"/>
                    <a:pt x="178" y="131"/>
                  </a:cubicBezTo>
                  <a:cubicBezTo>
                    <a:pt x="179" y="132"/>
                    <a:pt x="180" y="131"/>
                    <a:pt x="180" y="131"/>
                  </a:cubicBezTo>
                  <a:cubicBezTo>
                    <a:pt x="181" y="131"/>
                    <a:pt x="181" y="132"/>
                    <a:pt x="181" y="133"/>
                  </a:cubicBezTo>
                  <a:cubicBezTo>
                    <a:pt x="182" y="133"/>
                    <a:pt x="183" y="133"/>
                    <a:pt x="183" y="133"/>
                  </a:cubicBezTo>
                  <a:cubicBezTo>
                    <a:pt x="183" y="132"/>
                    <a:pt x="183" y="133"/>
                    <a:pt x="184" y="133"/>
                  </a:cubicBezTo>
                  <a:cubicBezTo>
                    <a:pt x="185" y="132"/>
                    <a:pt x="184" y="132"/>
                    <a:pt x="184" y="132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4" y="131"/>
                    <a:pt x="186" y="131"/>
                    <a:pt x="187" y="131"/>
                  </a:cubicBezTo>
                  <a:cubicBezTo>
                    <a:pt x="186" y="132"/>
                    <a:pt x="186" y="134"/>
                    <a:pt x="185" y="135"/>
                  </a:cubicBezTo>
                  <a:cubicBezTo>
                    <a:pt x="186" y="136"/>
                    <a:pt x="190" y="141"/>
                    <a:pt x="190" y="141"/>
                  </a:cubicBezTo>
                  <a:cubicBezTo>
                    <a:pt x="192" y="142"/>
                    <a:pt x="193" y="141"/>
                    <a:pt x="194" y="141"/>
                  </a:cubicBezTo>
                  <a:cubicBezTo>
                    <a:pt x="194" y="142"/>
                    <a:pt x="194" y="143"/>
                    <a:pt x="194" y="143"/>
                  </a:cubicBezTo>
                  <a:cubicBezTo>
                    <a:pt x="194" y="144"/>
                    <a:pt x="195" y="143"/>
                    <a:pt x="196" y="143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7"/>
                    <a:pt x="197" y="148"/>
                    <a:pt x="198" y="149"/>
                  </a:cubicBezTo>
                  <a:cubicBezTo>
                    <a:pt x="198" y="150"/>
                    <a:pt x="200" y="149"/>
                    <a:pt x="201" y="150"/>
                  </a:cubicBezTo>
                  <a:cubicBezTo>
                    <a:pt x="201" y="150"/>
                    <a:pt x="202" y="152"/>
                    <a:pt x="202" y="152"/>
                  </a:cubicBezTo>
                  <a:cubicBezTo>
                    <a:pt x="202" y="152"/>
                    <a:pt x="203" y="152"/>
                    <a:pt x="203" y="152"/>
                  </a:cubicBezTo>
                  <a:cubicBezTo>
                    <a:pt x="203" y="152"/>
                    <a:pt x="203" y="150"/>
                    <a:pt x="203" y="150"/>
                  </a:cubicBezTo>
                  <a:cubicBezTo>
                    <a:pt x="204" y="151"/>
                    <a:pt x="206" y="152"/>
                    <a:pt x="206" y="152"/>
                  </a:cubicBezTo>
                  <a:cubicBezTo>
                    <a:pt x="207" y="153"/>
                    <a:pt x="208" y="152"/>
                    <a:pt x="208" y="152"/>
                  </a:cubicBezTo>
                  <a:cubicBezTo>
                    <a:pt x="208" y="151"/>
                    <a:pt x="208" y="150"/>
                    <a:pt x="208" y="149"/>
                  </a:cubicBezTo>
                  <a:cubicBezTo>
                    <a:pt x="207" y="149"/>
                    <a:pt x="206" y="149"/>
                    <a:pt x="206" y="149"/>
                  </a:cubicBezTo>
                  <a:cubicBezTo>
                    <a:pt x="210" y="146"/>
                    <a:pt x="201" y="145"/>
                    <a:pt x="198" y="145"/>
                  </a:cubicBezTo>
                  <a:cubicBezTo>
                    <a:pt x="198" y="144"/>
                    <a:pt x="198" y="143"/>
                    <a:pt x="198" y="143"/>
                  </a:cubicBezTo>
                  <a:cubicBezTo>
                    <a:pt x="198" y="143"/>
                    <a:pt x="199" y="144"/>
                    <a:pt x="199" y="144"/>
                  </a:cubicBezTo>
                  <a:cubicBezTo>
                    <a:pt x="200" y="144"/>
                    <a:pt x="203" y="142"/>
                    <a:pt x="204" y="141"/>
                  </a:cubicBezTo>
                  <a:cubicBezTo>
                    <a:pt x="205" y="142"/>
                    <a:pt x="205" y="142"/>
                    <a:pt x="205" y="143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5" y="141"/>
                    <a:pt x="205" y="139"/>
                    <a:pt x="206" y="137"/>
                  </a:cubicBezTo>
                  <a:cubicBezTo>
                    <a:pt x="206" y="137"/>
                    <a:pt x="207" y="137"/>
                    <a:pt x="207" y="137"/>
                  </a:cubicBezTo>
                  <a:cubicBezTo>
                    <a:pt x="208" y="140"/>
                    <a:pt x="207" y="142"/>
                    <a:pt x="210" y="143"/>
                  </a:cubicBezTo>
                  <a:cubicBezTo>
                    <a:pt x="210" y="143"/>
                    <a:pt x="212" y="142"/>
                    <a:pt x="212" y="142"/>
                  </a:cubicBezTo>
                  <a:cubicBezTo>
                    <a:pt x="212" y="143"/>
                    <a:pt x="213" y="145"/>
                    <a:pt x="213" y="145"/>
                  </a:cubicBezTo>
                  <a:cubicBezTo>
                    <a:pt x="214" y="145"/>
                    <a:pt x="214" y="144"/>
                    <a:pt x="215" y="145"/>
                  </a:cubicBezTo>
                  <a:cubicBezTo>
                    <a:pt x="215" y="146"/>
                    <a:pt x="214" y="147"/>
                    <a:pt x="214" y="148"/>
                  </a:cubicBezTo>
                  <a:cubicBezTo>
                    <a:pt x="217" y="150"/>
                    <a:pt x="217" y="150"/>
                    <a:pt x="217" y="150"/>
                  </a:cubicBezTo>
                  <a:cubicBezTo>
                    <a:pt x="217" y="150"/>
                    <a:pt x="216" y="153"/>
                    <a:pt x="217" y="155"/>
                  </a:cubicBezTo>
                  <a:cubicBezTo>
                    <a:pt x="217" y="155"/>
                    <a:pt x="220" y="156"/>
                    <a:pt x="220" y="156"/>
                  </a:cubicBezTo>
                  <a:cubicBezTo>
                    <a:pt x="221" y="156"/>
                    <a:pt x="220" y="158"/>
                    <a:pt x="220" y="159"/>
                  </a:cubicBezTo>
                  <a:cubicBezTo>
                    <a:pt x="220" y="159"/>
                    <a:pt x="221" y="159"/>
                    <a:pt x="221" y="160"/>
                  </a:cubicBezTo>
                  <a:cubicBezTo>
                    <a:pt x="219" y="160"/>
                    <a:pt x="219" y="160"/>
                    <a:pt x="219" y="160"/>
                  </a:cubicBezTo>
                  <a:cubicBezTo>
                    <a:pt x="219" y="160"/>
                    <a:pt x="219" y="161"/>
                    <a:pt x="219" y="162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0" y="163"/>
                    <a:pt x="220" y="163"/>
                    <a:pt x="220" y="163"/>
                  </a:cubicBezTo>
                  <a:cubicBezTo>
                    <a:pt x="220" y="162"/>
                    <a:pt x="221" y="162"/>
                    <a:pt x="221" y="162"/>
                  </a:cubicBezTo>
                  <a:cubicBezTo>
                    <a:pt x="221" y="162"/>
                    <a:pt x="221" y="160"/>
                    <a:pt x="221" y="161"/>
                  </a:cubicBezTo>
                  <a:cubicBezTo>
                    <a:pt x="221" y="160"/>
                    <a:pt x="221" y="160"/>
                    <a:pt x="221" y="160"/>
                  </a:cubicBezTo>
                  <a:cubicBezTo>
                    <a:pt x="221" y="160"/>
                    <a:pt x="222" y="159"/>
                    <a:pt x="222" y="160"/>
                  </a:cubicBezTo>
                  <a:cubicBezTo>
                    <a:pt x="222" y="160"/>
                    <a:pt x="225" y="163"/>
                    <a:pt x="225" y="163"/>
                  </a:cubicBezTo>
                  <a:cubicBezTo>
                    <a:pt x="225" y="163"/>
                    <a:pt x="224" y="163"/>
                    <a:pt x="223" y="163"/>
                  </a:cubicBezTo>
                  <a:cubicBezTo>
                    <a:pt x="223" y="164"/>
                    <a:pt x="223" y="164"/>
                    <a:pt x="223" y="164"/>
                  </a:cubicBezTo>
                  <a:cubicBezTo>
                    <a:pt x="224" y="164"/>
                    <a:pt x="224" y="164"/>
                    <a:pt x="225" y="164"/>
                  </a:cubicBezTo>
                  <a:cubicBezTo>
                    <a:pt x="224" y="164"/>
                    <a:pt x="225" y="163"/>
                    <a:pt x="225" y="163"/>
                  </a:cubicBezTo>
                  <a:cubicBezTo>
                    <a:pt x="226" y="164"/>
                    <a:pt x="226" y="164"/>
                    <a:pt x="226" y="164"/>
                  </a:cubicBezTo>
                  <a:cubicBezTo>
                    <a:pt x="226" y="167"/>
                    <a:pt x="226" y="168"/>
                    <a:pt x="225" y="170"/>
                  </a:cubicBezTo>
                  <a:cubicBezTo>
                    <a:pt x="226" y="170"/>
                    <a:pt x="227" y="170"/>
                    <a:pt x="228" y="170"/>
                  </a:cubicBezTo>
                  <a:cubicBezTo>
                    <a:pt x="228" y="170"/>
                    <a:pt x="228" y="168"/>
                    <a:pt x="228" y="167"/>
                  </a:cubicBezTo>
                  <a:cubicBezTo>
                    <a:pt x="228" y="167"/>
                    <a:pt x="230" y="167"/>
                    <a:pt x="230" y="167"/>
                  </a:cubicBezTo>
                  <a:cubicBezTo>
                    <a:pt x="230" y="167"/>
                    <a:pt x="231" y="168"/>
                    <a:pt x="231" y="168"/>
                  </a:cubicBezTo>
                  <a:cubicBezTo>
                    <a:pt x="231" y="168"/>
                    <a:pt x="229" y="168"/>
                    <a:pt x="229" y="168"/>
                  </a:cubicBezTo>
                  <a:cubicBezTo>
                    <a:pt x="229" y="168"/>
                    <a:pt x="229" y="171"/>
                    <a:pt x="229" y="171"/>
                  </a:cubicBezTo>
                  <a:cubicBezTo>
                    <a:pt x="229" y="172"/>
                    <a:pt x="229" y="172"/>
                    <a:pt x="230" y="174"/>
                  </a:cubicBezTo>
                  <a:cubicBezTo>
                    <a:pt x="233" y="173"/>
                    <a:pt x="232" y="174"/>
                    <a:pt x="232" y="170"/>
                  </a:cubicBezTo>
                  <a:cubicBezTo>
                    <a:pt x="232" y="170"/>
                    <a:pt x="233" y="170"/>
                    <a:pt x="233" y="171"/>
                  </a:cubicBezTo>
                  <a:cubicBezTo>
                    <a:pt x="234" y="172"/>
                    <a:pt x="234" y="173"/>
                    <a:pt x="234" y="174"/>
                  </a:cubicBezTo>
                  <a:cubicBezTo>
                    <a:pt x="233" y="174"/>
                    <a:pt x="234" y="175"/>
                    <a:pt x="234" y="175"/>
                  </a:cubicBezTo>
                  <a:cubicBezTo>
                    <a:pt x="233" y="176"/>
                    <a:pt x="230" y="175"/>
                    <a:pt x="232" y="176"/>
                  </a:cubicBezTo>
                  <a:cubicBezTo>
                    <a:pt x="232" y="176"/>
                    <a:pt x="231" y="177"/>
                    <a:pt x="233" y="177"/>
                  </a:cubicBezTo>
                  <a:cubicBezTo>
                    <a:pt x="232" y="177"/>
                    <a:pt x="234" y="177"/>
                    <a:pt x="234" y="177"/>
                  </a:cubicBezTo>
                  <a:cubicBezTo>
                    <a:pt x="233" y="178"/>
                    <a:pt x="233" y="178"/>
                    <a:pt x="233" y="178"/>
                  </a:cubicBezTo>
                  <a:cubicBezTo>
                    <a:pt x="233" y="180"/>
                    <a:pt x="233" y="180"/>
                    <a:pt x="233" y="180"/>
                  </a:cubicBezTo>
                  <a:cubicBezTo>
                    <a:pt x="234" y="180"/>
                    <a:pt x="234" y="180"/>
                    <a:pt x="235" y="180"/>
                  </a:cubicBezTo>
                  <a:cubicBezTo>
                    <a:pt x="236" y="179"/>
                    <a:pt x="237" y="177"/>
                    <a:pt x="238" y="177"/>
                  </a:cubicBezTo>
                  <a:cubicBezTo>
                    <a:pt x="238" y="177"/>
                    <a:pt x="238" y="177"/>
                    <a:pt x="238" y="176"/>
                  </a:cubicBezTo>
                  <a:cubicBezTo>
                    <a:pt x="238" y="176"/>
                    <a:pt x="238" y="176"/>
                    <a:pt x="238" y="176"/>
                  </a:cubicBezTo>
                  <a:cubicBezTo>
                    <a:pt x="239" y="175"/>
                    <a:pt x="240" y="174"/>
                    <a:pt x="240" y="174"/>
                  </a:cubicBezTo>
                  <a:cubicBezTo>
                    <a:pt x="240" y="173"/>
                    <a:pt x="240" y="172"/>
                    <a:pt x="240" y="171"/>
                  </a:cubicBezTo>
                  <a:cubicBezTo>
                    <a:pt x="239" y="170"/>
                    <a:pt x="242" y="168"/>
                    <a:pt x="241" y="168"/>
                  </a:cubicBezTo>
                  <a:cubicBezTo>
                    <a:pt x="239" y="168"/>
                    <a:pt x="240" y="165"/>
                    <a:pt x="239" y="164"/>
                  </a:cubicBezTo>
                  <a:cubicBezTo>
                    <a:pt x="237" y="163"/>
                    <a:pt x="237" y="164"/>
                    <a:pt x="237" y="162"/>
                  </a:cubicBezTo>
                  <a:cubicBezTo>
                    <a:pt x="236" y="160"/>
                    <a:pt x="235" y="158"/>
                    <a:pt x="235" y="156"/>
                  </a:cubicBezTo>
                  <a:cubicBezTo>
                    <a:pt x="235" y="154"/>
                    <a:pt x="233" y="158"/>
                    <a:pt x="231" y="156"/>
                  </a:cubicBezTo>
                  <a:cubicBezTo>
                    <a:pt x="228" y="155"/>
                    <a:pt x="229" y="153"/>
                    <a:pt x="226" y="152"/>
                  </a:cubicBezTo>
                  <a:cubicBezTo>
                    <a:pt x="224" y="150"/>
                    <a:pt x="224" y="147"/>
                    <a:pt x="222" y="145"/>
                  </a:cubicBezTo>
                  <a:cubicBezTo>
                    <a:pt x="221" y="143"/>
                    <a:pt x="216" y="138"/>
                    <a:pt x="215" y="137"/>
                  </a:cubicBezTo>
                  <a:cubicBezTo>
                    <a:pt x="213" y="135"/>
                    <a:pt x="212" y="132"/>
                    <a:pt x="209" y="132"/>
                  </a:cubicBezTo>
                  <a:cubicBezTo>
                    <a:pt x="207" y="131"/>
                    <a:pt x="207" y="130"/>
                    <a:pt x="207" y="128"/>
                  </a:cubicBezTo>
                  <a:cubicBezTo>
                    <a:pt x="207" y="126"/>
                    <a:pt x="203" y="127"/>
                    <a:pt x="202" y="125"/>
                  </a:cubicBezTo>
                  <a:cubicBezTo>
                    <a:pt x="201" y="123"/>
                    <a:pt x="199" y="125"/>
                    <a:pt x="197" y="125"/>
                  </a:cubicBezTo>
                  <a:cubicBezTo>
                    <a:pt x="195" y="125"/>
                    <a:pt x="198" y="126"/>
                    <a:pt x="197" y="128"/>
                  </a:cubicBezTo>
                  <a:cubicBezTo>
                    <a:pt x="196" y="130"/>
                    <a:pt x="194" y="130"/>
                    <a:pt x="191" y="131"/>
                  </a:cubicBezTo>
                  <a:cubicBezTo>
                    <a:pt x="188" y="134"/>
                    <a:pt x="190" y="132"/>
                    <a:pt x="189" y="130"/>
                  </a:cubicBezTo>
                  <a:cubicBezTo>
                    <a:pt x="188" y="127"/>
                    <a:pt x="183" y="126"/>
                    <a:pt x="182" y="123"/>
                  </a:cubicBezTo>
                  <a:cubicBezTo>
                    <a:pt x="180" y="121"/>
                    <a:pt x="180" y="121"/>
                    <a:pt x="180" y="119"/>
                  </a:cubicBezTo>
                  <a:cubicBezTo>
                    <a:pt x="179" y="117"/>
                    <a:pt x="181" y="112"/>
                    <a:pt x="177" y="117"/>
                  </a:cubicBezTo>
                  <a:cubicBezTo>
                    <a:pt x="176" y="118"/>
                    <a:pt x="174" y="116"/>
                    <a:pt x="173" y="115"/>
                  </a:cubicBezTo>
                  <a:cubicBezTo>
                    <a:pt x="172" y="114"/>
                    <a:pt x="167" y="117"/>
                    <a:pt x="167" y="117"/>
                  </a:cubicBezTo>
                  <a:cubicBezTo>
                    <a:pt x="165" y="16"/>
                    <a:pt x="165" y="16"/>
                    <a:pt x="165" y="16"/>
                  </a:cubicBezTo>
                  <a:close/>
                </a:path>
              </a:pathLst>
            </a:custGeom>
            <a:solidFill>
              <a:srgbClr val="D5D1C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1" name="Freeform 183"/>
            <p:cNvSpPr>
              <a:spLocks/>
            </p:cNvSpPr>
            <p:nvPr/>
          </p:nvSpPr>
          <p:spPr bwMode="auto">
            <a:xfrm>
              <a:off x="5738813" y="3236913"/>
              <a:ext cx="315912" cy="250825"/>
            </a:xfrm>
            <a:custGeom>
              <a:avLst/>
              <a:gdLst>
                <a:gd name="T0" fmla="*/ 199 w 199"/>
                <a:gd name="T1" fmla="*/ 21 h 158"/>
                <a:gd name="T2" fmla="*/ 189 w 199"/>
                <a:gd name="T3" fmla="*/ 24 h 158"/>
                <a:gd name="T4" fmla="*/ 170 w 199"/>
                <a:gd name="T5" fmla="*/ 28 h 158"/>
                <a:gd name="T6" fmla="*/ 144 w 199"/>
                <a:gd name="T7" fmla="*/ 40 h 158"/>
                <a:gd name="T8" fmla="*/ 140 w 199"/>
                <a:gd name="T9" fmla="*/ 52 h 158"/>
                <a:gd name="T10" fmla="*/ 140 w 199"/>
                <a:gd name="T11" fmla="*/ 66 h 158"/>
                <a:gd name="T12" fmla="*/ 128 w 199"/>
                <a:gd name="T13" fmla="*/ 66 h 158"/>
                <a:gd name="T14" fmla="*/ 130 w 199"/>
                <a:gd name="T15" fmla="*/ 78 h 158"/>
                <a:gd name="T16" fmla="*/ 123 w 199"/>
                <a:gd name="T17" fmla="*/ 92 h 158"/>
                <a:gd name="T18" fmla="*/ 121 w 199"/>
                <a:gd name="T19" fmla="*/ 104 h 158"/>
                <a:gd name="T20" fmla="*/ 109 w 199"/>
                <a:gd name="T21" fmla="*/ 104 h 158"/>
                <a:gd name="T22" fmla="*/ 102 w 199"/>
                <a:gd name="T23" fmla="*/ 104 h 158"/>
                <a:gd name="T24" fmla="*/ 99 w 199"/>
                <a:gd name="T25" fmla="*/ 116 h 158"/>
                <a:gd name="T26" fmla="*/ 95 w 199"/>
                <a:gd name="T27" fmla="*/ 121 h 158"/>
                <a:gd name="T28" fmla="*/ 81 w 199"/>
                <a:gd name="T29" fmla="*/ 132 h 158"/>
                <a:gd name="T30" fmla="*/ 71 w 199"/>
                <a:gd name="T31" fmla="*/ 144 h 158"/>
                <a:gd name="T32" fmla="*/ 62 w 199"/>
                <a:gd name="T33" fmla="*/ 151 h 158"/>
                <a:gd name="T34" fmla="*/ 52 w 199"/>
                <a:gd name="T35" fmla="*/ 156 h 158"/>
                <a:gd name="T36" fmla="*/ 33 w 199"/>
                <a:gd name="T37" fmla="*/ 156 h 158"/>
                <a:gd name="T38" fmla="*/ 12 w 199"/>
                <a:gd name="T39" fmla="*/ 149 h 158"/>
                <a:gd name="T40" fmla="*/ 29 w 199"/>
                <a:gd name="T41" fmla="*/ 125 h 158"/>
                <a:gd name="T42" fmla="*/ 12 w 199"/>
                <a:gd name="T43" fmla="*/ 121 h 158"/>
                <a:gd name="T44" fmla="*/ 10 w 199"/>
                <a:gd name="T45" fmla="*/ 109 h 158"/>
                <a:gd name="T46" fmla="*/ 3 w 199"/>
                <a:gd name="T47" fmla="*/ 92 h 158"/>
                <a:gd name="T48" fmla="*/ 7 w 199"/>
                <a:gd name="T49" fmla="*/ 83 h 158"/>
                <a:gd name="T50" fmla="*/ 0 w 199"/>
                <a:gd name="T51" fmla="*/ 76 h 158"/>
                <a:gd name="T52" fmla="*/ 5 w 199"/>
                <a:gd name="T53" fmla="*/ 57 h 158"/>
                <a:gd name="T54" fmla="*/ 14 w 199"/>
                <a:gd name="T55" fmla="*/ 54 h 158"/>
                <a:gd name="T56" fmla="*/ 19 w 199"/>
                <a:gd name="T57" fmla="*/ 43 h 158"/>
                <a:gd name="T58" fmla="*/ 29 w 199"/>
                <a:gd name="T59" fmla="*/ 43 h 158"/>
                <a:gd name="T60" fmla="*/ 48 w 199"/>
                <a:gd name="T61" fmla="*/ 38 h 158"/>
                <a:gd name="T62" fmla="*/ 55 w 199"/>
                <a:gd name="T63" fmla="*/ 24 h 158"/>
                <a:gd name="T64" fmla="*/ 57 w 199"/>
                <a:gd name="T65" fmla="*/ 10 h 158"/>
                <a:gd name="T66" fmla="*/ 62 w 199"/>
                <a:gd name="T67" fmla="*/ 0 h 158"/>
                <a:gd name="T68" fmla="*/ 71 w 199"/>
                <a:gd name="T69" fmla="*/ 5 h 158"/>
                <a:gd name="T70" fmla="*/ 85 w 199"/>
                <a:gd name="T71" fmla="*/ 7 h 158"/>
                <a:gd name="T72" fmla="*/ 97 w 199"/>
                <a:gd name="T73" fmla="*/ 12 h 158"/>
                <a:gd name="T74" fmla="*/ 111 w 199"/>
                <a:gd name="T75" fmla="*/ 12 h 158"/>
                <a:gd name="T76" fmla="*/ 121 w 199"/>
                <a:gd name="T77" fmla="*/ 5 h 158"/>
                <a:gd name="T78" fmla="*/ 130 w 199"/>
                <a:gd name="T79" fmla="*/ 2 h 158"/>
                <a:gd name="T80" fmla="*/ 137 w 199"/>
                <a:gd name="T81" fmla="*/ 12 h 158"/>
                <a:gd name="T82" fmla="*/ 130 w 199"/>
                <a:gd name="T83" fmla="*/ 28 h 158"/>
                <a:gd name="T84" fmla="*/ 144 w 199"/>
                <a:gd name="T85" fmla="*/ 33 h 158"/>
                <a:gd name="T86" fmla="*/ 156 w 199"/>
                <a:gd name="T87" fmla="*/ 21 h 158"/>
                <a:gd name="T88" fmla="*/ 170 w 199"/>
                <a:gd name="T89" fmla="*/ 14 h 158"/>
                <a:gd name="T90" fmla="*/ 187 w 199"/>
                <a:gd name="T91" fmla="*/ 1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9" h="158">
                  <a:moveTo>
                    <a:pt x="199" y="14"/>
                  </a:moveTo>
                  <a:lnTo>
                    <a:pt x="199" y="21"/>
                  </a:lnTo>
                  <a:lnTo>
                    <a:pt x="194" y="24"/>
                  </a:lnTo>
                  <a:lnTo>
                    <a:pt x="189" y="24"/>
                  </a:lnTo>
                  <a:lnTo>
                    <a:pt x="180" y="24"/>
                  </a:lnTo>
                  <a:lnTo>
                    <a:pt x="170" y="28"/>
                  </a:lnTo>
                  <a:lnTo>
                    <a:pt x="161" y="31"/>
                  </a:lnTo>
                  <a:lnTo>
                    <a:pt x="144" y="40"/>
                  </a:lnTo>
                  <a:lnTo>
                    <a:pt x="144" y="47"/>
                  </a:lnTo>
                  <a:lnTo>
                    <a:pt x="140" y="52"/>
                  </a:lnTo>
                  <a:lnTo>
                    <a:pt x="142" y="57"/>
                  </a:lnTo>
                  <a:lnTo>
                    <a:pt x="140" y="66"/>
                  </a:lnTo>
                  <a:lnTo>
                    <a:pt x="133" y="69"/>
                  </a:lnTo>
                  <a:lnTo>
                    <a:pt x="128" y="66"/>
                  </a:lnTo>
                  <a:lnTo>
                    <a:pt x="123" y="73"/>
                  </a:lnTo>
                  <a:lnTo>
                    <a:pt x="130" y="78"/>
                  </a:lnTo>
                  <a:lnTo>
                    <a:pt x="128" y="87"/>
                  </a:lnTo>
                  <a:lnTo>
                    <a:pt x="123" y="92"/>
                  </a:lnTo>
                  <a:lnTo>
                    <a:pt x="123" y="97"/>
                  </a:lnTo>
                  <a:lnTo>
                    <a:pt x="121" y="104"/>
                  </a:lnTo>
                  <a:lnTo>
                    <a:pt x="116" y="106"/>
                  </a:lnTo>
                  <a:lnTo>
                    <a:pt x="109" y="104"/>
                  </a:lnTo>
                  <a:lnTo>
                    <a:pt x="107" y="99"/>
                  </a:lnTo>
                  <a:lnTo>
                    <a:pt x="102" y="104"/>
                  </a:lnTo>
                  <a:lnTo>
                    <a:pt x="95" y="109"/>
                  </a:lnTo>
                  <a:lnTo>
                    <a:pt x="99" y="116"/>
                  </a:lnTo>
                  <a:lnTo>
                    <a:pt x="97" y="121"/>
                  </a:lnTo>
                  <a:lnTo>
                    <a:pt x="95" y="121"/>
                  </a:lnTo>
                  <a:lnTo>
                    <a:pt x="90" y="121"/>
                  </a:lnTo>
                  <a:lnTo>
                    <a:pt x="81" y="132"/>
                  </a:lnTo>
                  <a:lnTo>
                    <a:pt x="74" y="137"/>
                  </a:lnTo>
                  <a:lnTo>
                    <a:pt x="71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9" y="158"/>
                  </a:lnTo>
                  <a:lnTo>
                    <a:pt x="52" y="156"/>
                  </a:lnTo>
                  <a:lnTo>
                    <a:pt x="38" y="156"/>
                  </a:lnTo>
                  <a:lnTo>
                    <a:pt x="33" y="156"/>
                  </a:lnTo>
                  <a:lnTo>
                    <a:pt x="29" y="158"/>
                  </a:lnTo>
                  <a:lnTo>
                    <a:pt x="12" y="149"/>
                  </a:lnTo>
                  <a:lnTo>
                    <a:pt x="29" y="130"/>
                  </a:lnTo>
                  <a:lnTo>
                    <a:pt x="29" y="125"/>
                  </a:lnTo>
                  <a:lnTo>
                    <a:pt x="26" y="123"/>
                  </a:lnTo>
                  <a:lnTo>
                    <a:pt x="12" y="121"/>
                  </a:lnTo>
                  <a:lnTo>
                    <a:pt x="12" y="116"/>
                  </a:lnTo>
                  <a:lnTo>
                    <a:pt x="10" y="109"/>
                  </a:lnTo>
                  <a:lnTo>
                    <a:pt x="7" y="99"/>
                  </a:lnTo>
                  <a:lnTo>
                    <a:pt x="3" y="92"/>
                  </a:lnTo>
                  <a:lnTo>
                    <a:pt x="0" y="85"/>
                  </a:lnTo>
                  <a:lnTo>
                    <a:pt x="7" y="83"/>
                  </a:lnTo>
                  <a:lnTo>
                    <a:pt x="3" y="78"/>
                  </a:lnTo>
                  <a:lnTo>
                    <a:pt x="0" y="76"/>
                  </a:lnTo>
                  <a:lnTo>
                    <a:pt x="3" y="64"/>
                  </a:lnTo>
                  <a:lnTo>
                    <a:pt x="5" y="57"/>
                  </a:lnTo>
                  <a:lnTo>
                    <a:pt x="10" y="57"/>
                  </a:lnTo>
                  <a:lnTo>
                    <a:pt x="14" y="54"/>
                  </a:lnTo>
                  <a:lnTo>
                    <a:pt x="17" y="50"/>
                  </a:lnTo>
                  <a:lnTo>
                    <a:pt x="19" y="43"/>
                  </a:lnTo>
                  <a:lnTo>
                    <a:pt x="26" y="45"/>
                  </a:lnTo>
                  <a:lnTo>
                    <a:pt x="29" y="43"/>
                  </a:lnTo>
                  <a:lnTo>
                    <a:pt x="36" y="45"/>
                  </a:lnTo>
                  <a:lnTo>
                    <a:pt x="48" y="38"/>
                  </a:lnTo>
                  <a:lnTo>
                    <a:pt x="45" y="31"/>
                  </a:lnTo>
                  <a:lnTo>
                    <a:pt x="55" y="24"/>
                  </a:lnTo>
                  <a:lnTo>
                    <a:pt x="57" y="17"/>
                  </a:lnTo>
                  <a:lnTo>
                    <a:pt x="57" y="10"/>
                  </a:lnTo>
                  <a:lnTo>
                    <a:pt x="59" y="5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71" y="5"/>
                  </a:lnTo>
                  <a:lnTo>
                    <a:pt x="78" y="7"/>
                  </a:lnTo>
                  <a:lnTo>
                    <a:pt x="85" y="7"/>
                  </a:lnTo>
                  <a:lnTo>
                    <a:pt x="90" y="12"/>
                  </a:lnTo>
                  <a:lnTo>
                    <a:pt x="97" y="12"/>
                  </a:lnTo>
                  <a:lnTo>
                    <a:pt x="107" y="10"/>
                  </a:lnTo>
                  <a:lnTo>
                    <a:pt x="111" y="12"/>
                  </a:lnTo>
                  <a:lnTo>
                    <a:pt x="118" y="7"/>
                  </a:lnTo>
                  <a:lnTo>
                    <a:pt x="121" y="5"/>
                  </a:lnTo>
                  <a:lnTo>
                    <a:pt x="125" y="0"/>
                  </a:lnTo>
                  <a:lnTo>
                    <a:pt x="130" y="2"/>
                  </a:lnTo>
                  <a:lnTo>
                    <a:pt x="133" y="7"/>
                  </a:lnTo>
                  <a:lnTo>
                    <a:pt x="137" y="12"/>
                  </a:lnTo>
                  <a:lnTo>
                    <a:pt x="133" y="19"/>
                  </a:lnTo>
                  <a:lnTo>
                    <a:pt x="130" y="28"/>
                  </a:lnTo>
                  <a:lnTo>
                    <a:pt x="137" y="36"/>
                  </a:lnTo>
                  <a:lnTo>
                    <a:pt x="144" y="33"/>
                  </a:lnTo>
                  <a:lnTo>
                    <a:pt x="151" y="28"/>
                  </a:lnTo>
                  <a:lnTo>
                    <a:pt x="156" y="21"/>
                  </a:lnTo>
                  <a:lnTo>
                    <a:pt x="161" y="21"/>
                  </a:lnTo>
                  <a:lnTo>
                    <a:pt x="170" y="14"/>
                  </a:lnTo>
                  <a:lnTo>
                    <a:pt x="175" y="14"/>
                  </a:lnTo>
                  <a:lnTo>
                    <a:pt x="187" y="17"/>
                  </a:lnTo>
                  <a:lnTo>
                    <a:pt x="199" y="1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382" name="Group 381"/>
            <p:cNvGrpSpPr/>
            <p:nvPr/>
          </p:nvGrpSpPr>
          <p:grpSpPr>
            <a:xfrm>
              <a:off x="4772197" y="1428862"/>
              <a:ext cx="3998913" cy="1714500"/>
              <a:chOff x="4778375" y="1435327"/>
              <a:chExt cx="3998913" cy="1714500"/>
            </a:xfrm>
            <a:solidFill>
              <a:schemeClr val="accent2"/>
            </a:solidFill>
          </p:grpSpPr>
          <p:sp>
            <p:nvSpPr>
              <p:cNvPr id="386" name="Freeform 5"/>
              <p:cNvSpPr>
                <a:spLocks noEditPoints="1"/>
              </p:cNvSpPr>
              <p:nvPr/>
            </p:nvSpPr>
            <p:spPr bwMode="auto">
              <a:xfrm>
                <a:off x="6338888" y="1503590"/>
                <a:ext cx="2438400" cy="1595438"/>
              </a:xfrm>
              <a:custGeom>
                <a:avLst/>
                <a:gdLst>
                  <a:gd name="T0" fmla="*/ 27 w 429"/>
                  <a:gd name="T1" fmla="*/ 12 h 280"/>
                  <a:gd name="T2" fmla="*/ 40 w 429"/>
                  <a:gd name="T3" fmla="*/ 11 h 280"/>
                  <a:gd name="T4" fmla="*/ 55 w 429"/>
                  <a:gd name="T5" fmla="*/ 20 h 280"/>
                  <a:gd name="T6" fmla="*/ 72 w 429"/>
                  <a:gd name="T7" fmla="*/ 77 h 280"/>
                  <a:gd name="T8" fmla="*/ 176 w 429"/>
                  <a:gd name="T9" fmla="*/ 77 h 280"/>
                  <a:gd name="T10" fmla="*/ 176 w 429"/>
                  <a:gd name="T11" fmla="*/ 73 h 280"/>
                  <a:gd name="T12" fmla="*/ 164 w 429"/>
                  <a:gd name="T13" fmla="*/ 70 h 280"/>
                  <a:gd name="T14" fmla="*/ 109 w 429"/>
                  <a:gd name="T15" fmla="*/ 60 h 280"/>
                  <a:gd name="T16" fmla="*/ 266 w 429"/>
                  <a:gd name="T17" fmla="*/ 85 h 280"/>
                  <a:gd name="T18" fmla="*/ 249 w 429"/>
                  <a:gd name="T19" fmla="*/ 273 h 280"/>
                  <a:gd name="T20" fmla="*/ 258 w 429"/>
                  <a:gd name="T21" fmla="*/ 261 h 280"/>
                  <a:gd name="T22" fmla="*/ 285 w 429"/>
                  <a:gd name="T23" fmla="*/ 232 h 280"/>
                  <a:gd name="T24" fmla="*/ 230 w 429"/>
                  <a:gd name="T25" fmla="*/ 255 h 280"/>
                  <a:gd name="T26" fmla="*/ 237 w 429"/>
                  <a:gd name="T27" fmla="*/ 231 h 280"/>
                  <a:gd name="T28" fmla="*/ 92 w 429"/>
                  <a:gd name="T29" fmla="*/ 211 h 280"/>
                  <a:gd name="T30" fmla="*/ 86 w 429"/>
                  <a:gd name="T31" fmla="*/ 213 h 280"/>
                  <a:gd name="T32" fmla="*/ 390 w 429"/>
                  <a:gd name="T33" fmla="*/ 84 h 280"/>
                  <a:gd name="T34" fmla="*/ 230 w 429"/>
                  <a:gd name="T35" fmla="*/ 69 h 280"/>
                  <a:gd name="T36" fmla="*/ 267 w 429"/>
                  <a:gd name="T37" fmla="*/ 52 h 280"/>
                  <a:gd name="T38" fmla="*/ 73 w 429"/>
                  <a:gd name="T39" fmla="*/ 49 h 280"/>
                  <a:gd name="T40" fmla="*/ 211 w 429"/>
                  <a:gd name="T41" fmla="*/ 54 h 280"/>
                  <a:gd name="T42" fmla="*/ 63 w 429"/>
                  <a:gd name="T43" fmla="*/ 16 h 280"/>
                  <a:gd name="T44" fmla="*/ 64 w 429"/>
                  <a:gd name="T45" fmla="*/ 15 h 280"/>
                  <a:gd name="T46" fmla="*/ 93 w 429"/>
                  <a:gd name="T47" fmla="*/ 238 h 280"/>
                  <a:gd name="T48" fmla="*/ 141 w 429"/>
                  <a:gd name="T49" fmla="*/ 224 h 280"/>
                  <a:gd name="T50" fmla="*/ 169 w 429"/>
                  <a:gd name="T51" fmla="*/ 230 h 280"/>
                  <a:gd name="T52" fmla="*/ 199 w 429"/>
                  <a:gd name="T53" fmla="*/ 243 h 280"/>
                  <a:gd name="T54" fmla="*/ 185 w 429"/>
                  <a:gd name="T55" fmla="*/ 269 h 280"/>
                  <a:gd name="T56" fmla="*/ 203 w 429"/>
                  <a:gd name="T57" fmla="*/ 273 h 280"/>
                  <a:gd name="T58" fmla="*/ 223 w 429"/>
                  <a:gd name="T59" fmla="*/ 232 h 280"/>
                  <a:gd name="T60" fmla="*/ 215 w 429"/>
                  <a:gd name="T61" fmla="*/ 213 h 280"/>
                  <a:gd name="T62" fmla="*/ 217 w 429"/>
                  <a:gd name="T63" fmla="*/ 188 h 280"/>
                  <a:gd name="T64" fmla="*/ 251 w 429"/>
                  <a:gd name="T65" fmla="*/ 170 h 280"/>
                  <a:gd name="T66" fmla="*/ 278 w 429"/>
                  <a:gd name="T67" fmla="*/ 174 h 280"/>
                  <a:gd name="T68" fmla="*/ 293 w 429"/>
                  <a:gd name="T69" fmla="*/ 157 h 280"/>
                  <a:gd name="T70" fmla="*/ 317 w 429"/>
                  <a:gd name="T71" fmla="*/ 155 h 280"/>
                  <a:gd name="T72" fmla="*/ 311 w 429"/>
                  <a:gd name="T73" fmla="*/ 167 h 280"/>
                  <a:gd name="T74" fmla="*/ 289 w 429"/>
                  <a:gd name="T75" fmla="*/ 217 h 280"/>
                  <a:gd name="T76" fmla="*/ 316 w 429"/>
                  <a:gd name="T77" fmla="*/ 195 h 280"/>
                  <a:gd name="T78" fmla="*/ 319 w 429"/>
                  <a:gd name="T79" fmla="*/ 170 h 280"/>
                  <a:gd name="T80" fmla="*/ 349 w 429"/>
                  <a:gd name="T81" fmla="*/ 165 h 280"/>
                  <a:gd name="T82" fmla="*/ 384 w 429"/>
                  <a:gd name="T83" fmla="*/ 147 h 280"/>
                  <a:gd name="T84" fmla="*/ 389 w 429"/>
                  <a:gd name="T85" fmla="*/ 128 h 280"/>
                  <a:gd name="T86" fmla="*/ 413 w 429"/>
                  <a:gd name="T87" fmla="*/ 140 h 280"/>
                  <a:gd name="T88" fmla="*/ 426 w 429"/>
                  <a:gd name="T89" fmla="*/ 131 h 280"/>
                  <a:gd name="T90" fmla="*/ 401 w 429"/>
                  <a:gd name="T91" fmla="*/ 113 h 280"/>
                  <a:gd name="T92" fmla="*/ 359 w 429"/>
                  <a:gd name="T93" fmla="*/ 93 h 280"/>
                  <a:gd name="T94" fmla="*/ 333 w 429"/>
                  <a:gd name="T95" fmla="*/ 99 h 280"/>
                  <a:gd name="T96" fmla="*/ 304 w 429"/>
                  <a:gd name="T97" fmla="*/ 90 h 280"/>
                  <a:gd name="T98" fmla="*/ 260 w 429"/>
                  <a:gd name="T99" fmla="*/ 82 h 280"/>
                  <a:gd name="T100" fmla="*/ 240 w 429"/>
                  <a:gd name="T101" fmla="*/ 79 h 280"/>
                  <a:gd name="T102" fmla="*/ 221 w 429"/>
                  <a:gd name="T103" fmla="*/ 82 h 280"/>
                  <a:gd name="T104" fmla="*/ 194 w 429"/>
                  <a:gd name="T105" fmla="*/ 85 h 280"/>
                  <a:gd name="T106" fmla="*/ 176 w 429"/>
                  <a:gd name="T107" fmla="*/ 81 h 280"/>
                  <a:gd name="T108" fmla="*/ 158 w 429"/>
                  <a:gd name="T109" fmla="*/ 73 h 280"/>
                  <a:gd name="T110" fmla="*/ 153 w 429"/>
                  <a:gd name="T111" fmla="*/ 73 h 280"/>
                  <a:gd name="T112" fmla="*/ 118 w 429"/>
                  <a:gd name="T113" fmla="*/ 63 h 280"/>
                  <a:gd name="T114" fmla="*/ 94 w 429"/>
                  <a:gd name="T115" fmla="*/ 69 h 280"/>
                  <a:gd name="T116" fmla="*/ 102 w 429"/>
                  <a:gd name="T117" fmla="*/ 59 h 280"/>
                  <a:gd name="T118" fmla="*/ 85 w 429"/>
                  <a:gd name="T119" fmla="*/ 38 h 280"/>
                  <a:gd name="T120" fmla="*/ 61 w 429"/>
                  <a:gd name="T121" fmla="*/ 41 h 280"/>
                  <a:gd name="T122" fmla="*/ 38 w 429"/>
                  <a:gd name="T123" fmla="*/ 43 h 280"/>
                  <a:gd name="T124" fmla="*/ 7 w 429"/>
                  <a:gd name="T125" fmla="*/ 5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9" h="280">
                    <a:moveTo>
                      <a:pt x="65" y="79"/>
                    </a:moveTo>
                    <a:cubicBezTo>
                      <a:pt x="65" y="79"/>
                      <a:pt x="65" y="80"/>
                      <a:pt x="65" y="80"/>
                    </a:cubicBezTo>
                    <a:cubicBezTo>
                      <a:pt x="64" y="80"/>
                      <a:pt x="64" y="79"/>
                      <a:pt x="65" y="79"/>
                    </a:cubicBezTo>
                    <a:close/>
                    <a:moveTo>
                      <a:pt x="29" y="44"/>
                    </a:move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4"/>
                      <a:pt x="29" y="44"/>
                    </a:cubicBezTo>
                    <a:close/>
                    <a:moveTo>
                      <a:pt x="44" y="41"/>
                    </a:moveTo>
                    <a:cubicBezTo>
                      <a:pt x="44" y="41"/>
                      <a:pt x="44" y="42"/>
                      <a:pt x="44" y="42"/>
                    </a:cubicBezTo>
                    <a:cubicBezTo>
                      <a:pt x="43" y="42"/>
                      <a:pt x="42" y="42"/>
                      <a:pt x="42" y="42"/>
                    </a:cubicBezTo>
                    <a:cubicBezTo>
                      <a:pt x="42" y="42"/>
                      <a:pt x="40" y="41"/>
                      <a:pt x="40" y="41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43"/>
                      <a:pt x="42" y="44"/>
                      <a:pt x="44" y="43"/>
                    </a:cubicBezTo>
                    <a:cubicBezTo>
                      <a:pt x="44" y="43"/>
                      <a:pt x="47" y="41"/>
                      <a:pt x="44" y="41"/>
                    </a:cubicBezTo>
                    <a:close/>
                    <a:moveTo>
                      <a:pt x="23" y="12"/>
                    </a:moveTo>
                    <a:cubicBezTo>
                      <a:pt x="23" y="12"/>
                      <a:pt x="24" y="13"/>
                      <a:pt x="24" y="14"/>
                    </a:cubicBezTo>
                    <a:cubicBezTo>
                      <a:pt x="24" y="14"/>
                      <a:pt x="23" y="14"/>
                      <a:pt x="22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7"/>
                      <a:pt x="23" y="17"/>
                      <a:pt x="23" y="17"/>
                    </a:cubicBezTo>
                    <a:cubicBezTo>
                      <a:pt x="24" y="17"/>
                      <a:pt x="29" y="18"/>
                      <a:pt x="31" y="17"/>
                    </a:cubicBezTo>
                    <a:cubicBezTo>
                      <a:pt x="34" y="15"/>
                      <a:pt x="29" y="14"/>
                      <a:pt x="28" y="13"/>
                    </a:cubicBezTo>
                    <a:cubicBezTo>
                      <a:pt x="28" y="13"/>
                      <a:pt x="27" y="12"/>
                      <a:pt x="27" y="12"/>
                    </a:cubicBezTo>
                    <a:cubicBezTo>
                      <a:pt x="26" y="12"/>
                      <a:pt x="24" y="12"/>
                      <a:pt x="23" y="12"/>
                    </a:cubicBezTo>
                    <a:close/>
                    <a:moveTo>
                      <a:pt x="20" y="0"/>
                    </a:moveTo>
                    <a:cubicBezTo>
                      <a:pt x="20" y="1"/>
                      <a:pt x="20" y="1"/>
                      <a:pt x="20" y="1"/>
                    </a:cubicBezTo>
                    <a:cubicBezTo>
                      <a:pt x="17" y="2"/>
                      <a:pt x="19" y="3"/>
                      <a:pt x="21" y="3"/>
                    </a:cubicBezTo>
                    <a:cubicBezTo>
                      <a:pt x="22" y="3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1"/>
                      <a:pt x="21" y="1"/>
                    </a:cubicBezTo>
                    <a:cubicBezTo>
                      <a:pt x="21" y="1"/>
                      <a:pt x="21" y="0"/>
                      <a:pt x="20" y="0"/>
                    </a:cubicBezTo>
                    <a:close/>
                    <a:moveTo>
                      <a:pt x="40" y="1"/>
                    </a:moveTo>
                    <a:cubicBezTo>
                      <a:pt x="39" y="3"/>
                      <a:pt x="39" y="3"/>
                      <a:pt x="37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5" y="4"/>
                    </a:cubicBezTo>
                    <a:cubicBezTo>
                      <a:pt x="35" y="4"/>
                      <a:pt x="35" y="5"/>
                      <a:pt x="35" y="5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4" y="8"/>
                      <a:pt x="34" y="7"/>
                    </a:cubicBezTo>
                    <a:cubicBezTo>
                      <a:pt x="34" y="7"/>
                      <a:pt x="34" y="8"/>
                      <a:pt x="34" y="8"/>
                    </a:cubicBezTo>
                    <a:cubicBezTo>
                      <a:pt x="33" y="9"/>
                      <a:pt x="31" y="8"/>
                      <a:pt x="30" y="9"/>
                    </a:cubicBezTo>
                    <a:cubicBezTo>
                      <a:pt x="29" y="9"/>
                      <a:pt x="28" y="10"/>
                      <a:pt x="28" y="10"/>
                    </a:cubicBezTo>
                    <a:cubicBezTo>
                      <a:pt x="29" y="10"/>
                      <a:pt x="30" y="10"/>
                      <a:pt x="31" y="10"/>
                    </a:cubicBezTo>
                    <a:cubicBezTo>
                      <a:pt x="31" y="10"/>
                      <a:pt x="31" y="11"/>
                      <a:pt x="31" y="11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3"/>
                      <a:pt x="38" y="11"/>
                      <a:pt x="40" y="11"/>
                    </a:cubicBezTo>
                    <a:cubicBezTo>
                      <a:pt x="40" y="11"/>
                      <a:pt x="41" y="11"/>
                      <a:pt x="40" y="11"/>
                    </a:cubicBezTo>
                    <a:cubicBezTo>
                      <a:pt x="42" y="12"/>
                      <a:pt x="42" y="12"/>
                      <a:pt x="44" y="12"/>
                    </a:cubicBezTo>
                    <a:cubicBezTo>
                      <a:pt x="43" y="12"/>
                      <a:pt x="41" y="13"/>
                      <a:pt x="41" y="13"/>
                    </a:cubicBezTo>
                    <a:cubicBezTo>
                      <a:pt x="40" y="13"/>
                      <a:pt x="40" y="12"/>
                      <a:pt x="39" y="13"/>
                    </a:cubicBezTo>
                    <a:cubicBezTo>
                      <a:pt x="39" y="13"/>
                      <a:pt x="39" y="13"/>
                      <a:pt x="38" y="14"/>
                    </a:cubicBezTo>
                    <a:cubicBezTo>
                      <a:pt x="38" y="14"/>
                      <a:pt x="37" y="14"/>
                      <a:pt x="36" y="15"/>
                    </a:cubicBezTo>
                    <a:cubicBezTo>
                      <a:pt x="36" y="15"/>
                      <a:pt x="36" y="16"/>
                      <a:pt x="36" y="16"/>
                    </a:cubicBezTo>
                    <a:cubicBezTo>
                      <a:pt x="33" y="16"/>
                      <a:pt x="36" y="16"/>
                      <a:pt x="33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8"/>
                      <a:pt x="33" y="18"/>
                      <a:pt x="32" y="18"/>
                    </a:cubicBezTo>
                    <a:cubicBezTo>
                      <a:pt x="34" y="18"/>
                      <a:pt x="35" y="18"/>
                      <a:pt x="36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7" y="19"/>
                      <a:pt x="37" y="20"/>
                    </a:cubicBezTo>
                    <a:cubicBezTo>
                      <a:pt x="37" y="20"/>
                      <a:pt x="39" y="19"/>
                      <a:pt x="40" y="19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1" y="20"/>
                      <a:pt x="41" y="20"/>
                      <a:pt x="42" y="20"/>
                    </a:cubicBezTo>
                    <a:cubicBezTo>
                      <a:pt x="43" y="20"/>
                      <a:pt x="47" y="22"/>
                      <a:pt x="48" y="21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0" y="21"/>
                      <a:pt x="50" y="21"/>
                      <a:pt x="51" y="22"/>
                    </a:cubicBezTo>
                    <a:cubicBezTo>
                      <a:pt x="51" y="21"/>
                      <a:pt x="51" y="21"/>
                      <a:pt x="52" y="21"/>
                    </a:cubicBezTo>
                    <a:cubicBezTo>
                      <a:pt x="53" y="20"/>
                      <a:pt x="54" y="20"/>
                      <a:pt x="55" y="20"/>
                    </a:cubicBezTo>
                    <a:cubicBezTo>
                      <a:pt x="55" y="20"/>
                      <a:pt x="56" y="19"/>
                      <a:pt x="56" y="19"/>
                    </a:cubicBezTo>
                    <a:cubicBezTo>
                      <a:pt x="55" y="19"/>
                      <a:pt x="55" y="18"/>
                      <a:pt x="55" y="18"/>
                    </a:cubicBezTo>
                    <a:cubicBezTo>
                      <a:pt x="56" y="18"/>
                      <a:pt x="56" y="18"/>
                      <a:pt x="57" y="18"/>
                    </a:cubicBezTo>
                    <a:cubicBezTo>
                      <a:pt x="58" y="16"/>
                      <a:pt x="58" y="17"/>
                      <a:pt x="57" y="15"/>
                    </a:cubicBezTo>
                    <a:cubicBezTo>
                      <a:pt x="55" y="12"/>
                      <a:pt x="55" y="14"/>
                      <a:pt x="54" y="16"/>
                    </a:cubicBezTo>
                    <a:cubicBezTo>
                      <a:pt x="53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3" y="15"/>
                    </a:cubicBezTo>
                    <a:cubicBezTo>
                      <a:pt x="53" y="15"/>
                      <a:pt x="53" y="13"/>
                      <a:pt x="53" y="13"/>
                    </a:cubicBezTo>
                    <a:cubicBezTo>
                      <a:pt x="52" y="13"/>
                      <a:pt x="53" y="12"/>
                      <a:pt x="53" y="12"/>
                    </a:cubicBezTo>
                    <a:cubicBezTo>
                      <a:pt x="51" y="12"/>
                      <a:pt x="51" y="12"/>
                      <a:pt x="50" y="11"/>
                    </a:cubicBezTo>
                    <a:cubicBezTo>
                      <a:pt x="50" y="11"/>
                      <a:pt x="49" y="12"/>
                      <a:pt x="49" y="12"/>
                    </a:cubicBezTo>
                    <a:cubicBezTo>
                      <a:pt x="48" y="13"/>
                      <a:pt x="47" y="12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50" y="11"/>
                      <a:pt x="49" y="11"/>
                      <a:pt x="50" y="8"/>
                    </a:cubicBezTo>
                    <a:cubicBezTo>
                      <a:pt x="48" y="7"/>
                      <a:pt x="46" y="6"/>
                      <a:pt x="46" y="5"/>
                    </a:cubicBezTo>
                    <a:cubicBezTo>
                      <a:pt x="45" y="5"/>
                      <a:pt x="45" y="5"/>
                      <a:pt x="45" y="4"/>
                    </a:cubicBezTo>
                    <a:cubicBezTo>
                      <a:pt x="45" y="4"/>
                      <a:pt x="43" y="4"/>
                      <a:pt x="43" y="3"/>
                    </a:cubicBezTo>
                    <a:cubicBezTo>
                      <a:pt x="43" y="3"/>
                      <a:pt x="43" y="2"/>
                      <a:pt x="43" y="2"/>
                    </a:cubicBezTo>
                    <a:cubicBezTo>
                      <a:pt x="42" y="2"/>
                      <a:pt x="42" y="2"/>
                      <a:pt x="41" y="1"/>
                    </a:cubicBezTo>
                    <a:lnTo>
                      <a:pt x="40" y="1"/>
                    </a:lnTo>
                    <a:close/>
                    <a:moveTo>
                      <a:pt x="71" y="75"/>
                    </a:moveTo>
                    <a:cubicBezTo>
                      <a:pt x="72" y="75"/>
                      <a:pt x="75" y="76"/>
                      <a:pt x="72" y="77"/>
                    </a:cubicBezTo>
                    <a:cubicBezTo>
                      <a:pt x="70" y="77"/>
                      <a:pt x="69" y="76"/>
                      <a:pt x="71" y="75"/>
                    </a:cubicBezTo>
                    <a:close/>
                    <a:moveTo>
                      <a:pt x="174" y="79"/>
                    </a:moveTo>
                    <a:cubicBezTo>
                      <a:pt x="174" y="79"/>
                      <a:pt x="172" y="80"/>
                      <a:pt x="174" y="80"/>
                    </a:cubicBezTo>
                    <a:cubicBezTo>
                      <a:pt x="174" y="80"/>
                      <a:pt x="175" y="78"/>
                      <a:pt x="174" y="79"/>
                    </a:cubicBezTo>
                    <a:close/>
                    <a:moveTo>
                      <a:pt x="171" y="78"/>
                    </a:moveTo>
                    <a:cubicBezTo>
                      <a:pt x="171" y="79"/>
                      <a:pt x="171" y="79"/>
                      <a:pt x="171" y="79"/>
                    </a:cubicBezTo>
                    <a:cubicBezTo>
                      <a:pt x="172" y="79"/>
                      <a:pt x="173" y="79"/>
                      <a:pt x="173" y="79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2" y="78"/>
                      <a:pt x="172" y="78"/>
                      <a:pt x="171" y="78"/>
                    </a:cubicBezTo>
                    <a:close/>
                    <a:moveTo>
                      <a:pt x="166" y="76"/>
                    </a:moveTo>
                    <a:cubicBezTo>
                      <a:pt x="166" y="77"/>
                      <a:pt x="165" y="78"/>
                      <a:pt x="165" y="78"/>
                    </a:cubicBezTo>
                    <a:cubicBezTo>
                      <a:pt x="165" y="78"/>
                      <a:pt x="165" y="78"/>
                      <a:pt x="166" y="79"/>
                    </a:cubicBezTo>
                    <a:cubicBezTo>
                      <a:pt x="166" y="78"/>
                      <a:pt x="167" y="78"/>
                      <a:pt x="167" y="78"/>
                    </a:cubicBezTo>
                    <a:cubicBezTo>
                      <a:pt x="167" y="78"/>
                      <a:pt x="167" y="78"/>
                      <a:pt x="167" y="78"/>
                    </a:cubicBezTo>
                    <a:cubicBezTo>
                      <a:pt x="167" y="78"/>
                      <a:pt x="166" y="76"/>
                      <a:pt x="166" y="76"/>
                    </a:cubicBezTo>
                    <a:close/>
                    <a:moveTo>
                      <a:pt x="170" y="75"/>
                    </a:moveTo>
                    <a:cubicBezTo>
                      <a:pt x="170" y="76"/>
                      <a:pt x="170" y="76"/>
                      <a:pt x="169" y="77"/>
                    </a:cubicBezTo>
                    <a:cubicBezTo>
                      <a:pt x="173" y="78"/>
                      <a:pt x="174" y="77"/>
                      <a:pt x="170" y="75"/>
                    </a:cubicBezTo>
                    <a:close/>
                    <a:moveTo>
                      <a:pt x="174" y="74"/>
                    </a:moveTo>
                    <a:cubicBezTo>
                      <a:pt x="174" y="75"/>
                      <a:pt x="174" y="76"/>
                      <a:pt x="174" y="76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6"/>
                      <a:pt x="176" y="76"/>
                    </a:cubicBezTo>
                    <a:cubicBezTo>
                      <a:pt x="176" y="75"/>
                      <a:pt x="175" y="75"/>
                      <a:pt x="175" y="74"/>
                    </a:cubicBezTo>
                    <a:cubicBezTo>
                      <a:pt x="175" y="74"/>
                      <a:pt x="174" y="75"/>
                      <a:pt x="174" y="74"/>
                    </a:cubicBezTo>
                    <a:close/>
                    <a:moveTo>
                      <a:pt x="171" y="74"/>
                    </a:moveTo>
                    <a:cubicBezTo>
                      <a:pt x="172" y="75"/>
                      <a:pt x="172" y="75"/>
                      <a:pt x="172" y="75"/>
                    </a:cubicBezTo>
                    <a:cubicBezTo>
                      <a:pt x="172" y="75"/>
                      <a:pt x="172" y="74"/>
                      <a:pt x="171" y="74"/>
                    </a:cubicBezTo>
                    <a:close/>
                    <a:moveTo>
                      <a:pt x="165" y="74"/>
                    </a:moveTo>
                    <a:cubicBezTo>
                      <a:pt x="165" y="74"/>
                      <a:pt x="164" y="75"/>
                      <a:pt x="164" y="75"/>
                    </a:cubicBezTo>
                    <a:cubicBezTo>
                      <a:pt x="165" y="75"/>
                      <a:pt x="164" y="76"/>
                      <a:pt x="165" y="76"/>
                    </a:cubicBezTo>
                    <a:cubicBezTo>
                      <a:pt x="166" y="76"/>
                      <a:pt x="165" y="74"/>
                      <a:pt x="165" y="74"/>
                    </a:cubicBezTo>
                    <a:close/>
                    <a:moveTo>
                      <a:pt x="150" y="73"/>
                    </a:moveTo>
                    <a:cubicBezTo>
                      <a:pt x="151" y="73"/>
                      <a:pt x="151" y="73"/>
                      <a:pt x="151" y="73"/>
                    </a:cubicBezTo>
                    <a:cubicBezTo>
                      <a:pt x="152" y="74"/>
                      <a:pt x="152" y="73"/>
                      <a:pt x="152" y="73"/>
                    </a:cubicBezTo>
                    <a:cubicBezTo>
                      <a:pt x="151" y="73"/>
                      <a:pt x="151" y="73"/>
                      <a:pt x="150" y="73"/>
                    </a:cubicBezTo>
                    <a:close/>
                    <a:moveTo>
                      <a:pt x="168" y="73"/>
                    </a:moveTo>
                    <a:cubicBezTo>
                      <a:pt x="168" y="73"/>
                      <a:pt x="165" y="76"/>
                      <a:pt x="167" y="75"/>
                    </a:cubicBezTo>
                    <a:cubicBezTo>
                      <a:pt x="167" y="74"/>
                      <a:pt x="167" y="74"/>
                      <a:pt x="167" y="74"/>
                    </a:cubicBezTo>
                    <a:cubicBezTo>
                      <a:pt x="168" y="74"/>
                      <a:pt x="170" y="72"/>
                      <a:pt x="168" y="73"/>
                    </a:cubicBezTo>
                    <a:close/>
                    <a:moveTo>
                      <a:pt x="174" y="72"/>
                    </a:moveTo>
                    <a:cubicBezTo>
                      <a:pt x="174" y="72"/>
                      <a:pt x="173" y="72"/>
                      <a:pt x="173" y="72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4" y="73"/>
                      <a:pt x="174" y="73"/>
                      <a:pt x="176" y="73"/>
                    </a:cubicBezTo>
                    <a:cubicBezTo>
                      <a:pt x="176" y="73"/>
                      <a:pt x="176" y="72"/>
                      <a:pt x="176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5" y="72"/>
                      <a:pt x="174" y="72"/>
                      <a:pt x="174" y="72"/>
                    </a:cubicBezTo>
                    <a:close/>
                    <a:moveTo>
                      <a:pt x="161" y="71"/>
                    </a:moveTo>
                    <a:cubicBezTo>
                      <a:pt x="161" y="72"/>
                      <a:pt x="160" y="74"/>
                      <a:pt x="161" y="74"/>
                    </a:cubicBezTo>
                    <a:cubicBezTo>
                      <a:pt x="161" y="74"/>
                      <a:pt x="162" y="73"/>
                      <a:pt x="162" y="73"/>
                    </a:cubicBezTo>
                    <a:cubicBezTo>
                      <a:pt x="162" y="73"/>
                      <a:pt x="163" y="73"/>
                      <a:pt x="163" y="73"/>
                    </a:cubicBezTo>
                    <a:cubicBezTo>
                      <a:pt x="163" y="72"/>
                      <a:pt x="163" y="72"/>
                      <a:pt x="162" y="71"/>
                    </a:cubicBezTo>
                    <a:cubicBezTo>
                      <a:pt x="162" y="71"/>
                      <a:pt x="161" y="71"/>
                      <a:pt x="161" y="71"/>
                    </a:cubicBezTo>
                    <a:close/>
                    <a:moveTo>
                      <a:pt x="170" y="71"/>
                    </a:moveTo>
                    <a:cubicBezTo>
                      <a:pt x="170" y="71"/>
                      <a:pt x="171" y="72"/>
                      <a:pt x="171" y="72"/>
                    </a:cubicBezTo>
                    <a:cubicBezTo>
                      <a:pt x="172" y="71"/>
                      <a:pt x="173" y="71"/>
                      <a:pt x="170" y="71"/>
                    </a:cubicBezTo>
                    <a:close/>
                    <a:moveTo>
                      <a:pt x="153" y="71"/>
                    </a:moveTo>
                    <a:cubicBezTo>
                      <a:pt x="153" y="72"/>
                      <a:pt x="153" y="72"/>
                      <a:pt x="153" y="72"/>
                    </a:cubicBezTo>
                    <a:cubicBezTo>
                      <a:pt x="155" y="71"/>
                      <a:pt x="154" y="70"/>
                      <a:pt x="153" y="71"/>
                    </a:cubicBezTo>
                    <a:close/>
                    <a:moveTo>
                      <a:pt x="169" y="70"/>
                    </a:moveTo>
                    <a:cubicBezTo>
                      <a:pt x="169" y="70"/>
                      <a:pt x="168" y="71"/>
                      <a:pt x="169" y="71"/>
                    </a:cubicBezTo>
                    <a:cubicBezTo>
                      <a:pt x="169" y="71"/>
                      <a:pt x="170" y="70"/>
                      <a:pt x="169" y="70"/>
                    </a:cubicBezTo>
                    <a:close/>
                    <a:moveTo>
                      <a:pt x="166" y="70"/>
                    </a:moveTo>
                    <a:cubicBezTo>
                      <a:pt x="165" y="70"/>
                      <a:pt x="166" y="71"/>
                      <a:pt x="166" y="71"/>
                    </a:cubicBezTo>
                    <a:cubicBezTo>
                      <a:pt x="166" y="71"/>
                      <a:pt x="167" y="70"/>
                      <a:pt x="166" y="70"/>
                    </a:cubicBezTo>
                    <a:close/>
                    <a:moveTo>
                      <a:pt x="164" y="70"/>
                    </a:moveTo>
                    <a:cubicBezTo>
                      <a:pt x="164" y="70"/>
                      <a:pt x="163" y="71"/>
                      <a:pt x="164" y="71"/>
                    </a:cubicBezTo>
                    <a:cubicBezTo>
                      <a:pt x="164" y="71"/>
                      <a:pt x="165" y="69"/>
                      <a:pt x="164" y="70"/>
                    </a:cubicBezTo>
                    <a:close/>
                    <a:moveTo>
                      <a:pt x="111" y="70"/>
                    </a:moveTo>
                    <a:cubicBezTo>
                      <a:pt x="111" y="70"/>
                      <a:pt x="112" y="70"/>
                      <a:pt x="112" y="71"/>
                    </a:cubicBezTo>
                    <a:cubicBezTo>
                      <a:pt x="112" y="71"/>
                      <a:pt x="112" y="72"/>
                      <a:pt x="112" y="72"/>
                    </a:cubicBezTo>
                    <a:cubicBezTo>
                      <a:pt x="111" y="73"/>
                      <a:pt x="111" y="74"/>
                      <a:pt x="110" y="75"/>
                    </a:cubicBezTo>
                    <a:cubicBezTo>
                      <a:pt x="109" y="76"/>
                      <a:pt x="110" y="76"/>
                      <a:pt x="110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09" y="75"/>
                      <a:pt x="110" y="74"/>
                      <a:pt x="110" y="74"/>
                    </a:cubicBezTo>
                    <a:cubicBezTo>
                      <a:pt x="110" y="71"/>
                      <a:pt x="108" y="73"/>
                      <a:pt x="111" y="71"/>
                    </a:cubicBezTo>
                    <a:cubicBezTo>
                      <a:pt x="111" y="70"/>
                      <a:pt x="111" y="70"/>
                      <a:pt x="111" y="70"/>
                    </a:cubicBezTo>
                    <a:close/>
                    <a:moveTo>
                      <a:pt x="167" y="68"/>
                    </a:moveTo>
                    <a:cubicBezTo>
                      <a:pt x="167" y="70"/>
                      <a:pt x="167" y="70"/>
                      <a:pt x="167" y="70"/>
                    </a:cubicBezTo>
                    <a:cubicBezTo>
                      <a:pt x="168" y="70"/>
                      <a:pt x="168" y="70"/>
                      <a:pt x="169" y="70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7" y="68"/>
                    </a:cubicBezTo>
                    <a:close/>
                    <a:moveTo>
                      <a:pt x="100" y="67"/>
                    </a:moveTo>
                    <a:cubicBezTo>
                      <a:pt x="100" y="67"/>
                      <a:pt x="100" y="68"/>
                      <a:pt x="100" y="68"/>
                    </a:cubicBezTo>
                    <a:cubicBezTo>
                      <a:pt x="99" y="68"/>
                      <a:pt x="100" y="67"/>
                      <a:pt x="100" y="67"/>
                    </a:cubicBezTo>
                    <a:close/>
                    <a:moveTo>
                      <a:pt x="109" y="59"/>
                    </a:moveTo>
                    <a:cubicBezTo>
                      <a:pt x="109" y="60"/>
                      <a:pt x="109" y="60"/>
                      <a:pt x="109" y="60"/>
                    </a:cubicBezTo>
                    <a:cubicBezTo>
                      <a:pt x="108" y="60"/>
                      <a:pt x="107" y="60"/>
                      <a:pt x="107" y="60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7" y="61"/>
                      <a:pt x="107" y="62"/>
                      <a:pt x="106" y="62"/>
                    </a:cubicBezTo>
                    <a:cubicBezTo>
                      <a:pt x="107" y="62"/>
                      <a:pt x="108" y="62"/>
                      <a:pt x="108" y="62"/>
                    </a:cubicBezTo>
                    <a:cubicBezTo>
                      <a:pt x="109" y="62"/>
                      <a:pt x="109" y="61"/>
                      <a:pt x="109" y="61"/>
                    </a:cubicBezTo>
                    <a:cubicBezTo>
                      <a:pt x="109" y="61"/>
                      <a:pt x="109" y="61"/>
                      <a:pt x="109" y="60"/>
                    </a:cubicBezTo>
                    <a:cubicBezTo>
                      <a:pt x="109" y="60"/>
                      <a:pt x="110" y="60"/>
                      <a:pt x="109" y="59"/>
                    </a:cubicBezTo>
                    <a:close/>
                    <a:moveTo>
                      <a:pt x="309" y="98"/>
                    </a:moveTo>
                    <a:cubicBezTo>
                      <a:pt x="309" y="98"/>
                      <a:pt x="309" y="99"/>
                      <a:pt x="309" y="99"/>
                    </a:cubicBezTo>
                    <a:cubicBezTo>
                      <a:pt x="310" y="100"/>
                      <a:pt x="309" y="99"/>
                      <a:pt x="309" y="98"/>
                    </a:cubicBezTo>
                    <a:close/>
                    <a:moveTo>
                      <a:pt x="308" y="96"/>
                    </a:moveTo>
                    <a:cubicBezTo>
                      <a:pt x="309" y="97"/>
                      <a:pt x="309" y="97"/>
                      <a:pt x="309" y="97"/>
                    </a:cubicBezTo>
                    <a:cubicBezTo>
                      <a:pt x="308" y="96"/>
                      <a:pt x="309" y="96"/>
                      <a:pt x="308" y="96"/>
                    </a:cubicBezTo>
                    <a:close/>
                    <a:moveTo>
                      <a:pt x="264" y="88"/>
                    </a:moveTo>
                    <a:cubicBezTo>
                      <a:pt x="264" y="88"/>
                      <a:pt x="263" y="89"/>
                      <a:pt x="264" y="89"/>
                    </a:cubicBezTo>
                    <a:cubicBezTo>
                      <a:pt x="264" y="88"/>
                      <a:pt x="265" y="87"/>
                      <a:pt x="264" y="88"/>
                    </a:cubicBezTo>
                    <a:close/>
                    <a:moveTo>
                      <a:pt x="266" y="85"/>
                    </a:moveTo>
                    <a:cubicBezTo>
                      <a:pt x="266" y="86"/>
                      <a:pt x="266" y="86"/>
                      <a:pt x="265" y="86"/>
                    </a:cubicBezTo>
                    <a:cubicBezTo>
                      <a:pt x="265" y="88"/>
                      <a:pt x="265" y="88"/>
                      <a:pt x="265" y="88"/>
                    </a:cubicBezTo>
                    <a:cubicBezTo>
                      <a:pt x="265" y="87"/>
                      <a:pt x="267" y="87"/>
                      <a:pt x="267" y="87"/>
                    </a:cubicBezTo>
                    <a:cubicBezTo>
                      <a:pt x="266" y="87"/>
                      <a:pt x="267" y="85"/>
                      <a:pt x="267" y="85"/>
                    </a:cubicBezTo>
                    <a:cubicBezTo>
                      <a:pt x="267" y="85"/>
                      <a:pt x="267" y="85"/>
                      <a:pt x="266" y="85"/>
                    </a:cubicBezTo>
                    <a:close/>
                    <a:moveTo>
                      <a:pt x="269" y="84"/>
                    </a:moveTo>
                    <a:cubicBezTo>
                      <a:pt x="269" y="86"/>
                      <a:pt x="268" y="87"/>
                      <a:pt x="268" y="88"/>
                    </a:cubicBezTo>
                    <a:cubicBezTo>
                      <a:pt x="269" y="88"/>
                      <a:pt x="271" y="89"/>
                      <a:pt x="273" y="89"/>
                    </a:cubicBezTo>
                    <a:cubicBezTo>
                      <a:pt x="274" y="88"/>
                      <a:pt x="274" y="87"/>
                      <a:pt x="273" y="87"/>
                    </a:cubicBezTo>
                    <a:cubicBezTo>
                      <a:pt x="271" y="85"/>
                      <a:pt x="272" y="85"/>
                      <a:pt x="269" y="84"/>
                    </a:cubicBezTo>
                    <a:close/>
                    <a:moveTo>
                      <a:pt x="266" y="82"/>
                    </a:moveTo>
                    <a:cubicBezTo>
                      <a:pt x="266" y="82"/>
                      <a:pt x="265" y="84"/>
                      <a:pt x="265" y="84"/>
                    </a:cubicBezTo>
                    <a:cubicBezTo>
                      <a:pt x="265" y="85"/>
                      <a:pt x="264" y="85"/>
                      <a:pt x="263" y="86"/>
                    </a:cubicBezTo>
                    <a:cubicBezTo>
                      <a:pt x="260" y="87"/>
                      <a:pt x="261" y="89"/>
                      <a:pt x="261" y="89"/>
                    </a:cubicBezTo>
                    <a:cubicBezTo>
                      <a:pt x="260" y="89"/>
                      <a:pt x="261" y="89"/>
                      <a:pt x="261" y="89"/>
                    </a:cubicBezTo>
                    <a:cubicBezTo>
                      <a:pt x="262" y="89"/>
                      <a:pt x="265" y="85"/>
                      <a:pt x="266" y="84"/>
                    </a:cubicBezTo>
                    <a:cubicBezTo>
                      <a:pt x="266" y="84"/>
                      <a:pt x="267" y="82"/>
                      <a:pt x="266" y="82"/>
                    </a:cubicBezTo>
                    <a:close/>
                    <a:moveTo>
                      <a:pt x="264" y="82"/>
                    </a:moveTo>
                    <a:cubicBezTo>
                      <a:pt x="264" y="83"/>
                      <a:pt x="264" y="84"/>
                      <a:pt x="264" y="84"/>
                    </a:cubicBezTo>
                    <a:cubicBezTo>
                      <a:pt x="264" y="84"/>
                      <a:pt x="265" y="82"/>
                      <a:pt x="264" y="82"/>
                    </a:cubicBezTo>
                    <a:close/>
                    <a:moveTo>
                      <a:pt x="85" y="214"/>
                    </a:moveTo>
                    <a:cubicBezTo>
                      <a:pt x="85" y="214"/>
                      <a:pt x="85" y="215"/>
                      <a:pt x="86" y="215"/>
                    </a:cubicBezTo>
                    <a:cubicBezTo>
                      <a:pt x="86" y="215"/>
                      <a:pt x="86" y="214"/>
                      <a:pt x="85" y="214"/>
                    </a:cubicBezTo>
                    <a:close/>
                    <a:moveTo>
                      <a:pt x="249" y="273"/>
                    </a:moveTo>
                    <a:cubicBezTo>
                      <a:pt x="249" y="273"/>
                      <a:pt x="249" y="273"/>
                      <a:pt x="249" y="273"/>
                    </a:cubicBezTo>
                    <a:cubicBezTo>
                      <a:pt x="250" y="274"/>
                      <a:pt x="250" y="273"/>
                      <a:pt x="250" y="273"/>
                    </a:cubicBezTo>
                    <a:cubicBezTo>
                      <a:pt x="251" y="273"/>
                      <a:pt x="250" y="273"/>
                      <a:pt x="249" y="273"/>
                    </a:cubicBezTo>
                    <a:close/>
                    <a:moveTo>
                      <a:pt x="247" y="269"/>
                    </a:moveTo>
                    <a:cubicBezTo>
                      <a:pt x="247" y="270"/>
                      <a:pt x="246" y="270"/>
                      <a:pt x="246" y="271"/>
                    </a:cubicBezTo>
                    <a:cubicBezTo>
                      <a:pt x="245" y="271"/>
                      <a:pt x="244" y="274"/>
                      <a:pt x="245" y="273"/>
                    </a:cubicBezTo>
                    <a:cubicBezTo>
                      <a:pt x="246" y="273"/>
                      <a:pt x="246" y="272"/>
                      <a:pt x="246" y="271"/>
                    </a:cubicBezTo>
                    <a:cubicBezTo>
                      <a:pt x="247" y="271"/>
                      <a:pt x="247" y="270"/>
                      <a:pt x="248" y="270"/>
                    </a:cubicBezTo>
                    <a:cubicBezTo>
                      <a:pt x="248" y="270"/>
                      <a:pt x="248" y="270"/>
                      <a:pt x="248" y="270"/>
                    </a:cubicBezTo>
                    <a:cubicBezTo>
                      <a:pt x="248" y="269"/>
                      <a:pt x="248" y="269"/>
                      <a:pt x="248" y="269"/>
                    </a:cubicBezTo>
                    <a:cubicBezTo>
                      <a:pt x="248" y="269"/>
                      <a:pt x="247" y="269"/>
                      <a:pt x="247" y="269"/>
                    </a:cubicBezTo>
                    <a:close/>
                    <a:moveTo>
                      <a:pt x="257" y="261"/>
                    </a:moveTo>
                    <a:cubicBezTo>
                      <a:pt x="257" y="262"/>
                      <a:pt x="257" y="263"/>
                      <a:pt x="256" y="264"/>
                    </a:cubicBezTo>
                    <a:cubicBezTo>
                      <a:pt x="256" y="264"/>
                      <a:pt x="255" y="264"/>
                      <a:pt x="255" y="265"/>
                    </a:cubicBezTo>
                    <a:cubicBezTo>
                      <a:pt x="255" y="264"/>
                      <a:pt x="255" y="264"/>
                      <a:pt x="254" y="264"/>
                    </a:cubicBezTo>
                    <a:cubicBezTo>
                      <a:pt x="254" y="264"/>
                      <a:pt x="254" y="265"/>
                      <a:pt x="253" y="265"/>
                    </a:cubicBezTo>
                    <a:cubicBezTo>
                      <a:pt x="253" y="265"/>
                      <a:pt x="252" y="265"/>
                      <a:pt x="252" y="265"/>
                    </a:cubicBezTo>
                    <a:cubicBezTo>
                      <a:pt x="252" y="266"/>
                      <a:pt x="252" y="266"/>
                      <a:pt x="252" y="266"/>
                    </a:cubicBezTo>
                    <a:cubicBezTo>
                      <a:pt x="252" y="266"/>
                      <a:pt x="251" y="267"/>
                      <a:pt x="250" y="267"/>
                    </a:cubicBezTo>
                    <a:cubicBezTo>
                      <a:pt x="250" y="268"/>
                      <a:pt x="251" y="268"/>
                      <a:pt x="251" y="268"/>
                    </a:cubicBezTo>
                    <a:cubicBezTo>
                      <a:pt x="251" y="268"/>
                      <a:pt x="252" y="267"/>
                      <a:pt x="252" y="267"/>
                    </a:cubicBezTo>
                    <a:cubicBezTo>
                      <a:pt x="253" y="266"/>
                      <a:pt x="253" y="267"/>
                      <a:pt x="254" y="266"/>
                    </a:cubicBezTo>
                    <a:cubicBezTo>
                      <a:pt x="254" y="266"/>
                      <a:pt x="254" y="265"/>
                      <a:pt x="255" y="265"/>
                    </a:cubicBezTo>
                    <a:cubicBezTo>
                      <a:pt x="256" y="265"/>
                      <a:pt x="256" y="265"/>
                      <a:pt x="257" y="265"/>
                    </a:cubicBezTo>
                    <a:cubicBezTo>
                      <a:pt x="258" y="264"/>
                      <a:pt x="257" y="263"/>
                      <a:pt x="258" y="261"/>
                    </a:cubicBezTo>
                    <a:lnTo>
                      <a:pt x="257" y="261"/>
                    </a:lnTo>
                    <a:close/>
                    <a:moveTo>
                      <a:pt x="264" y="257"/>
                    </a:moveTo>
                    <a:cubicBezTo>
                      <a:pt x="263" y="257"/>
                      <a:pt x="262" y="258"/>
                      <a:pt x="262" y="259"/>
                    </a:cubicBezTo>
                    <a:cubicBezTo>
                      <a:pt x="261" y="259"/>
                      <a:pt x="261" y="259"/>
                      <a:pt x="261" y="259"/>
                    </a:cubicBezTo>
                    <a:cubicBezTo>
                      <a:pt x="261" y="259"/>
                      <a:pt x="262" y="260"/>
                      <a:pt x="261" y="260"/>
                    </a:cubicBezTo>
                    <a:cubicBezTo>
                      <a:pt x="261" y="260"/>
                      <a:pt x="260" y="262"/>
                      <a:pt x="261" y="262"/>
                    </a:cubicBezTo>
                    <a:cubicBezTo>
                      <a:pt x="262" y="261"/>
                      <a:pt x="264" y="259"/>
                      <a:pt x="264" y="258"/>
                    </a:cubicBezTo>
                    <a:cubicBezTo>
                      <a:pt x="264" y="258"/>
                      <a:pt x="264" y="257"/>
                      <a:pt x="264" y="257"/>
                    </a:cubicBezTo>
                    <a:close/>
                    <a:moveTo>
                      <a:pt x="271" y="252"/>
                    </a:moveTo>
                    <a:cubicBezTo>
                      <a:pt x="271" y="252"/>
                      <a:pt x="270" y="253"/>
                      <a:pt x="270" y="253"/>
                    </a:cubicBezTo>
                    <a:cubicBezTo>
                      <a:pt x="267" y="257"/>
                      <a:pt x="271" y="253"/>
                      <a:pt x="271" y="253"/>
                    </a:cubicBezTo>
                    <a:cubicBezTo>
                      <a:pt x="271" y="252"/>
                      <a:pt x="271" y="252"/>
                      <a:pt x="271" y="252"/>
                    </a:cubicBezTo>
                    <a:close/>
                    <a:moveTo>
                      <a:pt x="280" y="241"/>
                    </a:moveTo>
                    <a:cubicBezTo>
                      <a:pt x="280" y="241"/>
                      <a:pt x="280" y="241"/>
                      <a:pt x="280" y="241"/>
                    </a:cubicBezTo>
                    <a:cubicBezTo>
                      <a:pt x="280" y="241"/>
                      <a:pt x="280" y="241"/>
                      <a:pt x="280" y="241"/>
                    </a:cubicBezTo>
                    <a:close/>
                    <a:moveTo>
                      <a:pt x="283" y="236"/>
                    </a:moveTo>
                    <a:cubicBezTo>
                      <a:pt x="282" y="237"/>
                      <a:pt x="282" y="237"/>
                      <a:pt x="282" y="237"/>
                    </a:cubicBezTo>
                    <a:cubicBezTo>
                      <a:pt x="283" y="237"/>
                      <a:pt x="283" y="238"/>
                      <a:pt x="283" y="238"/>
                    </a:cubicBezTo>
                    <a:cubicBezTo>
                      <a:pt x="283" y="238"/>
                      <a:pt x="284" y="236"/>
                      <a:pt x="283" y="236"/>
                    </a:cubicBezTo>
                    <a:close/>
                    <a:moveTo>
                      <a:pt x="288" y="230"/>
                    </a:moveTo>
                    <a:cubicBezTo>
                      <a:pt x="288" y="230"/>
                      <a:pt x="287" y="231"/>
                      <a:pt x="287" y="231"/>
                    </a:cubicBezTo>
                    <a:cubicBezTo>
                      <a:pt x="286" y="231"/>
                      <a:pt x="285" y="231"/>
                      <a:pt x="285" y="232"/>
                    </a:cubicBezTo>
                    <a:cubicBezTo>
                      <a:pt x="286" y="232"/>
                      <a:pt x="285" y="233"/>
                      <a:pt x="286" y="233"/>
                    </a:cubicBezTo>
                    <a:cubicBezTo>
                      <a:pt x="286" y="232"/>
                      <a:pt x="290" y="229"/>
                      <a:pt x="288" y="230"/>
                    </a:cubicBezTo>
                    <a:close/>
                    <a:moveTo>
                      <a:pt x="234" y="208"/>
                    </a:moveTo>
                    <a:cubicBezTo>
                      <a:pt x="234" y="208"/>
                      <a:pt x="234" y="209"/>
                      <a:pt x="233" y="209"/>
                    </a:cubicBezTo>
                    <a:cubicBezTo>
                      <a:pt x="233" y="209"/>
                      <a:pt x="232" y="209"/>
                      <a:pt x="232" y="209"/>
                    </a:cubicBezTo>
                    <a:cubicBezTo>
                      <a:pt x="233" y="212"/>
                      <a:pt x="233" y="213"/>
                      <a:pt x="233" y="215"/>
                    </a:cubicBezTo>
                    <a:cubicBezTo>
                      <a:pt x="232" y="215"/>
                      <a:pt x="231" y="216"/>
                      <a:pt x="230" y="216"/>
                    </a:cubicBezTo>
                    <a:cubicBezTo>
                      <a:pt x="230" y="217"/>
                      <a:pt x="231" y="217"/>
                      <a:pt x="230" y="218"/>
                    </a:cubicBezTo>
                    <a:cubicBezTo>
                      <a:pt x="230" y="218"/>
                      <a:pt x="230" y="218"/>
                      <a:pt x="230" y="218"/>
                    </a:cubicBezTo>
                    <a:cubicBezTo>
                      <a:pt x="229" y="220"/>
                      <a:pt x="230" y="220"/>
                      <a:pt x="230" y="221"/>
                    </a:cubicBezTo>
                    <a:cubicBezTo>
                      <a:pt x="230" y="222"/>
                      <a:pt x="229" y="223"/>
                      <a:pt x="229" y="224"/>
                    </a:cubicBezTo>
                    <a:cubicBezTo>
                      <a:pt x="229" y="224"/>
                      <a:pt x="230" y="226"/>
                      <a:pt x="230" y="226"/>
                    </a:cubicBezTo>
                    <a:cubicBezTo>
                      <a:pt x="231" y="228"/>
                      <a:pt x="230" y="229"/>
                      <a:pt x="230" y="231"/>
                    </a:cubicBezTo>
                    <a:cubicBezTo>
                      <a:pt x="230" y="231"/>
                      <a:pt x="231" y="233"/>
                      <a:pt x="231" y="233"/>
                    </a:cubicBezTo>
                    <a:cubicBezTo>
                      <a:pt x="231" y="235"/>
                      <a:pt x="230" y="237"/>
                      <a:pt x="230" y="239"/>
                    </a:cubicBezTo>
                    <a:cubicBezTo>
                      <a:pt x="230" y="240"/>
                      <a:pt x="231" y="242"/>
                      <a:pt x="230" y="242"/>
                    </a:cubicBezTo>
                    <a:cubicBezTo>
                      <a:pt x="230" y="242"/>
                      <a:pt x="230" y="243"/>
                      <a:pt x="230" y="243"/>
                    </a:cubicBezTo>
                    <a:cubicBezTo>
                      <a:pt x="230" y="244"/>
                      <a:pt x="231" y="246"/>
                      <a:pt x="231" y="247"/>
                    </a:cubicBezTo>
                    <a:cubicBezTo>
                      <a:pt x="231" y="248"/>
                      <a:pt x="231" y="250"/>
                      <a:pt x="230" y="251"/>
                    </a:cubicBezTo>
                    <a:cubicBezTo>
                      <a:pt x="230" y="251"/>
                      <a:pt x="230" y="251"/>
                      <a:pt x="230" y="251"/>
                    </a:cubicBezTo>
                    <a:cubicBezTo>
                      <a:pt x="230" y="253"/>
                      <a:pt x="230" y="253"/>
                      <a:pt x="230" y="255"/>
                    </a:cubicBezTo>
                    <a:cubicBezTo>
                      <a:pt x="230" y="255"/>
                      <a:pt x="230" y="255"/>
                      <a:pt x="230" y="255"/>
                    </a:cubicBezTo>
                    <a:cubicBezTo>
                      <a:pt x="229" y="257"/>
                      <a:pt x="229" y="258"/>
                      <a:pt x="229" y="259"/>
                    </a:cubicBezTo>
                    <a:cubicBezTo>
                      <a:pt x="229" y="259"/>
                      <a:pt x="230" y="259"/>
                      <a:pt x="230" y="259"/>
                    </a:cubicBezTo>
                    <a:cubicBezTo>
                      <a:pt x="230" y="259"/>
                      <a:pt x="230" y="259"/>
                      <a:pt x="230" y="258"/>
                    </a:cubicBezTo>
                    <a:cubicBezTo>
                      <a:pt x="231" y="257"/>
                      <a:pt x="231" y="256"/>
                      <a:pt x="231" y="255"/>
                    </a:cubicBezTo>
                    <a:cubicBezTo>
                      <a:pt x="232" y="255"/>
                      <a:pt x="232" y="255"/>
                      <a:pt x="232" y="255"/>
                    </a:cubicBezTo>
                    <a:cubicBezTo>
                      <a:pt x="233" y="256"/>
                      <a:pt x="232" y="256"/>
                      <a:pt x="233" y="257"/>
                    </a:cubicBezTo>
                    <a:cubicBezTo>
                      <a:pt x="233" y="257"/>
                      <a:pt x="233" y="257"/>
                      <a:pt x="234" y="257"/>
                    </a:cubicBezTo>
                    <a:cubicBezTo>
                      <a:pt x="234" y="257"/>
                      <a:pt x="234" y="258"/>
                      <a:pt x="234" y="258"/>
                    </a:cubicBezTo>
                    <a:cubicBezTo>
                      <a:pt x="235" y="258"/>
                      <a:pt x="235" y="259"/>
                      <a:pt x="235" y="260"/>
                    </a:cubicBezTo>
                    <a:cubicBezTo>
                      <a:pt x="236" y="259"/>
                      <a:pt x="236" y="259"/>
                      <a:pt x="236" y="259"/>
                    </a:cubicBezTo>
                    <a:cubicBezTo>
                      <a:pt x="236" y="258"/>
                      <a:pt x="236" y="256"/>
                      <a:pt x="235" y="255"/>
                    </a:cubicBezTo>
                    <a:cubicBezTo>
                      <a:pt x="234" y="255"/>
                      <a:pt x="234" y="255"/>
                      <a:pt x="234" y="255"/>
                    </a:cubicBezTo>
                    <a:cubicBezTo>
                      <a:pt x="234" y="253"/>
                      <a:pt x="232" y="251"/>
                      <a:pt x="232" y="249"/>
                    </a:cubicBezTo>
                    <a:cubicBezTo>
                      <a:pt x="232" y="247"/>
                      <a:pt x="234" y="245"/>
                      <a:pt x="234" y="243"/>
                    </a:cubicBezTo>
                    <a:cubicBezTo>
                      <a:pt x="234" y="242"/>
                      <a:pt x="234" y="241"/>
                      <a:pt x="234" y="240"/>
                    </a:cubicBezTo>
                    <a:cubicBezTo>
                      <a:pt x="236" y="235"/>
                      <a:pt x="239" y="239"/>
                      <a:pt x="240" y="241"/>
                    </a:cubicBezTo>
                    <a:cubicBezTo>
                      <a:pt x="240" y="239"/>
                      <a:pt x="240" y="239"/>
                      <a:pt x="240" y="238"/>
                    </a:cubicBezTo>
                    <a:cubicBezTo>
                      <a:pt x="239" y="238"/>
                      <a:pt x="239" y="238"/>
                      <a:pt x="239" y="238"/>
                    </a:cubicBezTo>
                    <a:cubicBezTo>
                      <a:pt x="239" y="237"/>
                      <a:pt x="239" y="236"/>
                      <a:pt x="238" y="236"/>
                    </a:cubicBezTo>
                    <a:cubicBezTo>
                      <a:pt x="238" y="236"/>
                      <a:pt x="238" y="236"/>
                      <a:pt x="238" y="236"/>
                    </a:cubicBezTo>
                    <a:cubicBezTo>
                      <a:pt x="236" y="234"/>
                      <a:pt x="236" y="234"/>
                      <a:pt x="236" y="234"/>
                    </a:cubicBezTo>
                    <a:cubicBezTo>
                      <a:pt x="236" y="232"/>
                      <a:pt x="237" y="232"/>
                      <a:pt x="237" y="231"/>
                    </a:cubicBezTo>
                    <a:cubicBezTo>
                      <a:pt x="237" y="230"/>
                      <a:pt x="236" y="228"/>
                      <a:pt x="236" y="228"/>
                    </a:cubicBezTo>
                    <a:cubicBezTo>
                      <a:pt x="235" y="227"/>
                      <a:pt x="236" y="225"/>
                      <a:pt x="236" y="223"/>
                    </a:cubicBezTo>
                    <a:cubicBezTo>
                      <a:pt x="236" y="223"/>
                      <a:pt x="235" y="223"/>
                      <a:pt x="236" y="223"/>
                    </a:cubicBezTo>
                    <a:cubicBezTo>
                      <a:pt x="236" y="222"/>
                      <a:pt x="237" y="220"/>
                      <a:pt x="237" y="220"/>
                    </a:cubicBezTo>
                    <a:cubicBezTo>
                      <a:pt x="237" y="217"/>
                      <a:pt x="235" y="217"/>
                      <a:pt x="235" y="215"/>
                    </a:cubicBezTo>
                    <a:cubicBezTo>
                      <a:pt x="234" y="213"/>
                      <a:pt x="236" y="213"/>
                      <a:pt x="235" y="210"/>
                    </a:cubicBezTo>
                    <a:cubicBezTo>
                      <a:pt x="235" y="210"/>
                      <a:pt x="234" y="208"/>
                      <a:pt x="234" y="208"/>
                    </a:cubicBezTo>
                    <a:close/>
                    <a:moveTo>
                      <a:pt x="211" y="203"/>
                    </a:moveTo>
                    <a:cubicBezTo>
                      <a:pt x="210" y="205"/>
                      <a:pt x="210" y="205"/>
                      <a:pt x="212" y="206"/>
                    </a:cubicBezTo>
                    <a:cubicBezTo>
                      <a:pt x="213" y="206"/>
                      <a:pt x="213" y="205"/>
                      <a:pt x="214" y="204"/>
                    </a:cubicBezTo>
                    <a:cubicBezTo>
                      <a:pt x="213" y="204"/>
                      <a:pt x="212" y="203"/>
                      <a:pt x="211" y="203"/>
                    </a:cubicBezTo>
                    <a:close/>
                    <a:moveTo>
                      <a:pt x="95" y="198"/>
                    </a:moveTo>
                    <a:cubicBezTo>
                      <a:pt x="96" y="198"/>
                      <a:pt x="96" y="198"/>
                      <a:pt x="96" y="198"/>
                    </a:cubicBezTo>
                    <a:cubicBezTo>
                      <a:pt x="96" y="198"/>
                      <a:pt x="96" y="199"/>
                      <a:pt x="96" y="199"/>
                    </a:cubicBezTo>
                    <a:cubicBezTo>
                      <a:pt x="96" y="200"/>
                      <a:pt x="95" y="200"/>
                      <a:pt x="95" y="201"/>
                    </a:cubicBezTo>
                    <a:cubicBezTo>
                      <a:pt x="95" y="201"/>
                      <a:pt x="95" y="205"/>
                      <a:pt x="95" y="205"/>
                    </a:cubicBezTo>
                    <a:cubicBezTo>
                      <a:pt x="95" y="205"/>
                      <a:pt x="96" y="206"/>
                      <a:pt x="96" y="207"/>
                    </a:cubicBezTo>
                    <a:cubicBezTo>
                      <a:pt x="96" y="207"/>
                      <a:pt x="95" y="208"/>
                      <a:pt x="94" y="208"/>
                    </a:cubicBezTo>
                    <a:cubicBezTo>
                      <a:pt x="94" y="209"/>
                      <a:pt x="94" y="210"/>
                      <a:pt x="94" y="210"/>
                    </a:cubicBezTo>
                    <a:cubicBezTo>
                      <a:pt x="93" y="210"/>
                      <a:pt x="93" y="210"/>
                      <a:pt x="93" y="209"/>
                    </a:cubicBezTo>
                    <a:cubicBezTo>
                      <a:pt x="93" y="210"/>
                      <a:pt x="92" y="210"/>
                      <a:pt x="92" y="210"/>
                    </a:cubicBezTo>
                    <a:cubicBezTo>
                      <a:pt x="92" y="210"/>
                      <a:pt x="92" y="211"/>
                      <a:pt x="92" y="211"/>
                    </a:cubicBezTo>
                    <a:cubicBezTo>
                      <a:pt x="92" y="211"/>
                      <a:pt x="90" y="213"/>
                      <a:pt x="92" y="212"/>
                    </a:cubicBezTo>
                    <a:cubicBezTo>
                      <a:pt x="92" y="212"/>
                      <a:pt x="92" y="212"/>
                      <a:pt x="93" y="212"/>
                    </a:cubicBezTo>
                    <a:cubicBezTo>
                      <a:pt x="93" y="212"/>
                      <a:pt x="93" y="213"/>
                      <a:pt x="93" y="213"/>
                    </a:cubicBezTo>
                    <a:cubicBezTo>
                      <a:pt x="92" y="213"/>
                      <a:pt x="91" y="213"/>
                      <a:pt x="91" y="214"/>
                    </a:cubicBezTo>
                    <a:cubicBezTo>
                      <a:pt x="90" y="214"/>
                      <a:pt x="90" y="216"/>
                      <a:pt x="90" y="216"/>
                    </a:cubicBezTo>
                    <a:cubicBezTo>
                      <a:pt x="89" y="217"/>
                      <a:pt x="88" y="216"/>
                      <a:pt x="87" y="217"/>
                    </a:cubicBezTo>
                    <a:cubicBezTo>
                      <a:pt x="87" y="217"/>
                      <a:pt x="87" y="217"/>
                      <a:pt x="87" y="217"/>
                    </a:cubicBezTo>
                    <a:cubicBezTo>
                      <a:pt x="87" y="218"/>
                      <a:pt x="85" y="220"/>
                      <a:pt x="85" y="220"/>
                    </a:cubicBezTo>
                    <a:cubicBezTo>
                      <a:pt x="84" y="220"/>
                      <a:pt x="83" y="219"/>
                      <a:pt x="83" y="219"/>
                    </a:cubicBezTo>
                    <a:cubicBezTo>
                      <a:pt x="82" y="220"/>
                      <a:pt x="81" y="221"/>
                      <a:pt x="80" y="222"/>
                    </a:cubicBezTo>
                    <a:cubicBezTo>
                      <a:pt x="80" y="223"/>
                      <a:pt x="80" y="224"/>
                      <a:pt x="80" y="224"/>
                    </a:cubicBezTo>
                    <a:cubicBezTo>
                      <a:pt x="79" y="224"/>
                      <a:pt x="79" y="224"/>
                      <a:pt x="79" y="224"/>
                    </a:cubicBezTo>
                    <a:cubicBezTo>
                      <a:pt x="79" y="224"/>
                      <a:pt x="79" y="225"/>
                      <a:pt x="78" y="225"/>
                    </a:cubicBezTo>
                    <a:cubicBezTo>
                      <a:pt x="77" y="226"/>
                      <a:pt x="75" y="228"/>
                      <a:pt x="73" y="227"/>
                    </a:cubicBezTo>
                    <a:cubicBezTo>
                      <a:pt x="72" y="227"/>
                      <a:pt x="71" y="226"/>
                      <a:pt x="70" y="226"/>
                    </a:cubicBezTo>
                    <a:cubicBezTo>
                      <a:pt x="70" y="225"/>
                      <a:pt x="70" y="225"/>
                      <a:pt x="70" y="225"/>
                    </a:cubicBezTo>
                    <a:cubicBezTo>
                      <a:pt x="74" y="225"/>
                      <a:pt x="75" y="224"/>
                      <a:pt x="77" y="222"/>
                    </a:cubicBezTo>
                    <a:cubicBezTo>
                      <a:pt x="77" y="221"/>
                      <a:pt x="78" y="221"/>
                      <a:pt x="78" y="220"/>
                    </a:cubicBezTo>
                    <a:cubicBezTo>
                      <a:pt x="79" y="219"/>
                      <a:pt x="79" y="218"/>
                      <a:pt x="80" y="217"/>
                    </a:cubicBezTo>
                    <a:cubicBezTo>
                      <a:pt x="81" y="216"/>
                      <a:pt x="82" y="217"/>
                      <a:pt x="83" y="216"/>
                    </a:cubicBezTo>
                    <a:cubicBezTo>
                      <a:pt x="83" y="215"/>
                      <a:pt x="83" y="214"/>
                      <a:pt x="84" y="214"/>
                    </a:cubicBezTo>
                    <a:cubicBezTo>
                      <a:pt x="84" y="213"/>
                      <a:pt x="85" y="213"/>
                      <a:pt x="86" y="213"/>
                    </a:cubicBezTo>
                    <a:cubicBezTo>
                      <a:pt x="86" y="212"/>
                      <a:pt x="87" y="211"/>
                      <a:pt x="88" y="210"/>
                    </a:cubicBezTo>
                    <a:cubicBezTo>
                      <a:pt x="88" y="210"/>
                      <a:pt x="89" y="209"/>
                      <a:pt x="90" y="209"/>
                    </a:cubicBezTo>
                    <a:cubicBezTo>
                      <a:pt x="90" y="208"/>
                      <a:pt x="90" y="207"/>
                      <a:pt x="90" y="206"/>
                    </a:cubicBezTo>
                    <a:cubicBezTo>
                      <a:pt x="91" y="206"/>
                      <a:pt x="91" y="206"/>
                      <a:pt x="92" y="205"/>
                    </a:cubicBezTo>
                    <a:cubicBezTo>
                      <a:pt x="92" y="205"/>
                      <a:pt x="92" y="204"/>
                      <a:pt x="92" y="203"/>
                    </a:cubicBezTo>
                    <a:cubicBezTo>
                      <a:pt x="92" y="203"/>
                      <a:pt x="93" y="203"/>
                      <a:pt x="93" y="202"/>
                    </a:cubicBezTo>
                    <a:cubicBezTo>
                      <a:pt x="94" y="201"/>
                      <a:pt x="93" y="200"/>
                      <a:pt x="94" y="199"/>
                    </a:cubicBezTo>
                    <a:cubicBezTo>
                      <a:pt x="94" y="199"/>
                      <a:pt x="95" y="198"/>
                      <a:pt x="95" y="198"/>
                    </a:cubicBezTo>
                    <a:close/>
                    <a:moveTo>
                      <a:pt x="322" y="173"/>
                    </a:moveTo>
                    <a:cubicBezTo>
                      <a:pt x="321" y="173"/>
                      <a:pt x="321" y="174"/>
                      <a:pt x="321" y="174"/>
                    </a:cubicBezTo>
                    <a:cubicBezTo>
                      <a:pt x="320" y="174"/>
                      <a:pt x="319" y="175"/>
                      <a:pt x="319" y="175"/>
                    </a:cubicBezTo>
                    <a:cubicBezTo>
                      <a:pt x="318" y="176"/>
                      <a:pt x="319" y="177"/>
                      <a:pt x="319" y="178"/>
                    </a:cubicBezTo>
                    <a:cubicBezTo>
                      <a:pt x="318" y="177"/>
                      <a:pt x="319" y="179"/>
                      <a:pt x="319" y="179"/>
                    </a:cubicBezTo>
                    <a:cubicBezTo>
                      <a:pt x="320" y="177"/>
                      <a:pt x="321" y="176"/>
                      <a:pt x="323" y="175"/>
                    </a:cubicBezTo>
                    <a:cubicBezTo>
                      <a:pt x="322" y="174"/>
                      <a:pt x="322" y="174"/>
                      <a:pt x="322" y="173"/>
                    </a:cubicBezTo>
                    <a:close/>
                    <a:moveTo>
                      <a:pt x="341" y="92"/>
                    </a:moveTo>
                    <a:cubicBezTo>
                      <a:pt x="340" y="93"/>
                      <a:pt x="340" y="92"/>
                      <a:pt x="340" y="93"/>
                    </a:cubicBezTo>
                    <a:cubicBezTo>
                      <a:pt x="340" y="93"/>
                      <a:pt x="340" y="94"/>
                      <a:pt x="340" y="94"/>
                    </a:cubicBezTo>
                    <a:cubicBezTo>
                      <a:pt x="341" y="95"/>
                      <a:pt x="342" y="96"/>
                      <a:pt x="343" y="95"/>
                    </a:cubicBezTo>
                    <a:cubicBezTo>
                      <a:pt x="344" y="95"/>
                      <a:pt x="344" y="94"/>
                      <a:pt x="344" y="94"/>
                    </a:cubicBezTo>
                    <a:lnTo>
                      <a:pt x="341" y="92"/>
                    </a:lnTo>
                    <a:close/>
                    <a:moveTo>
                      <a:pt x="390" y="84"/>
                    </a:moveTo>
                    <a:cubicBezTo>
                      <a:pt x="389" y="85"/>
                      <a:pt x="389" y="86"/>
                      <a:pt x="388" y="86"/>
                    </a:cubicBezTo>
                    <a:cubicBezTo>
                      <a:pt x="387" y="86"/>
                      <a:pt x="387" y="86"/>
                      <a:pt x="387" y="86"/>
                    </a:cubicBezTo>
                    <a:cubicBezTo>
                      <a:pt x="384" y="89"/>
                      <a:pt x="384" y="89"/>
                      <a:pt x="384" y="89"/>
                    </a:cubicBezTo>
                    <a:cubicBezTo>
                      <a:pt x="384" y="89"/>
                      <a:pt x="385" y="89"/>
                      <a:pt x="384" y="89"/>
                    </a:cubicBezTo>
                    <a:cubicBezTo>
                      <a:pt x="386" y="90"/>
                      <a:pt x="388" y="90"/>
                      <a:pt x="390" y="90"/>
                    </a:cubicBezTo>
                    <a:cubicBezTo>
                      <a:pt x="391" y="90"/>
                      <a:pt x="391" y="89"/>
                      <a:pt x="392" y="89"/>
                    </a:cubicBezTo>
                    <a:cubicBezTo>
                      <a:pt x="392" y="89"/>
                      <a:pt x="392" y="89"/>
                      <a:pt x="392" y="89"/>
                    </a:cubicBezTo>
                    <a:cubicBezTo>
                      <a:pt x="394" y="90"/>
                      <a:pt x="397" y="90"/>
                      <a:pt x="398" y="90"/>
                    </a:cubicBezTo>
                    <a:cubicBezTo>
                      <a:pt x="399" y="89"/>
                      <a:pt x="399" y="89"/>
                      <a:pt x="398" y="88"/>
                    </a:cubicBezTo>
                    <a:cubicBezTo>
                      <a:pt x="398" y="87"/>
                      <a:pt x="398" y="86"/>
                      <a:pt x="397" y="86"/>
                    </a:cubicBezTo>
                    <a:cubicBezTo>
                      <a:pt x="396" y="86"/>
                      <a:pt x="394" y="86"/>
                      <a:pt x="393" y="86"/>
                    </a:cubicBezTo>
                    <a:cubicBezTo>
                      <a:pt x="392" y="85"/>
                      <a:pt x="391" y="84"/>
                      <a:pt x="390" y="84"/>
                    </a:cubicBezTo>
                    <a:close/>
                    <a:moveTo>
                      <a:pt x="229" y="61"/>
                    </a:moveTo>
                    <a:cubicBezTo>
                      <a:pt x="229" y="61"/>
                      <a:pt x="228" y="62"/>
                      <a:pt x="228" y="62"/>
                    </a:cubicBezTo>
                    <a:cubicBezTo>
                      <a:pt x="227" y="63"/>
                      <a:pt x="226" y="63"/>
                      <a:pt x="225" y="64"/>
                    </a:cubicBezTo>
                    <a:cubicBezTo>
                      <a:pt x="224" y="64"/>
                      <a:pt x="225" y="65"/>
                      <a:pt x="223" y="66"/>
                    </a:cubicBezTo>
                    <a:cubicBezTo>
                      <a:pt x="223" y="66"/>
                      <a:pt x="222" y="66"/>
                      <a:pt x="222" y="66"/>
                    </a:cubicBezTo>
                    <a:cubicBezTo>
                      <a:pt x="222" y="67"/>
                      <a:pt x="222" y="67"/>
                      <a:pt x="222" y="67"/>
                    </a:cubicBezTo>
                    <a:cubicBezTo>
                      <a:pt x="223" y="67"/>
                      <a:pt x="223" y="67"/>
                      <a:pt x="224" y="67"/>
                    </a:cubicBezTo>
                    <a:cubicBezTo>
                      <a:pt x="224" y="67"/>
                      <a:pt x="225" y="68"/>
                      <a:pt x="226" y="68"/>
                    </a:cubicBezTo>
                    <a:cubicBezTo>
                      <a:pt x="227" y="68"/>
                      <a:pt x="227" y="68"/>
                      <a:pt x="229" y="68"/>
                    </a:cubicBezTo>
                    <a:cubicBezTo>
                      <a:pt x="229" y="68"/>
                      <a:pt x="230" y="69"/>
                      <a:pt x="230" y="69"/>
                    </a:cubicBezTo>
                    <a:cubicBezTo>
                      <a:pt x="232" y="69"/>
                      <a:pt x="234" y="69"/>
                      <a:pt x="236" y="69"/>
                    </a:cubicBezTo>
                    <a:cubicBezTo>
                      <a:pt x="236" y="68"/>
                      <a:pt x="237" y="67"/>
                      <a:pt x="236" y="65"/>
                    </a:cubicBezTo>
                    <a:cubicBezTo>
                      <a:pt x="236" y="65"/>
                      <a:pt x="235" y="65"/>
                      <a:pt x="234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0" y="62"/>
                    </a:cubicBezTo>
                    <a:cubicBezTo>
                      <a:pt x="230" y="62"/>
                      <a:pt x="229" y="61"/>
                      <a:pt x="229" y="61"/>
                    </a:cubicBezTo>
                    <a:close/>
                    <a:moveTo>
                      <a:pt x="223" y="60"/>
                    </a:moveTo>
                    <a:cubicBezTo>
                      <a:pt x="223" y="60"/>
                      <a:pt x="222" y="60"/>
                      <a:pt x="222" y="61"/>
                    </a:cubicBezTo>
                    <a:cubicBezTo>
                      <a:pt x="222" y="62"/>
                      <a:pt x="223" y="62"/>
                      <a:pt x="223" y="62"/>
                    </a:cubicBezTo>
                    <a:cubicBezTo>
                      <a:pt x="222" y="62"/>
                      <a:pt x="224" y="63"/>
                      <a:pt x="224" y="63"/>
                    </a:cubicBezTo>
                    <a:cubicBezTo>
                      <a:pt x="224" y="62"/>
                      <a:pt x="224" y="62"/>
                      <a:pt x="224" y="62"/>
                    </a:cubicBezTo>
                    <a:cubicBezTo>
                      <a:pt x="224" y="62"/>
                      <a:pt x="224" y="61"/>
                      <a:pt x="224" y="61"/>
                    </a:cubicBezTo>
                    <a:cubicBezTo>
                      <a:pt x="224" y="61"/>
                      <a:pt x="224" y="60"/>
                      <a:pt x="224" y="60"/>
                    </a:cubicBezTo>
                    <a:cubicBezTo>
                      <a:pt x="224" y="60"/>
                      <a:pt x="223" y="60"/>
                      <a:pt x="223" y="60"/>
                    </a:cubicBezTo>
                    <a:close/>
                    <a:moveTo>
                      <a:pt x="252" y="48"/>
                    </a:moveTo>
                    <a:cubicBezTo>
                      <a:pt x="252" y="49"/>
                      <a:pt x="252" y="51"/>
                      <a:pt x="252" y="52"/>
                    </a:cubicBezTo>
                    <a:cubicBezTo>
                      <a:pt x="252" y="52"/>
                      <a:pt x="255" y="54"/>
                      <a:pt x="255" y="54"/>
                    </a:cubicBezTo>
                    <a:cubicBezTo>
                      <a:pt x="256" y="54"/>
                      <a:pt x="257" y="54"/>
                      <a:pt x="258" y="54"/>
                    </a:cubicBezTo>
                    <a:cubicBezTo>
                      <a:pt x="258" y="54"/>
                      <a:pt x="258" y="55"/>
                      <a:pt x="258" y="55"/>
                    </a:cubicBezTo>
                    <a:cubicBezTo>
                      <a:pt x="259" y="55"/>
                      <a:pt x="262" y="55"/>
                      <a:pt x="263" y="54"/>
                    </a:cubicBezTo>
                    <a:cubicBezTo>
                      <a:pt x="263" y="54"/>
                      <a:pt x="263" y="53"/>
                      <a:pt x="263" y="53"/>
                    </a:cubicBezTo>
                    <a:cubicBezTo>
                      <a:pt x="264" y="53"/>
                      <a:pt x="265" y="52"/>
                      <a:pt x="267" y="52"/>
                    </a:cubicBezTo>
                    <a:cubicBezTo>
                      <a:pt x="266" y="51"/>
                      <a:pt x="266" y="51"/>
                      <a:pt x="266" y="51"/>
                    </a:cubicBezTo>
                    <a:cubicBezTo>
                      <a:pt x="266" y="51"/>
                      <a:pt x="265" y="50"/>
                      <a:pt x="265" y="50"/>
                    </a:cubicBezTo>
                    <a:cubicBezTo>
                      <a:pt x="264" y="49"/>
                      <a:pt x="262" y="50"/>
                      <a:pt x="261" y="49"/>
                    </a:cubicBezTo>
                    <a:cubicBezTo>
                      <a:pt x="260" y="49"/>
                      <a:pt x="259" y="48"/>
                      <a:pt x="259" y="48"/>
                    </a:cubicBezTo>
                    <a:cubicBezTo>
                      <a:pt x="258" y="48"/>
                      <a:pt x="257" y="49"/>
                      <a:pt x="256" y="49"/>
                    </a:cubicBezTo>
                    <a:cubicBezTo>
                      <a:pt x="254" y="49"/>
                      <a:pt x="253" y="49"/>
                      <a:pt x="252" y="48"/>
                    </a:cubicBezTo>
                    <a:close/>
                    <a:moveTo>
                      <a:pt x="234" y="48"/>
                    </a:moveTo>
                    <a:cubicBezTo>
                      <a:pt x="234" y="48"/>
                      <a:pt x="235" y="49"/>
                      <a:pt x="235" y="49"/>
                    </a:cubicBezTo>
                    <a:cubicBezTo>
                      <a:pt x="235" y="50"/>
                      <a:pt x="235" y="52"/>
                      <a:pt x="235" y="53"/>
                    </a:cubicBezTo>
                    <a:cubicBezTo>
                      <a:pt x="235" y="54"/>
                      <a:pt x="236" y="55"/>
                      <a:pt x="236" y="55"/>
                    </a:cubicBezTo>
                    <a:cubicBezTo>
                      <a:pt x="236" y="55"/>
                      <a:pt x="237" y="55"/>
                      <a:pt x="237" y="55"/>
                    </a:cubicBezTo>
                    <a:cubicBezTo>
                      <a:pt x="238" y="55"/>
                      <a:pt x="238" y="54"/>
                      <a:pt x="239" y="54"/>
                    </a:cubicBezTo>
                    <a:cubicBezTo>
                      <a:pt x="239" y="53"/>
                      <a:pt x="240" y="53"/>
                      <a:pt x="241" y="53"/>
                    </a:cubicBezTo>
                    <a:cubicBezTo>
                      <a:pt x="241" y="51"/>
                      <a:pt x="241" y="49"/>
                      <a:pt x="238" y="49"/>
                    </a:cubicBezTo>
                    <a:cubicBezTo>
                      <a:pt x="238" y="49"/>
                      <a:pt x="238" y="50"/>
                      <a:pt x="237" y="50"/>
                    </a:cubicBezTo>
                    <a:cubicBezTo>
                      <a:pt x="236" y="50"/>
                      <a:pt x="236" y="48"/>
                      <a:pt x="235" y="48"/>
                    </a:cubicBezTo>
                    <a:cubicBezTo>
                      <a:pt x="235" y="48"/>
                      <a:pt x="234" y="48"/>
                      <a:pt x="234" y="48"/>
                    </a:cubicBezTo>
                    <a:close/>
                    <a:moveTo>
                      <a:pt x="72" y="46"/>
                    </a:moveTo>
                    <a:cubicBezTo>
                      <a:pt x="74" y="46"/>
                      <a:pt x="73" y="47"/>
                      <a:pt x="74" y="47"/>
                    </a:cubicBezTo>
                    <a:cubicBezTo>
                      <a:pt x="74" y="47"/>
                      <a:pt x="74" y="47"/>
                      <a:pt x="75" y="47"/>
                    </a:cubicBezTo>
                    <a:cubicBezTo>
                      <a:pt x="75" y="48"/>
                      <a:pt x="75" y="48"/>
                      <a:pt x="75" y="48"/>
                    </a:cubicBezTo>
                    <a:cubicBezTo>
                      <a:pt x="74" y="48"/>
                      <a:pt x="73" y="49"/>
                      <a:pt x="73" y="49"/>
                    </a:cubicBezTo>
                    <a:cubicBezTo>
                      <a:pt x="72" y="49"/>
                      <a:pt x="72" y="49"/>
                      <a:pt x="71" y="49"/>
                    </a:cubicBezTo>
                    <a:cubicBezTo>
                      <a:pt x="71" y="49"/>
                      <a:pt x="71" y="50"/>
                      <a:pt x="70" y="50"/>
                    </a:cubicBezTo>
                    <a:cubicBezTo>
                      <a:pt x="70" y="50"/>
                      <a:pt x="69" y="50"/>
                      <a:pt x="68" y="51"/>
                    </a:cubicBezTo>
                    <a:cubicBezTo>
                      <a:pt x="68" y="51"/>
                      <a:pt x="68" y="52"/>
                      <a:pt x="68" y="52"/>
                    </a:cubicBezTo>
                    <a:cubicBezTo>
                      <a:pt x="67" y="52"/>
                      <a:pt x="66" y="52"/>
                      <a:pt x="66" y="53"/>
                    </a:cubicBezTo>
                    <a:cubicBezTo>
                      <a:pt x="66" y="53"/>
                      <a:pt x="66" y="54"/>
                      <a:pt x="66" y="54"/>
                    </a:cubicBezTo>
                    <a:cubicBezTo>
                      <a:pt x="66" y="54"/>
                      <a:pt x="65" y="54"/>
                      <a:pt x="65" y="54"/>
                    </a:cubicBezTo>
                    <a:cubicBezTo>
                      <a:pt x="64" y="53"/>
                      <a:pt x="65" y="53"/>
                      <a:pt x="62" y="52"/>
                    </a:cubicBezTo>
                    <a:cubicBezTo>
                      <a:pt x="63" y="51"/>
                      <a:pt x="63" y="50"/>
                      <a:pt x="63" y="49"/>
                    </a:cubicBezTo>
                    <a:cubicBezTo>
                      <a:pt x="63" y="49"/>
                      <a:pt x="64" y="48"/>
                      <a:pt x="64" y="48"/>
                    </a:cubicBezTo>
                    <a:cubicBezTo>
                      <a:pt x="64" y="49"/>
                      <a:pt x="64" y="49"/>
                      <a:pt x="65" y="50"/>
                    </a:cubicBezTo>
                    <a:cubicBezTo>
                      <a:pt x="67" y="50"/>
                      <a:pt x="68" y="49"/>
                      <a:pt x="70" y="49"/>
                    </a:cubicBezTo>
                    <a:cubicBezTo>
                      <a:pt x="71" y="49"/>
                      <a:pt x="72" y="48"/>
                      <a:pt x="72" y="48"/>
                    </a:cubicBezTo>
                    <a:cubicBezTo>
                      <a:pt x="72" y="47"/>
                      <a:pt x="72" y="46"/>
                      <a:pt x="72" y="47"/>
                    </a:cubicBezTo>
                    <a:cubicBezTo>
                      <a:pt x="72" y="46"/>
                      <a:pt x="72" y="46"/>
                      <a:pt x="72" y="46"/>
                    </a:cubicBezTo>
                    <a:close/>
                    <a:moveTo>
                      <a:pt x="217" y="44"/>
                    </a:moveTo>
                    <a:cubicBezTo>
                      <a:pt x="216" y="45"/>
                      <a:pt x="214" y="48"/>
                      <a:pt x="213" y="49"/>
                    </a:cubicBezTo>
                    <a:cubicBezTo>
                      <a:pt x="213" y="49"/>
                      <a:pt x="213" y="49"/>
                      <a:pt x="213" y="49"/>
                    </a:cubicBezTo>
                    <a:cubicBezTo>
                      <a:pt x="212" y="49"/>
                      <a:pt x="213" y="50"/>
                      <a:pt x="213" y="50"/>
                    </a:cubicBezTo>
                    <a:cubicBezTo>
                      <a:pt x="212" y="50"/>
                      <a:pt x="211" y="51"/>
                      <a:pt x="211" y="51"/>
                    </a:cubicBezTo>
                    <a:cubicBezTo>
                      <a:pt x="211" y="53"/>
                      <a:pt x="212" y="53"/>
                      <a:pt x="212" y="54"/>
                    </a:cubicBezTo>
                    <a:cubicBezTo>
                      <a:pt x="212" y="54"/>
                      <a:pt x="211" y="54"/>
                      <a:pt x="211" y="54"/>
                    </a:cubicBezTo>
                    <a:cubicBezTo>
                      <a:pt x="211" y="54"/>
                      <a:pt x="212" y="55"/>
                      <a:pt x="212" y="55"/>
                    </a:cubicBezTo>
                    <a:cubicBezTo>
                      <a:pt x="212" y="55"/>
                      <a:pt x="212" y="56"/>
                      <a:pt x="212" y="56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12" y="56"/>
                      <a:pt x="213" y="57"/>
                      <a:pt x="212" y="57"/>
                    </a:cubicBezTo>
                    <a:cubicBezTo>
                      <a:pt x="212" y="57"/>
                      <a:pt x="212" y="57"/>
                      <a:pt x="212" y="57"/>
                    </a:cubicBezTo>
                    <a:cubicBezTo>
                      <a:pt x="212" y="57"/>
                      <a:pt x="213" y="57"/>
                      <a:pt x="213" y="57"/>
                    </a:cubicBezTo>
                    <a:cubicBezTo>
                      <a:pt x="213" y="58"/>
                      <a:pt x="214" y="59"/>
                      <a:pt x="214" y="59"/>
                    </a:cubicBezTo>
                    <a:cubicBezTo>
                      <a:pt x="215" y="60"/>
                      <a:pt x="216" y="60"/>
                      <a:pt x="217" y="60"/>
                    </a:cubicBezTo>
                    <a:cubicBezTo>
                      <a:pt x="218" y="60"/>
                      <a:pt x="220" y="58"/>
                      <a:pt x="220" y="57"/>
                    </a:cubicBezTo>
                    <a:cubicBezTo>
                      <a:pt x="220" y="57"/>
                      <a:pt x="220" y="56"/>
                      <a:pt x="220" y="56"/>
                    </a:cubicBezTo>
                    <a:cubicBezTo>
                      <a:pt x="221" y="56"/>
                      <a:pt x="221" y="56"/>
                      <a:pt x="221" y="56"/>
                    </a:cubicBezTo>
                    <a:cubicBezTo>
                      <a:pt x="223" y="53"/>
                      <a:pt x="223" y="53"/>
                      <a:pt x="223" y="53"/>
                    </a:cubicBezTo>
                    <a:cubicBezTo>
                      <a:pt x="223" y="53"/>
                      <a:pt x="222" y="50"/>
                      <a:pt x="222" y="50"/>
                    </a:cubicBezTo>
                    <a:cubicBezTo>
                      <a:pt x="222" y="50"/>
                      <a:pt x="221" y="50"/>
                      <a:pt x="221" y="49"/>
                    </a:cubicBezTo>
                    <a:cubicBezTo>
                      <a:pt x="220" y="49"/>
                      <a:pt x="220" y="48"/>
                      <a:pt x="220" y="48"/>
                    </a:cubicBezTo>
                    <a:cubicBezTo>
                      <a:pt x="220" y="47"/>
                      <a:pt x="219" y="48"/>
                      <a:pt x="219" y="48"/>
                    </a:cubicBezTo>
                    <a:cubicBezTo>
                      <a:pt x="219" y="47"/>
                      <a:pt x="218" y="46"/>
                      <a:pt x="218" y="46"/>
                    </a:cubicBezTo>
                    <a:cubicBezTo>
                      <a:pt x="217" y="46"/>
                      <a:pt x="217" y="46"/>
                      <a:pt x="216" y="46"/>
                    </a:cubicBezTo>
                    <a:cubicBezTo>
                      <a:pt x="217" y="45"/>
                      <a:pt x="217" y="44"/>
                      <a:pt x="217" y="44"/>
                    </a:cubicBezTo>
                    <a:close/>
                    <a:moveTo>
                      <a:pt x="64" y="15"/>
                    </a:move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3" y="16"/>
                      <a:pt x="63" y="16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6"/>
                      <a:pt x="62" y="16"/>
                      <a:pt x="62" y="16"/>
                    </a:cubicBezTo>
                    <a:cubicBezTo>
                      <a:pt x="62" y="17"/>
                      <a:pt x="62" y="18"/>
                      <a:pt x="62" y="19"/>
                    </a:cubicBezTo>
                    <a:cubicBezTo>
                      <a:pt x="62" y="20"/>
                      <a:pt x="60" y="20"/>
                      <a:pt x="60" y="21"/>
                    </a:cubicBezTo>
                    <a:cubicBezTo>
                      <a:pt x="60" y="22"/>
                      <a:pt x="61" y="22"/>
                      <a:pt x="61" y="23"/>
                    </a:cubicBezTo>
                    <a:cubicBezTo>
                      <a:pt x="60" y="23"/>
                      <a:pt x="60" y="22"/>
                      <a:pt x="60" y="22"/>
                    </a:cubicBezTo>
                    <a:cubicBezTo>
                      <a:pt x="59" y="25"/>
                      <a:pt x="58" y="26"/>
                      <a:pt x="55" y="28"/>
                    </a:cubicBezTo>
                    <a:cubicBezTo>
                      <a:pt x="55" y="28"/>
                      <a:pt x="55" y="29"/>
                      <a:pt x="55" y="29"/>
                    </a:cubicBezTo>
                    <a:cubicBezTo>
                      <a:pt x="58" y="29"/>
                      <a:pt x="60" y="28"/>
                      <a:pt x="62" y="26"/>
                    </a:cubicBezTo>
                    <a:cubicBezTo>
                      <a:pt x="62" y="26"/>
                      <a:pt x="62" y="25"/>
                      <a:pt x="62" y="25"/>
                    </a:cubicBezTo>
                    <a:cubicBezTo>
                      <a:pt x="63" y="25"/>
                      <a:pt x="68" y="27"/>
                      <a:pt x="68" y="27"/>
                    </a:cubicBezTo>
                    <a:cubicBezTo>
                      <a:pt x="68" y="27"/>
                      <a:pt x="69" y="26"/>
                      <a:pt x="70" y="26"/>
                    </a:cubicBezTo>
                    <a:cubicBezTo>
                      <a:pt x="70" y="26"/>
                      <a:pt x="70" y="26"/>
                      <a:pt x="71" y="26"/>
                    </a:cubicBezTo>
                    <a:cubicBezTo>
                      <a:pt x="73" y="25"/>
                      <a:pt x="72" y="25"/>
                      <a:pt x="75" y="25"/>
                    </a:cubicBezTo>
                    <a:cubicBezTo>
                      <a:pt x="75" y="24"/>
                      <a:pt x="76" y="24"/>
                      <a:pt x="76" y="23"/>
                    </a:cubicBezTo>
                    <a:cubicBezTo>
                      <a:pt x="75" y="20"/>
                      <a:pt x="73" y="20"/>
                      <a:pt x="70" y="19"/>
                    </a:cubicBezTo>
                    <a:cubicBezTo>
                      <a:pt x="70" y="19"/>
                      <a:pt x="69" y="19"/>
                      <a:pt x="69" y="18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8" y="17"/>
                      <a:pt x="68" y="18"/>
                      <a:pt x="68" y="18"/>
                    </a:cubicBezTo>
                    <a:cubicBezTo>
                      <a:pt x="66" y="18"/>
                      <a:pt x="68" y="16"/>
                      <a:pt x="65" y="18"/>
                    </a:cubicBezTo>
                    <a:cubicBezTo>
                      <a:pt x="65" y="18"/>
                      <a:pt x="65" y="18"/>
                      <a:pt x="65" y="17"/>
                    </a:cubicBezTo>
                    <a:cubicBezTo>
                      <a:pt x="67" y="17"/>
                      <a:pt x="65" y="15"/>
                      <a:pt x="64" y="15"/>
                    </a:cubicBezTo>
                    <a:close/>
                    <a:moveTo>
                      <a:pt x="48" y="221"/>
                    </a:moveTo>
                    <a:cubicBezTo>
                      <a:pt x="51" y="221"/>
                      <a:pt x="51" y="221"/>
                      <a:pt x="51" y="221"/>
                    </a:cubicBezTo>
                    <a:cubicBezTo>
                      <a:pt x="53" y="222"/>
                      <a:pt x="53" y="222"/>
                      <a:pt x="53" y="222"/>
                    </a:cubicBezTo>
                    <a:cubicBezTo>
                      <a:pt x="56" y="222"/>
                      <a:pt x="56" y="222"/>
                      <a:pt x="56" y="222"/>
                    </a:cubicBezTo>
                    <a:cubicBezTo>
                      <a:pt x="57" y="223"/>
                      <a:pt x="57" y="223"/>
                      <a:pt x="57" y="223"/>
                    </a:cubicBezTo>
                    <a:cubicBezTo>
                      <a:pt x="60" y="223"/>
                      <a:pt x="60" y="223"/>
                      <a:pt x="60" y="223"/>
                    </a:cubicBezTo>
                    <a:cubicBezTo>
                      <a:pt x="64" y="226"/>
                      <a:pt x="64" y="226"/>
                      <a:pt x="64" y="226"/>
                    </a:cubicBezTo>
                    <a:cubicBezTo>
                      <a:pt x="66" y="229"/>
                      <a:pt x="66" y="229"/>
                      <a:pt x="66" y="22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9" y="232"/>
                      <a:pt x="69" y="232"/>
                      <a:pt x="69" y="232"/>
                    </a:cubicBezTo>
                    <a:cubicBezTo>
                      <a:pt x="72" y="234"/>
                      <a:pt x="72" y="234"/>
                      <a:pt x="72" y="234"/>
                    </a:cubicBezTo>
                    <a:cubicBezTo>
                      <a:pt x="74" y="234"/>
                      <a:pt x="74" y="234"/>
                      <a:pt x="74" y="234"/>
                    </a:cubicBezTo>
                    <a:cubicBezTo>
                      <a:pt x="76" y="234"/>
                      <a:pt x="76" y="234"/>
                      <a:pt x="76" y="234"/>
                    </a:cubicBezTo>
                    <a:cubicBezTo>
                      <a:pt x="78" y="233"/>
                      <a:pt x="78" y="233"/>
                      <a:pt x="78" y="233"/>
                    </a:cubicBezTo>
                    <a:cubicBezTo>
                      <a:pt x="80" y="232"/>
                      <a:pt x="80" y="232"/>
                      <a:pt x="80" y="232"/>
                    </a:cubicBezTo>
                    <a:cubicBezTo>
                      <a:pt x="82" y="233"/>
                      <a:pt x="82" y="233"/>
                      <a:pt x="82" y="233"/>
                    </a:cubicBezTo>
                    <a:cubicBezTo>
                      <a:pt x="86" y="234"/>
                      <a:pt x="86" y="234"/>
                      <a:pt x="86" y="234"/>
                    </a:cubicBezTo>
                    <a:cubicBezTo>
                      <a:pt x="88" y="234"/>
                      <a:pt x="88" y="234"/>
                      <a:pt x="88" y="234"/>
                    </a:cubicBezTo>
                    <a:cubicBezTo>
                      <a:pt x="88" y="236"/>
                      <a:pt x="88" y="236"/>
                      <a:pt x="88" y="236"/>
                    </a:cubicBezTo>
                    <a:cubicBezTo>
                      <a:pt x="89" y="237"/>
                      <a:pt x="89" y="237"/>
                      <a:pt x="89" y="237"/>
                    </a:cubicBezTo>
                    <a:cubicBezTo>
                      <a:pt x="91" y="237"/>
                      <a:pt x="91" y="237"/>
                      <a:pt x="91" y="237"/>
                    </a:cubicBezTo>
                    <a:cubicBezTo>
                      <a:pt x="93" y="238"/>
                      <a:pt x="93" y="238"/>
                      <a:pt x="93" y="238"/>
                    </a:cubicBezTo>
                    <a:cubicBezTo>
                      <a:pt x="95" y="238"/>
                      <a:pt x="95" y="238"/>
                      <a:pt x="95" y="238"/>
                    </a:cubicBezTo>
                    <a:cubicBezTo>
                      <a:pt x="97" y="238"/>
                      <a:pt x="97" y="238"/>
                      <a:pt x="97" y="238"/>
                    </a:cubicBezTo>
                    <a:cubicBezTo>
                      <a:pt x="99" y="238"/>
                      <a:pt x="99" y="238"/>
                      <a:pt x="99" y="238"/>
                    </a:cubicBezTo>
                    <a:cubicBezTo>
                      <a:pt x="102" y="239"/>
                      <a:pt x="102" y="239"/>
                      <a:pt x="102" y="239"/>
                    </a:cubicBezTo>
                    <a:cubicBezTo>
                      <a:pt x="105" y="238"/>
                      <a:pt x="105" y="238"/>
                      <a:pt x="105" y="238"/>
                    </a:cubicBezTo>
                    <a:cubicBezTo>
                      <a:pt x="107" y="237"/>
                      <a:pt x="107" y="237"/>
                      <a:pt x="107" y="237"/>
                    </a:cubicBezTo>
                    <a:cubicBezTo>
                      <a:pt x="111" y="236"/>
                      <a:pt x="111" y="236"/>
                      <a:pt x="111" y="236"/>
                    </a:cubicBezTo>
                    <a:cubicBezTo>
                      <a:pt x="114" y="234"/>
                      <a:pt x="114" y="234"/>
                      <a:pt x="114" y="234"/>
                    </a:cubicBezTo>
                    <a:cubicBezTo>
                      <a:pt x="115" y="233"/>
                      <a:pt x="115" y="233"/>
                      <a:pt x="115" y="233"/>
                    </a:cubicBezTo>
                    <a:cubicBezTo>
                      <a:pt x="118" y="235"/>
                      <a:pt x="118" y="235"/>
                      <a:pt x="118" y="235"/>
                    </a:cubicBezTo>
                    <a:cubicBezTo>
                      <a:pt x="121" y="235"/>
                      <a:pt x="121" y="235"/>
                      <a:pt x="121" y="235"/>
                    </a:cubicBezTo>
                    <a:cubicBezTo>
                      <a:pt x="124" y="236"/>
                      <a:pt x="124" y="236"/>
                      <a:pt x="124" y="236"/>
                    </a:cubicBezTo>
                    <a:cubicBezTo>
                      <a:pt x="126" y="235"/>
                      <a:pt x="126" y="235"/>
                      <a:pt x="126" y="235"/>
                    </a:cubicBezTo>
                    <a:cubicBezTo>
                      <a:pt x="128" y="237"/>
                      <a:pt x="128" y="237"/>
                      <a:pt x="128" y="237"/>
                    </a:cubicBezTo>
                    <a:cubicBezTo>
                      <a:pt x="130" y="238"/>
                      <a:pt x="130" y="238"/>
                      <a:pt x="130" y="238"/>
                    </a:cubicBezTo>
                    <a:cubicBezTo>
                      <a:pt x="133" y="236"/>
                      <a:pt x="133" y="236"/>
                      <a:pt x="133" y="236"/>
                    </a:cubicBezTo>
                    <a:cubicBezTo>
                      <a:pt x="133" y="236"/>
                      <a:pt x="136" y="235"/>
                      <a:pt x="136" y="234"/>
                    </a:cubicBezTo>
                    <a:cubicBezTo>
                      <a:pt x="134" y="233"/>
                      <a:pt x="138" y="231"/>
                      <a:pt x="138" y="231"/>
                    </a:cubicBezTo>
                    <a:cubicBezTo>
                      <a:pt x="139" y="229"/>
                      <a:pt x="139" y="229"/>
                      <a:pt x="139" y="229"/>
                    </a:cubicBezTo>
                    <a:cubicBezTo>
                      <a:pt x="140" y="227"/>
                      <a:pt x="140" y="227"/>
                      <a:pt x="140" y="227"/>
                    </a:cubicBezTo>
                    <a:cubicBezTo>
                      <a:pt x="140" y="225"/>
                      <a:pt x="140" y="225"/>
                      <a:pt x="140" y="225"/>
                    </a:cubicBezTo>
                    <a:cubicBezTo>
                      <a:pt x="141" y="224"/>
                      <a:pt x="141" y="224"/>
                      <a:pt x="141" y="224"/>
                    </a:cubicBezTo>
                    <a:cubicBezTo>
                      <a:pt x="141" y="222"/>
                      <a:pt x="141" y="222"/>
                      <a:pt x="141" y="222"/>
                    </a:cubicBezTo>
                    <a:cubicBezTo>
                      <a:pt x="141" y="219"/>
                      <a:pt x="141" y="219"/>
                      <a:pt x="141" y="219"/>
                    </a:cubicBezTo>
                    <a:cubicBezTo>
                      <a:pt x="139" y="220"/>
                      <a:pt x="139" y="220"/>
                      <a:pt x="139" y="220"/>
                    </a:cubicBezTo>
                    <a:cubicBezTo>
                      <a:pt x="140" y="218"/>
                      <a:pt x="140" y="218"/>
                      <a:pt x="140" y="218"/>
                    </a:cubicBezTo>
                    <a:cubicBezTo>
                      <a:pt x="140" y="218"/>
                      <a:pt x="140" y="218"/>
                      <a:pt x="140" y="218"/>
                    </a:cubicBezTo>
                    <a:cubicBezTo>
                      <a:pt x="142" y="216"/>
                      <a:pt x="142" y="216"/>
                      <a:pt x="142" y="216"/>
                    </a:cubicBezTo>
                    <a:cubicBezTo>
                      <a:pt x="144" y="214"/>
                      <a:pt x="144" y="214"/>
                      <a:pt x="144" y="214"/>
                    </a:cubicBezTo>
                    <a:cubicBezTo>
                      <a:pt x="145" y="213"/>
                      <a:pt x="145" y="213"/>
                      <a:pt x="145" y="213"/>
                    </a:cubicBezTo>
                    <a:cubicBezTo>
                      <a:pt x="148" y="213"/>
                      <a:pt x="148" y="213"/>
                      <a:pt x="148" y="213"/>
                    </a:cubicBezTo>
                    <a:cubicBezTo>
                      <a:pt x="150" y="212"/>
                      <a:pt x="150" y="212"/>
                      <a:pt x="150" y="212"/>
                    </a:cubicBezTo>
                    <a:cubicBezTo>
                      <a:pt x="151" y="212"/>
                      <a:pt x="151" y="212"/>
                      <a:pt x="151" y="212"/>
                    </a:cubicBezTo>
                    <a:cubicBezTo>
                      <a:pt x="154" y="212"/>
                      <a:pt x="154" y="212"/>
                      <a:pt x="154" y="212"/>
                    </a:cubicBezTo>
                    <a:cubicBezTo>
                      <a:pt x="156" y="213"/>
                      <a:pt x="156" y="213"/>
                      <a:pt x="156" y="213"/>
                    </a:cubicBezTo>
                    <a:cubicBezTo>
                      <a:pt x="157" y="215"/>
                      <a:pt x="157" y="215"/>
                      <a:pt x="157" y="215"/>
                    </a:cubicBezTo>
                    <a:cubicBezTo>
                      <a:pt x="159" y="216"/>
                      <a:pt x="159" y="216"/>
                      <a:pt x="159" y="216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9"/>
                      <a:pt x="164" y="219"/>
                      <a:pt x="164" y="219"/>
                    </a:cubicBezTo>
                    <a:cubicBezTo>
                      <a:pt x="165" y="220"/>
                      <a:pt x="165" y="220"/>
                      <a:pt x="165" y="220"/>
                    </a:cubicBezTo>
                    <a:cubicBezTo>
                      <a:pt x="166" y="222"/>
                      <a:pt x="166" y="222"/>
                      <a:pt x="166" y="222"/>
                    </a:cubicBezTo>
                    <a:cubicBezTo>
                      <a:pt x="166" y="224"/>
                      <a:pt x="166" y="224"/>
                      <a:pt x="166" y="224"/>
                    </a:cubicBezTo>
                    <a:cubicBezTo>
                      <a:pt x="167" y="227"/>
                      <a:pt x="167" y="227"/>
                      <a:pt x="167" y="227"/>
                    </a:cubicBezTo>
                    <a:cubicBezTo>
                      <a:pt x="169" y="230"/>
                      <a:pt x="169" y="230"/>
                      <a:pt x="169" y="230"/>
                    </a:cubicBezTo>
                    <a:cubicBezTo>
                      <a:pt x="170" y="232"/>
                      <a:pt x="170" y="232"/>
                      <a:pt x="170" y="232"/>
                    </a:cubicBezTo>
                    <a:cubicBezTo>
                      <a:pt x="172" y="234"/>
                      <a:pt x="172" y="234"/>
                      <a:pt x="172" y="234"/>
                    </a:cubicBezTo>
                    <a:cubicBezTo>
                      <a:pt x="173" y="234"/>
                      <a:pt x="173" y="234"/>
                      <a:pt x="173" y="234"/>
                    </a:cubicBezTo>
                    <a:cubicBezTo>
                      <a:pt x="175" y="234"/>
                      <a:pt x="175" y="234"/>
                      <a:pt x="175" y="234"/>
                    </a:cubicBezTo>
                    <a:cubicBezTo>
                      <a:pt x="177" y="235"/>
                      <a:pt x="177" y="235"/>
                      <a:pt x="177" y="235"/>
                    </a:cubicBezTo>
                    <a:cubicBezTo>
                      <a:pt x="179" y="236"/>
                      <a:pt x="179" y="236"/>
                      <a:pt x="179" y="236"/>
                    </a:cubicBezTo>
                    <a:cubicBezTo>
                      <a:pt x="179" y="238"/>
                      <a:pt x="179" y="238"/>
                      <a:pt x="179" y="238"/>
                    </a:cubicBezTo>
                    <a:cubicBezTo>
                      <a:pt x="180" y="240"/>
                      <a:pt x="180" y="240"/>
                      <a:pt x="180" y="240"/>
                    </a:cubicBezTo>
                    <a:cubicBezTo>
                      <a:pt x="182" y="242"/>
                      <a:pt x="182" y="242"/>
                      <a:pt x="182" y="242"/>
                    </a:cubicBezTo>
                    <a:cubicBezTo>
                      <a:pt x="183" y="243"/>
                      <a:pt x="183" y="243"/>
                      <a:pt x="183" y="243"/>
                    </a:cubicBezTo>
                    <a:cubicBezTo>
                      <a:pt x="182" y="245"/>
                      <a:pt x="182" y="245"/>
                      <a:pt x="182" y="245"/>
                    </a:cubicBezTo>
                    <a:cubicBezTo>
                      <a:pt x="183" y="247"/>
                      <a:pt x="183" y="247"/>
                      <a:pt x="183" y="247"/>
                    </a:cubicBezTo>
                    <a:cubicBezTo>
                      <a:pt x="185" y="248"/>
                      <a:pt x="185" y="248"/>
                      <a:pt x="185" y="248"/>
                    </a:cubicBezTo>
                    <a:cubicBezTo>
                      <a:pt x="187" y="249"/>
                      <a:pt x="187" y="249"/>
                      <a:pt x="187" y="249"/>
                    </a:cubicBezTo>
                    <a:cubicBezTo>
                      <a:pt x="188" y="249"/>
                      <a:pt x="188" y="249"/>
                      <a:pt x="188" y="249"/>
                    </a:cubicBezTo>
                    <a:cubicBezTo>
                      <a:pt x="190" y="248"/>
                      <a:pt x="190" y="248"/>
                      <a:pt x="190" y="248"/>
                    </a:cubicBezTo>
                    <a:cubicBezTo>
                      <a:pt x="191" y="246"/>
                      <a:pt x="191" y="246"/>
                      <a:pt x="191" y="246"/>
                    </a:cubicBezTo>
                    <a:cubicBezTo>
                      <a:pt x="193" y="245"/>
                      <a:pt x="193" y="245"/>
                      <a:pt x="193" y="245"/>
                    </a:cubicBezTo>
                    <a:cubicBezTo>
                      <a:pt x="195" y="245"/>
                      <a:pt x="195" y="245"/>
                      <a:pt x="195" y="245"/>
                    </a:cubicBezTo>
                    <a:cubicBezTo>
                      <a:pt x="196" y="245"/>
                      <a:pt x="196" y="245"/>
                      <a:pt x="196" y="245"/>
                    </a:cubicBezTo>
                    <a:cubicBezTo>
                      <a:pt x="197" y="243"/>
                      <a:pt x="197" y="243"/>
                      <a:pt x="197" y="243"/>
                    </a:cubicBezTo>
                    <a:cubicBezTo>
                      <a:pt x="199" y="243"/>
                      <a:pt x="199" y="243"/>
                      <a:pt x="199" y="243"/>
                    </a:cubicBezTo>
                    <a:cubicBezTo>
                      <a:pt x="198" y="245"/>
                      <a:pt x="198" y="245"/>
                      <a:pt x="198" y="245"/>
                    </a:cubicBezTo>
                    <a:cubicBezTo>
                      <a:pt x="198" y="247"/>
                      <a:pt x="198" y="247"/>
                      <a:pt x="198" y="247"/>
                    </a:cubicBezTo>
                    <a:cubicBezTo>
                      <a:pt x="199" y="248"/>
                      <a:pt x="199" y="248"/>
                      <a:pt x="199" y="248"/>
                    </a:cubicBezTo>
                    <a:cubicBezTo>
                      <a:pt x="199" y="250"/>
                      <a:pt x="199" y="250"/>
                      <a:pt x="199" y="250"/>
                    </a:cubicBezTo>
                    <a:cubicBezTo>
                      <a:pt x="198" y="251"/>
                      <a:pt x="198" y="251"/>
                      <a:pt x="198" y="251"/>
                    </a:cubicBezTo>
                    <a:cubicBezTo>
                      <a:pt x="198" y="253"/>
                      <a:pt x="198" y="253"/>
                      <a:pt x="198" y="253"/>
                    </a:cubicBezTo>
                    <a:cubicBezTo>
                      <a:pt x="198" y="256"/>
                      <a:pt x="198" y="256"/>
                      <a:pt x="198" y="256"/>
                    </a:cubicBezTo>
                    <a:cubicBezTo>
                      <a:pt x="197" y="258"/>
                      <a:pt x="197" y="258"/>
                      <a:pt x="197" y="258"/>
                    </a:cubicBezTo>
                    <a:cubicBezTo>
                      <a:pt x="195" y="259"/>
                      <a:pt x="195" y="259"/>
                      <a:pt x="195" y="259"/>
                    </a:cubicBezTo>
                    <a:cubicBezTo>
                      <a:pt x="194" y="260"/>
                      <a:pt x="194" y="260"/>
                      <a:pt x="194" y="260"/>
                    </a:cubicBezTo>
                    <a:cubicBezTo>
                      <a:pt x="193" y="262"/>
                      <a:pt x="193" y="262"/>
                      <a:pt x="193" y="262"/>
                    </a:cubicBezTo>
                    <a:cubicBezTo>
                      <a:pt x="191" y="263"/>
                      <a:pt x="191" y="263"/>
                      <a:pt x="191" y="263"/>
                    </a:cubicBezTo>
                    <a:cubicBezTo>
                      <a:pt x="191" y="263"/>
                      <a:pt x="190" y="264"/>
                      <a:pt x="190" y="264"/>
                    </a:cubicBezTo>
                    <a:cubicBezTo>
                      <a:pt x="190" y="265"/>
                      <a:pt x="190" y="267"/>
                      <a:pt x="190" y="268"/>
                    </a:cubicBezTo>
                    <a:cubicBezTo>
                      <a:pt x="190" y="268"/>
                      <a:pt x="189" y="268"/>
                      <a:pt x="189" y="268"/>
                    </a:cubicBezTo>
                    <a:cubicBezTo>
                      <a:pt x="188" y="267"/>
                      <a:pt x="188" y="267"/>
                      <a:pt x="188" y="266"/>
                    </a:cubicBezTo>
                    <a:cubicBezTo>
                      <a:pt x="188" y="265"/>
                      <a:pt x="189" y="265"/>
                      <a:pt x="189" y="264"/>
                    </a:cubicBezTo>
                    <a:cubicBezTo>
                      <a:pt x="189" y="264"/>
                      <a:pt x="188" y="263"/>
                      <a:pt x="188" y="263"/>
                    </a:cubicBezTo>
                    <a:cubicBezTo>
                      <a:pt x="187" y="264"/>
                      <a:pt x="187" y="264"/>
                      <a:pt x="187" y="264"/>
                    </a:cubicBezTo>
                    <a:cubicBezTo>
                      <a:pt x="185" y="265"/>
                      <a:pt x="185" y="265"/>
                      <a:pt x="185" y="265"/>
                    </a:cubicBezTo>
                    <a:cubicBezTo>
                      <a:pt x="185" y="267"/>
                      <a:pt x="185" y="267"/>
                      <a:pt x="185" y="267"/>
                    </a:cubicBezTo>
                    <a:cubicBezTo>
                      <a:pt x="185" y="269"/>
                      <a:pt x="185" y="269"/>
                      <a:pt x="185" y="269"/>
                    </a:cubicBezTo>
                    <a:cubicBezTo>
                      <a:pt x="185" y="272"/>
                      <a:pt x="185" y="272"/>
                      <a:pt x="185" y="272"/>
                    </a:cubicBezTo>
                    <a:cubicBezTo>
                      <a:pt x="185" y="274"/>
                      <a:pt x="185" y="274"/>
                      <a:pt x="185" y="274"/>
                    </a:cubicBezTo>
                    <a:cubicBezTo>
                      <a:pt x="184" y="275"/>
                      <a:pt x="184" y="275"/>
                      <a:pt x="184" y="275"/>
                    </a:cubicBezTo>
                    <a:cubicBezTo>
                      <a:pt x="184" y="276"/>
                      <a:pt x="184" y="276"/>
                      <a:pt x="184" y="276"/>
                    </a:cubicBezTo>
                    <a:cubicBezTo>
                      <a:pt x="183" y="278"/>
                      <a:pt x="183" y="278"/>
                      <a:pt x="183" y="278"/>
                    </a:cubicBezTo>
                    <a:cubicBezTo>
                      <a:pt x="183" y="278"/>
                      <a:pt x="183" y="278"/>
                      <a:pt x="183" y="278"/>
                    </a:cubicBezTo>
                    <a:cubicBezTo>
                      <a:pt x="183" y="278"/>
                      <a:pt x="184" y="278"/>
                      <a:pt x="185" y="278"/>
                    </a:cubicBezTo>
                    <a:cubicBezTo>
                      <a:pt x="185" y="278"/>
                      <a:pt x="185" y="277"/>
                      <a:pt x="185" y="276"/>
                    </a:cubicBezTo>
                    <a:cubicBezTo>
                      <a:pt x="185" y="276"/>
                      <a:pt x="186" y="276"/>
                      <a:pt x="186" y="276"/>
                    </a:cubicBezTo>
                    <a:cubicBezTo>
                      <a:pt x="187" y="276"/>
                      <a:pt x="188" y="274"/>
                      <a:pt x="188" y="273"/>
                    </a:cubicBezTo>
                    <a:cubicBezTo>
                      <a:pt x="188" y="274"/>
                      <a:pt x="189" y="273"/>
                      <a:pt x="189" y="273"/>
                    </a:cubicBezTo>
                    <a:cubicBezTo>
                      <a:pt x="190" y="274"/>
                      <a:pt x="188" y="275"/>
                      <a:pt x="190" y="274"/>
                    </a:cubicBezTo>
                    <a:cubicBezTo>
                      <a:pt x="190" y="274"/>
                      <a:pt x="191" y="274"/>
                      <a:pt x="191" y="274"/>
                    </a:cubicBezTo>
                    <a:cubicBezTo>
                      <a:pt x="191" y="276"/>
                      <a:pt x="191" y="275"/>
                      <a:pt x="191" y="277"/>
                    </a:cubicBezTo>
                    <a:cubicBezTo>
                      <a:pt x="192" y="277"/>
                      <a:pt x="192" y="277"/>
                      <a:pt x="192" y="277"/>
                    </a:cubicBezTo>
                    <a:cubicBezTo>
                      <a:pt x="192" y="277"/>
                      <a:pt x="192" y="278"/>
                      <a:pt x="192" y="278"/>
                    </a:cubicBezTo>
                    <a:cubicBezTo>
                      <a:pt x="194" y="278"/>
                      <a:pt x="194" y="278"/>
                      <a:pt x="194" y="278"/>
                    </a:cubicBezTo>
                    <a:cubicBezTo>
                      <a:pt x="195" y="278"/>
                      <a:pt x="195" y="280"/>
                      <a:pt x="197" y="279"/>
                    </a:cubicBezTo>
                    <a:cubicBezTo>
                      <a:pt x="197" y="279"/>
                      <a:pt x="199" y="275"/>
                      <a:pt x="200" y="274"/>
                    </a:cubicBezTo>
                    <a:cubicBezTo>
                      <a:pt x="201" y="274"/>
                      <a:pt x="201" y="274"/>
                      <a:pt x="201" y="274"/>
                    </a:cubicBezTo>
                    <a:cubicBezTo>
                      <a:pt x="201" y="274"/>
                      <a:pt x="201" y="273"/>
                      <a:pt x="201" y="273"/>
                    </a:cubicBezTo>
                    <a:cubicBezTo>
                      <a:pt x="201" y="272"/>
                      <a:pt x="202" y="273"/>
                      <a:pt x="203" y="273"/>
                    </a:cubicBezTo>
                    <a:cubicBezTo>
                      <a:pt x="203" y="271"/>
                      <a:pt x="203" y="270"/>
                      <a:pt x="203" y="269"/>
                    </a:cubicBezTo>
                    <a:cubicBezTo>
                      <a:pt x="203" y="269"/>
                      <a:pt x="204" y="269"/>
                      <a:pt x="204" y="269"/>
                    </a:cubicBezTo>
                    <a:cubicBezTo>
                      <a:pt x="204" y="268"/>
                      <a:pt x="204" y="268"/>
                      <a:pt x="205" y="267"/>
                    </a:cubicBezTo>
                    <a:cubicBezTo>
                      <a:pt x="205" y="267"/>
                      <a:pt x="205" y="268"/>
                      <a:pt x="206" y="267"/>
                    </a:cubicBezTo>
                    <a:cubicBezTo>
                      <a:pt x="206" y="267"/>
                      <a:pt x="206" y="265"/>
                      <a:pt x="206" y="265"/>
                    </a:cubicBezTo>
                    <a:cubicBezTo>
                      <a:pt x="209" y="262"/>
                      <a:pt x="209" y="262"/>
                      <a:pt x="209" y="262"/>
                    </a:cubicBezTo>
                    <a:cubicBezTo>
                      <a:pt x="209" y="262"/>
                      <a:pt x="210" y="262"/>
                      <a:pt x="210" y="262"/>
                    </a:cubicBezTo>
                    <a:cubicBezTo>
                      <a:pt x="211" y="262"/>
                      <a:pt x="211" y="261"/>
                      <a:pt x="211" y="260"/>
                    </a:cubicBezTo>
                    <a:cubicBezTo>
                      <a:pt x="211" y="260"/>
                      <a:pt x="212" y="259"/>
                      <a:pt x="213" y="259"/>
                    </a:cubicBezTo>
                    <a:cubicBezTo>
                      <a:pt x="215" y="255"/>
                      <a:pt x="215" y="255"/>
                      <a:pt x="215" y="255"/>
                    </a:cubicBezTo>
                    <a:cubicBezTo>
                      <a:pt x="215" y="255"/>
                      <a:pt x="214" y="255"/>
                      <a:pt x="214" y="254"/>
                    </a:cubicBezTo>
                    <a:cubicBezTo>
                      <a:pt x="215" y="253"/>
                      <a:pt x="216" y="251"/>
                      <a:pt x="217" y="250"/>
                    </a:cubicBezTo>
                    <a:cubicBezTo>
                      <a:pt x="217" y="250"/>
                      <a:pt x="217" y="250"/>
                      <a:pt x="218" y="250"/>
                    </a:cubicBezTo>
                    <a:cubicBezTo>
                      <a:pt x="218" y="249"/>
                      <a:pt x="218" y="248"/>
                      <a:pt x="218" y="247"/>
                    </a:cubicBezTo>
                    <a:cubicBezTo>
                      <a:pt x="219" y="246"/>
                      <a:pt x="221" y="245"/>
                      <a:pt x="222" y="244"/>
                    </a:cubicBezTo>
                    <a:cubicBezTo>
                      <a:pt x="222" y="243"/>
                      <a:pt x="222" y="242"/>
                      <a:pt x="222" y="241"/>
                    </a:cubicBezTo>
                    <a:cubicBezTo>
                      <a:pt x="222" y="241"/>
                      <a:pt x="223" y="241"/>
                      <a:pt x="223" y="241"/>
                    </a:cubicBezTo>
                    <a:cubicBezTo>
                      <a:pt x="223" y="241"/>
                      <a:pt x="222" y="240"/>
                      <a:pt x="222" y="240"/>
                    </a:cubicBezTo>
                    <a:cubicBezTo>
                      <a:pt x="222" y="239"/>
                      <a:pt x="224" y="238"/>
                      <a:pt x="224" y="237"/>
                    </a:cubicBezTo>
                    <a:cubicBezTo>
                      <a:pt x="224" y="236"/>
                      <a:pt x="223" y="235"/>
                      <a:pt x="223" y="234"/>
                    </a:cubicBezTo>
                    <a:cubicBezTo>
                      <a:pt x="223" y="234"/>
                      <a:pt x="224" y="233"/>
                      <a:pt x="224" y="233"/>
                    </a:cubicBezTo>
                    <a:cubicBezTo>
                      <a:pt x="223" y="232"/>
                      <a:pt x="223" y="232"/>
                      <a:pt x="223" y="232"/>
                    </a:cubicBezTo>
                    <a:cubicBezTo>
                      <a:pt x="223" y="232"/>
                      <a:pt x="223" y="231"/>
                      <a:pt x="223" y="231"/>
                    </a:cubicBezTo>
                    <a:cubicBezTo>
                      <a:pt x="224" y="229"/>
                      <a:pt x="224" y="230"/>
                      <a:pt x="223" y="228"/>
                    </a:cubicBezTo>
                    <a:cubicBezTo>
                      <a:pt x="224" y="227"/>
                      <a:pt x="225" y="226"/>
                      <a:pt x="225" y="225"/>
                    </a:cubicBezTo>
                    <a:cubicBezTo>
                      <a:pt x="225" y="225"/>
                      <a:pt x="225" y="225"/>
                      <a:pt x="225" y="224"/>
                    </a:cubicBezTo>
                    <a:cubicBezTo>
                      <a:pt x="225" y="224"/>
                      <a:pt x="226" y="224"/>
                      <a:pt x="226" y="224"/>
                    </a:cubicBezTo>
                    <a:cubicBezTo>
                      <a:pt x="226" y="223"/>
                      <a:pt x="226" y="223"/>
                      <a:pt x="225" y="223"/>
                    </a:cubicBezTo>
                    <a:cubicBezTo>
                      <a:pt x="225" y="223"/>
                      <a:pt x="225" y="221"/>
                      <a:pt x="226" y="222"/>
                    </a:cubicBezTo>
                    <a:cubicBezTo>
                      <a:pt x="226" y="221"/>
                      <a:pt x="226" y="221"/>
                      <a:pt x="226" y="221"/>
                    </a:cubicBezTo>
                    <a:cubicBezTo>
                      <a:pt x="226" y="222"/>
                      <a:pt x="226" y="221"/>
                      <a:pt x="225" y="220"/>
                    </a:cubicBezTo>
                    <a:cubicBezTo>
                      <a:pt x="225" y="220"/>
                      <a:pt x="225" y="218"/>
                      <a:pt x="225" y="218"/>
                    </a:cubicBezTo>
                    <a:cubicBezTo>
                      <a:pt x="226" y="217"/>
                      <a:pt x="228" y="218"/>
                      <a:pt x="229" y="219"/>
                    </a:cubicBezTo>
                    <a:cubicBezTo>
                      <a:pt x="229" y="217"/>
                      <a:pt x="229" y="217"/>
                      <a:pt x="229" y="217"/>
                    </a:cubicBezTo>
                    <a:cubicBezTo>
                      <a:pt x="228" y="217"/>
                      <a:pt x="228" y="217"/>
                      <a:pt x="228" y="217"/>
                    </a:cubicBezTo>
                    <a:cubicBezTo>
                      <a:pt x="227" y="217"/>
                      <a:pt x="226" y="217"/>
                      <a:pt x="226" y="217"/>
                    </a:cubicBezTo>
                    <a:cubicBezTo>
                      <a:pt x="226" y="216"/>
                      <a:pt x="226" y="216"/>
                      <a:pt x="226" y="216"/>
                    </a:cubicBezTo>
                    <a:cubicBezTo>
                      <a:pt x="226" y="216"/>
                      <a:pt x="225" y="216"/>
                      <a:pt x="225" y="216"/>
                    </a:cubicBezTo>
                    <a:cubicBezTo>
                      <a:pt x="222" y="214"/>
                      <a:pt x="222" y="214"/>
                      <a:pt x="222" y="214"/>
                    </a:cubicBezTo>
                    <a:cubicBezTo>
                      <a:pt x="222" y="213"/>
                      <a:pt x="223" y="213"/>
                      <a:pt x="222" y="212"/>
                    </a:cubicBezTo>
                    <a:cubicBezTo>
                      <a:pt x="222" y="212"/>
                      <a:pt x="220" y="212"/>
                      <a:pt x="220" y="211"/>
                    </a:cubicBezTo>
                    <a:cubicBezTo>
                      <a:pt x="220" y="211"/>
                      <a:pt x="220" y="210"/>
                      <a:pt x="220" y="210"/>
                    </a:cubicBezTo>
                    <a:cubicBezTo>
                      <a:pt x="218" y="210"/>
                      <a:pt x="217" y="210"/>
                      <a:pt x="215" y="210"/>
                    </a:cubicBezTo>
                    <a:cubicBezTo>
                      <a:pt x="215" y="211"/>
                      <a:pt x="215" y="212"/>
                      <a:pt x="215" y="213"/>
                    </a:cubicBezTo>
                    <a:cubicBezTo>
                      <a:pt x="215" y="213"/>
                      <a:pt x="214" y="213"/>
                      <a:pt x="214" y="212"/>
                    </a:cubicBezTo>
                    <a:cubicBezTo>
                      <a:pt x="213" y="213"/>
                      <a:pt x="213" y="215"/>
                      <a:pt x="212" y="215"/>
                    </a:cubicBezTo>
                    <a:cubicBezTo>
                      <a:pt x="212" y="215"/>
                      <a:pt x="211" y="215"/>
                      <a:pt x="211" y="215"/>
                    </a:cubicBezTo>
                    <a:cubicBezTo>
                      <a:pt x="212" y="212"/>
                      <a:pt x="213" y="212"/>
                      <a:pt x="210" y="210"/>
                    </a:cubicBezTo>
                    <a:cubicBezTo>
                      <a:pt x="210" y="211"/>
                      <a:pt x="210" y="212"/>
                      <a:pt x="209" y="213"/>
                    </a:cubicBezTo>
                    <a:cubicBezTo>
                      <a:pt x="209" y="213"/>
                      <a:pt x="208" y="213"/>
                      <a:pt x="208" y="213"/>
                    </a:cubicBezTo>
                    <a:cubicBezTo>
                      <a:pt x="208" y="210"/>
                      <a:pt x="208" y="209"/>
                      <a:pt x="208" y="207"/>
                    </a:cubicBezTo>
                    <a:cubicBezTo>
                      <a:pt x="205" y="207"/>
                      <a:pt x="204" y="207"/>
                      <a:pt x="202" y="207"/>
                    </a:cubicBezTo>
                    <a:cubicBezTo>
                      <a:pt x="202" y="205"/>
                      <a:pt x="203" y="203"/>
                      <a:pt x="204" y="203"/>
                    </a:cubicBezTo>
                    <a:cubicBezTo>
                      <a:pt x="204" y="203"/>
                      <a:pt x="205" y="203"/>
                      <a:pt x="205" y="202"/>
                    </a:cubicBezTo>
                    <a:cubicBezTo>
                      <a:pt x="206" y="202"/>
                      <a:pt x="206" y="200"/>
                      <a:pt x="207" y="200"/>
                    </a:cubicBezTo>
                    <a:cubicBezTo>
                      <a:pt x="207" y="200"/>
                      <a:pt x="208" y="200"/>
                      <a:pt x="208" y="200"/>
                    </a:cubicBezTo>
                    <a:cubicBezTo>
                      <a:pt x="209" y="199"/>
                      <a:pt x="209" y="198"/>
                      <a:pt x="210" y="197"/>
                    </a:cubicBezTo>
                    <a:cubicBezTo>
                      <a:pt x="211" y="197"/>
                      <a:pt x="212" y="197"/>
                      <a:pt x="212" y="196"/>
                    </a:cubicBezTo>
                    <a:cubicBezTo>
                      <a:pt x="212" y="196"/>
                      <a:pt x="212" y="195"/>
                      <a:pt x="212" y="195"/>
                    </a:cubicBezTo>
                    <a:cubicBezTo>
                      <a:pt x="212" y="194"/>
                      <a:pt x="214" y="194"/>
                      <a:pt x="214" y="193"/>
                    </a:cubicBezTo>
                    <a:cubicBezTo>
                      <a:pt x="214" y="193"/>
                      <a:pt x="214" y="192"/>
                      <a:pt x="214" y="192"/>
                    </a:cubicBezTo>
                    <a:cubicBezTo>
                      <a:pt x="214" y="192"/>
                      <a:pt x="215" y="191"/>
                      <a:pt x="215" y="191"/>
                    </a:cubicBezTo>
                    <a:cubicBezTo>
                      <a:pt x="215" y="190"/>
                      <a:pt x="215" y="190"/>
                      <a:pt x="215" y="189"/>
                    </a:cubicBezTo>
                    <a:cubicBezTo>
                      <a:pt x="215" y="189"/>
                      <a:pt x="215" y="189"/>
                      <a:pt x="216" y="189"/>
                    </a:cubicBezTo>
                    <a:cubicBezTo>
                      <a:pt x="216" y="190"/>
                      <a:pt x="216" y="189"/>
                      <a:pt x="216" y="190"/>
                    </a:cubicBezTo>
                    <a:cubicBezTo>
                      <a:pt x="216" y="189"/>
                      <a:pt x="217" y="188"/>
                      <a:pt x="217" y="188"/>
                    </a:cubicBezTo>
                    <a:cubicBezTo>
                      <a:pt x="218" y="188"/>
                      <a:pt x="218" y="188"/>
                      <a:pt x="218" y="188"/>
                    </a:cubicBezTo>
                    <a:cubicBezTo>
                      <a:pt x="218" y="188"/>
                      <a:pt x="218" y="187"/>
                      <a:pt x="218" y="187"/>
                    </a:cubicBezTo>
                    <a:cubicBezTo>
                      <a:pt x="219" y="186"/>
                      <a:pt x="219" y="186"/>
                      <a:pt x="220" y="186"/>
                    </a:cubicBezTo>
                    <a:cubicBezTo>
                      <a:pt x="220" y="186"/>
                      <a:pt x="220" y="185"/>
                      <a:pt x="221" y="185"/>
                    </a:cubicBezTo>
                    <a:cubicBezTo>
                      <a:pt x="221" y="185"/>
                      <a:pt x="222" y="185"/>
                      <a:pt x="222" y="185"/>
                    </a:cubicBezTo>
                    <a:cubicBezTo>
                      <a:pt x="222" y="184"/>
                      <a:pt x="222" y="184"/>
                      <a:pt x="222" y="183"/>
                    </a:cubicBezTo>
                    <a:cubicBezTo>
                      <a:pt x="223" y="183"/>
                      <a:pt x="224" y="183"/>
                      <a:pt x="225" y="183"/>
                    </a:cubicBezTo>
                    <a:cubicBezTo>
                      <a:pt x="225" y="180"/>
                      <a:pt x="226" y="178"/>
                      <a:pt x="228" y="176"/>
                    </a:cubicBezTo>
                    <a:cubicBezTo>
                      <a:pt x="228" y="175"/>
                      <a:pt x="229" y="175"/>
                      <a:pt x="230" y="174"/>
                    </a:cubicBezTo>
                    <a:cubicBezTo>
                      <a:pt x="230" y="173"/>
                      <a:pt x="229" y="173"/>
                      <a:pt x="229" y="173"/>
                    </a:cubicBezTo>
                    <a:cubicBezTo>
                      <a:pt x="230" y="173"/>
                      <a:pt x="230" y="173"/>
                      <a:pt x="231" y="173"/>
                    </a:cubicBezTo>
                    <a:cubicBezTo>
                      <a:pt x="231" y="173"/>
                      <a:pt x="232" y="171"/>
                      <a:pt x="232" y="171"/>
                    </a:cubicBezTo>
                    <a:cubicBezTo>
                      <a:pt x="233" y="171"/>
                      <a:pt x="234" y="171"/>
                      <a:pt x="235" y="170"/>
                    </a:cubicBezTo>
                    <a:cubicBezTo>
                      <a:pt x="235" y="170"/>
                      <a:pt x="235" y="169"/>
                      <a:pt x="235" y="169"/>
                    </a:cubicBezTo>
                    <a:cubicBezTo>
                      <a:pt x="235" y="169"/>
                      <a:pt x="236" y="169"/>
                      <a:pt x="237" y="169"/>
                    </a:cubicBezTo>
                    <a:cubicBezTo>
                      <a:pt x="237" y="169"/>
                      <a:pt x="237" y="169"/>
                      <a:pt x="237" y="169"/>
                    </a:cubicBezTo>
                    <a:cubicBezTo>
                      <a:pt x="238" y="169"/>
                      <a:pt x="237" y="170"/>
                      <a:pt x="237" y="170"/>
                    </a:cubicBezTo>
                    <a:cubicBezTo>
                      <a:pt x="241" y="170"/>
                      <a:pt x="245" y="169"/>
                      <a:pt x="248" y="170"/>
                    </a:cubicBezTo>
                    <a:cubicBezTo>
                      <a:pt x="248" y="171"/>
                      <a:pt x="248" y="172"/>
                      <a:pt x="248" y="173"/>
                    </a:cubicBezTo>
                    <a:cubicBezTo>
                      <a:pt x="248" y="173"/>
                      <a:pt x="248" y="173"/>
                      <a:pt x="248" y="173"/>
                    </a:cubicBezTo>
                    <a:cubicBezTo>
                      <a:pt x="249" y="173"/>
                      <a:pt x="249" y="173"/>
                      <a:pt x="250" y="173"/>
                    </a:cubicBezTo>
                    <a:cubicBezTo>
                      <a:pt x="251" y="170"/>
                      <a:pt x="251" y="170"/>
                      <a:pt x="251" y="170"/>
                    </a:cubicBezTo>
                    <a:cubicBezTo>
                      <a:pt x="251" y="171"/>
                      <a:pt x="251" y="170"/>
                      <a:pt x="252" y="171"/>
                    </a:cubicBezTo>
                    <a:cubicBezTo>
                      <a:pt x="252" y="171"/>
                      <a:pt x="252" y="171"/>
                      <a:pt x="252" y="171"/>
                    </a:cubicBezTo>
                    <a:cubicBezTo>
                      <a:pt x="252" y="172"/>
                      <a:pt x="254" y="173"/>
                      <a:pt x="256" y="173"/>
                    </a:cubicBezTo>
                    <a:cubicBezTo>
                      <a:pt x="256" y="173"/>
                      <a:pt x="257" y="172"/>
                      <a:pt x="259" y="172"/>
                    </a:cubicBezTo>
                    <a:cubicBezTo>
                      <a:pt x="259" y="172"/>
                      <a:pt x="259" y="173"/>
                      <a:pt x="260" y="173"/>
                    </a:cubicBezTo>
                    <a:cubicBezTo>
                      <a:pt x="261" y="173"/>
                      <a:pt x="261" y="172"/>
                      <a:pt x="260" y="172"/>
                    </a:cubicBezTo>
                    <a:cubicBezTo>
                      <a:pt x="261" y="171"/>
                      <a:pt x="260" y="172"/>
                      <a:pt x="261" y="171"/>
                    </a:cubicBezTo>
                    <a:cubicBezTo>
                      <a:pt x="261" y="171"/>
                      <a:pt x="260" y="170"/>
                      <a:pt x="261" y="169"/>
                    </a:cubicBezTo>
                    <a:cubicBezTo>
                      <a:pt x="262" y="168"/>
                      <a:pt x="263" y="170"/>
                      <a:pt x="265" y="170"/>
                    </a:cubicBezTo>
                    <a:cubicBezTo>
                      <a:pt x="266" y="170"/>
                      <a:pt x="267" y="170"/>
                      <a:pt x="268" y="169"/>
                    </a:cubicBezTo>
                    <a:cubicBezTo>
                      <a:pt x="268" y="170"/>
                      <a:pt x="268" y="170"/>
                      <a:pt x="268" y="170"/>
                    </a:cubicBezTo>
                    <a:cubicBezTo>
                      <a:pt x="268" y="170"/>
                      <a:pt x="269" y="170"/>
                      <a:pt x="269" y="170"/>
                    </a:cubicBezTo>
                    <a:cubicBezTo>
                      <a:pt x="269" y="170"/>
                      <a:pt x="269" y="170"/>
                      <a:pt x="270" y="169"/>
                    </a:cubicBezTo>
                    <a:cubicBezTo>
                      <a:pt x="270" y="169"/>
                      <a:pt x="271" y="169"/>
                      <a:pt x="272" y="169"/>
                    </a:cubicBezTo>
                    <a:cubicBezTo>
                      <a:pt x="272" y="169"/>
                      <a:pt x="272" y="170"/>
                      <a:pt x="272" y="170"/>
                    </a:cubicBezTo>
                    <a:cubicBezTo>
                      <a:pt x="272" y="171"/>
                      <a:pt x="274" y="171"/>
                      <a:pt x="274" y="172"/>
                    </a:cubicBezTo>
                    <a:cubicBezTo>
                      <a:pt x="274" y="173"/>
                      <a:pt x="274" y="173"/>
                      <a:pt x="274" y="173"/>
                    </a:cubicBezTo>
                    <a:cubicBezTo>
                      <a:pt x="272" y="173"/>
                      <a:pt x="272" y="173"/>
                      <a:pt x="270" y="173"/>
                    </a:cubicBezTo>
                    <a:cubicBezTo>
                      <a:pt x="271" y="177"/>
                      <a:pt x="270" y="176"/>
                      <a:pt x="275" y="176"/>
                    </a:cubicBezTo>
                    <a:cubicBezTo>
                      <a:pt x="275" y="175"/>
                      <a:pt x="275" y="175"/>
                      <a:pt x="275" y="175"/>
                    </a:cubicBezTo>
                    <a:cubicBezTo>
                      <a:pt x="276" y="175"/>
                      <a:pt x="277" y="175"/>
                      <a:pt x="278" y="176"/>
                    </a:cubicBezTo>
                    <a:cubicBezTo>
                      <a:pt x="278" y="175"/>
                      <a:pt x="278" y="174"/>
                      <a:pt x="278" y="174"/>
                    </a:cubicBezTo>
                    <a:cubicBezTo>
                      <a:pt x="278" y="174"/>
                      <a:pt x="279" y="174"/>
                      <a:pt x="279" y="174"/>
                    </a:cubicBezTo>
                    <a:cubicBezTo>
                      <a:pt x="280" y="174"/>
                      <a:pt x="280" y="173"/>
                      <a:pt x="280" y="173"/>
                    </a:cubicBezTo>
                    <a:cubicBezTo>
                      <a:pt x="280" y="173"/>
                      <a:pt x="281" y="173"/>
                      <a:pt x="281" y="173"/>
                    </a:cubicBezTo>
                    <a:cubicBezTo>
                      <a:pt x="281" y="173"/>
                      <a:pt x="281" y="174"/>
                      <a:pt x="281" y="174"/>
                    </a:cubicBezTo>
                    <a:cubicBezTo>
                      <a:pt x="283" y="173"/>
                      <a:pt x="284" y="174"/>
                      <a:pt x="286" y="173"/>
                    </a:cubicBezTo>
                    <a:cubicBezTo>
                      <a:pt x="286" y="172"/>
                      <a:pt x="286" y="172"/>
                      <a:pt x="285" y="171"/>
                    </a:cubicBezTo>
                    <a:cubicBezTo>
                      <a:pt x="285" y="171"/>
                      <a:pt x="285" y="171"/>
                      <a:pt x="285" y="171"/>
                    </a:cubicBezTo>
                    <a:cubicBezTo>
                      <a:pt x="285" y="171"/>
                      <a:pt x="284" y="171"/>
                      <a:pt x="284" y="171"/>
                    </a:cubicBezTo>
                    <a:cubicBezTo>
                      <a:pt x="283" y="171"/>
                      <a:pt x="282" y="172"/>
                      <a:pt x="282" y="172"/>
                    </a:cubicBezTo>
                    <a:cubicBezTo>
                      <a:pt x="281" y="172"/>
                      <a:pt x="282" y="171"/>
                      <a:pt x="281" y="171"/>
                    </a:cubicBezTo>
                    <a:cubicBezTo>
                      <a:pt x="281" y="170"/>
                      <a:pt x="282" y="168"/>
                      <a:pt x="281" y="168"/>
                    </a:cubicBezTo>
                    <a:cubicBezTo>
                      <a:pt x="282" y="167"/>
                      <a:pt x="282" y="168"/>
                      <a:pt x="283" y="168"/>
                    </a:cubicBezTo>
                    <a:cubicBezTo>
                      <a:pt x="283" y="167"/>
                      <a:pt x="283" y="165"/>
                      <a:pt x="284" y="164"/>
                    </a:cubicBezTo>
                    <a:cubicBezTo>
                      <a:pt x="285" y="164"/>
                      <a:pt x="285" y="164"/>
                      <a:pt x="286" y="164"/>
                    </a:cubicBezTo>
                    <a:cubicBezTo>
                      <a:pt x="286" y="164"/>
                      <a:pt x="286" y="163"/>
                      <a:pt x="287" y="163"/>
                    </a:cubicBezTo>
                    <a:cubicBezTo>
                      <a:pt x="287" y="163"/>
                      <a:pt x="288" y="163"/>
                      <a:pt x="289" y="163"/>
                    </a:cubicBezTo>
                    <a:cubicBezTo>
                      <a:pt x="289" y="163"/>
                      <a:pt x="289" y="162"/>
                      <a:pt x="289" y="161"/>
                    </a:cubicBezTo>
                    <a:cubicBezTo>
                      <a:pt x="290" y="161"/>
                      <a:pt x="290" y="161"/>
                      <a:pt x="290" y="161"/>
                    </a:cubicBezTo>
                    <a:cubicBezTo>
                      <a:pt x="290" y="160"/>
                      <a:pt x="289" y="160"/>
                      <a:pt x="290" y="159"/>
                    </a:cubicBezTo>
                    <a:cubicBezTo>
                      <a:pt x="290" y="159"/>
                      <a:pt x="290" y="159"/>
                      <a:pt x="290" y="159"/>
                    </a:cubicBezTo>
                    <a:cubicBezTo>
                      <a:pt x="292" y="159"/>
                      <a:pt x="292" y="157"/>
                      <a:pt x="292" y="157"/>
                    </a:cubicBezTo>
                    <a:cubicBezTo>
                      <a:pt x="293" y="156"/>
                      <a:pt x="293" y="157"/>
                      <a:pt x="293" y="157"/>
                    </a:cubicBezTo>
                    <a:cubicBezTo>
                      <a:pt x="294" y="157"/>
                      <a:pt x="294" y="156"/>
                      <a:pt x="295" y="156"/>
                    </a:cubicBezTo>
                    <a:cubicBezTo>
                      <a:pt x="296" y="155"/>
                      <a:pt x="297" y="156"/>
                      <a:pt x="299" y="155"/>
                    </a:cubicBezTo>
                    <a:cubicBezTo>
                      <a:pt x="299" y="155"/>
                      <a:pt x="301" y="154"/>
                      <a:pt x="302" y="154"/>
                    </a:cubicBezTo>
                    <a:cubicBezTo>
                      <a:pt x="303" y="155"/>
                      <a:pt x="303" y="156"/>
                      <a:pt x="304" y="157"/>
                    </a:cubicBezTo>
                    <a:cubicBezTo>
                      <a:pt x="304" y="157"/>
                      <a:pt x="305" y="157"/>
                      <a:pt x="305" y="156"/>
                    </a:cubicBezTo>
                    <a:cubicBezTo>
                      <a:pt x="306" y="156"/>
                      <a:pt x="306" y="155"/>
                      <a:pt x="307" y="155"/>
                    </a:cubicBezTo>
                    <a:cubicBezTo>
                      <a:pt x="307" y="155"/>
                      <a:pt x="307" y="157"/>
                      <a:pt x="307" y="158"/>
                    </a:cubicBezTo>
                    <a:cubicBezTo>
                      <a:pt x="307" y="158"/>
                      <a:pt x="307" y="158"/>
                      <a:pt x="306" y="158"/>
                    </a:cubicBezTo>
                    <a:cubicBezTo>
                      <a:pt x="306" y="159"/>
                      <a:pt x="306" y="160"/>
                      <a:pt x="305" y="161"/>
                    </a:cubicBezTo>
                    <a:cubicBezTo>
                      <a:pt x="306" y="161"/>
                      <a:pt x="306" y="162"/>
                      <a:pt x="307" y="161"/>
                    </a:cubicBezTo>
                    <a:cubicBezTo>
                      <a:pt x="307" y="161"/>
                      <a:pt x="308" y="159"/>
                      <a:pt x="308" y="161"/>
                    </a:cubicBezTo>
                    <a:cubicBezTo>
                      <a:pt x="308" y="161"/>
                      <a:pt x="308" y="161"/>
                      <a:pt x="308" y="161"/>
                    </a:cubicBezTo>
                    <a:cubicBezTo>
                      <a:pt x="307" y="161"/>
                      <a:pt x="308" y="162"/>
                      <a:pt x="308" y="162"/>
                    </a:cubicBezTo>
                    <a:cubicBezTo>
                      <a:pt x="307" y="162"/>
                      <a:pt x="307" y="162"/>
                      <a:pt x="307" y="162"/>
                    </a:cubicBezTo>
                    <a:cubicBezTo>
                      <a:pt x="307" y="162"/>
                      <a:pt x="307" y="163"/>
                      <a:pt x="307" y="163"/>
                    </a:cubicBezTo>
                    <a:cubicBezTo>
                      <a:pt x="308" y="164"/>
                      <a:pt x="308" y="164"/>
                      <a:pt x="308" y="164"/>
                    </a:cubicBezTo>
                    <a:cubicBezTo>
                      <a:pt x="308" y="163"/>
                      <a:pt x="309" y="162"/>
                      <a:pt x="309" y="161"/>
                    </a:cubicBezTo>
                    <a:cubicBezTo>
                      <a:pt x="310" y="161"/>
                      <a:pt x="311" y="161"/>
                      <a:pt x="311" y="161"/>
                    </a:cubicBezTo>
                    <a:cubicBezTo>
                      <a:pt x="311" y="160"/>
                      <a:pt x="311" y="160"/>
                      <a:pt x="311" y="160"/>
                    </a:cubicBezTo>
                    <a:cubicBezTo>
                      <a:pt x="311" y="159"/>
                      <a:pt x="312" y="159"/>
                      <a:pt x="312" y="159"/>
                    </a:cubicBezTo>
                    <a:cubicBezTo>
                      <a:pt x="312" y="159"/>
                      <a:pt x="312" y="158"/>
                      <a:pt x="313" y="158"/>
                    </a:cubicBezTo>
                    <a:cubicBezTo>
                      <a:pt x="313" y="157"/>
                      <a:pt x="315" y="155"/>
                      <a:pt x="317" y="155"/>
                    </a:cubicBezTo>
                    <a:cubicBezTo>
                      <a:pt x="319" y="155"/>
                      <a:pt x="317" y="158"/>
                      <a:pt x="320" y="156"/>
                    </a:cubicBezTo>
                    <a:cubicBezTo>
                      <a:pt x="320" y="156"/>
                      <a:pt x="321" y="154"/>
                      <a:pt x="320" y="155"/>
                    </a:cubicBezTo>
                    <a:cubicBezTo>
                      <a:pt x="320" y="154"/>
                      <a:pt x="319" y="153"/>
                      <a:pt x="319" y="152"/>
                    </a:cubicBezTo>
                    <a:cubicBezTo>
                      <a:pt x="320" y="152"/>
                      <a:pt x="320" y="152"/>
                      <a:pt x="320" y="152"/>
                    </a:cubicBezTo>
                    <a:cubicBezTo>
                      <a:pt x="321" y="151"/>
                      <a:pt x="320" y="150"/>
                      <a:pt x="320" y="150"/>
                    </a:cubicBezTo>
                    <a:cubicBezTo>
                      <a:pt x="320" y="150"/>
                      <a:pt x="322" y="150"/>
                      <a:pt x="322" y="150"/>
                    </a:cubicBezTo>
                    <a:cubicBezTo>
                      <a:pt x="322" y="150"/>
                      <a:pt x="324" y="149"/>
                      <a:pt x="324" y="149"/>
                    </a:cubicBezTo>
                    <a:cubicBezTo>
                      <a:pt x="325" y="149"/>
                      <a:pt x="327" y="151"/>
                      <a:pt x="328" y="151"/>
                    </a:cubicBezTo>
                    <a:cubicBezTo>
                      <a:pt x="328" y="151"/>
                      <a:pt x="327" y="151"/>
                      <a:pt x="327" y="151"/>
                    </a:cubicBezTo>
                    <a:cubicBezTo>
                      <a:pt x="324" y="151"/>
                      <a:pt x="325" y="150"/>
                      <a:pt x="324" y="152"/>
                    </a:cubicBezTo>
                    <a:cubicBezTo>
                      <a:pt x="323" y="152"/>
                      <a:pt x="323" y="152"/>
                      <a:pt x="323" y="153"/>
                    </a:cubicBezTo>
                    <a:cubicBezTo>
                      <a:pt x="322" y="154"/>
                      <a:pt x="323" y="155"/>
                      <a:pt x="323" y="156"/>
                    </a:cubicBezTo>
                    <a:cubicBezTo>
                      <a:pt x="323" y="156"/>
                      <a:pt x="322" y="157"/>
                      <a:pt x="322" y="157"/>
                    </a:cubicBezTo>
                    <a:cubicBezTo>
                      <a:pt x="322" y="159"/>
                      <a:pt x="322" y="159"/>
                      <a:pt x="322" y="161"/>
                    </a:cubicBezTo>
                    <a:cubicBezTo>
                      <a:pt x="321" y="161"/>
                      <a:pt x="321" y="161"/>
                      <a:pt x="321" y="161"/>
                    </a:cubicBezTo>
                    <a:cubicBezTo>
                      <a:pt x="321" y="161"/>
                      <a:pt x="321" y="162"/>
                      <a:pt x="321" y="162"/>
                    </a:cubicBezTo>
                    <a:cubicBezTo>
                      <a:pt x="320" y="162"/>
                      <a:pt x="318" y="162"/>
                      <a:pt x="317" y="162"/>
                    </a:cubicBezTo>
                    <a:cubicBezTo>
                      <a:pt x="317" y="162"/>
                      <a:pt x="316" y="163"/>
                      <a:pt x="316" y="163"/>
                    </a:cubicBezTo>
                    <a:cubicBezTo>
                      <a:pt x="315" y="163"/>
                      <a:pt x="314" y="163"/>
                      <a:pt x="314" y="163"/>
                    </a:cubicBezTo>
                    <a:cubicBezTo>
                      <a:pt x="314" y="163"/>
                      <a:pt x="313" y="164"/>
                      <a:pt x="313" y="164"/>
                    </a:cubicBezTo>
                    <a:cubicBezTo>
                      <a:pt x="313" y="167"/>
                      <a:pt x="313" y="167"/>
                      <a:pt x="313" y="167"/>
                    </a:cubicBezTo>
                    <a:cubicBezTo>
                      <a:pt x="313" y="167"/>
                      <a:pt x="312" y="167"/>
                      <a:pt x="311" y="167"/>
                    </a:cubicBezTo>
                    <a:cubicBezTo>
                      <a:pt x="311" y="167"/>
                      <a:pt x="312" y="168"/>
                      <a:pt x="311" y="169"/>
                    </a:cubicBezTo>
                    <a:cubicBezTo>
                      <a:pt x="310" y="170"/>
                      <a:pt x="310" y="170"/>
                      <a:pt x="310" y="170"/>
                    </a:cubicBezTo>
                    <a:cubicBezTo>
                      <a:pt x="310" y="171"/>
                      <a:pt x="309" y="171"/>
                      <a:pt x="308" y="171"/>
                    </a:cubicBezTo>
                    <a:cubicBezTo>
                      <a:pt x="308" y="172"/>
                      <a:pt x="308" y="172"/>
                      <a:pt x="308" y="173"/>
                    </a:cubicBezTo>
                    <a:cubicBezTo>
                      <a:pt x="307" y="173"/>
                      <a:pt x="306" y="174"/>
                      <a:pt x="306" y="174"/>
                    </a:cubicBezTo>
                    <a:cubicBezTo>
                      <a:pt x="305" y="174"/>
                      <a:pt x="304" y="175"/>
                      <a:pt x="304" y="176"/>
                    </a:cubicBezTo>
                    <a:cubicBezTo>
                      <a:pt x="304" y="176"/>
                      <a:pt x="305" y="176"/>
                      <a:pt x="304" y="177"/>
                    </a:cubicBezTo>
                    <a:cubicBezTo>
                      <a:pt x="304" y="178"/>
                      <a:pt x="301" y="179"/>
                      <a:pt x="301" y="180"/>
                    </a:cubicBezTo>
                    <a:cubicBezTo>
                      <a:pt x="300" y="180"/>
                      <a:pt x="300" y="181"/>
                      <a:pt x="299" y="182"/>
                    </a:cubicBezTo>
                    <a:cubicBezTo>
                      <a:pt x="298" y="182"/>
                      <a:pt x="298" y="181"/>
                      <a:pt x="297" y="181"/>
                    </a:cubicBezTo>
                    <a:cubicBezTo>
                      <a:pt x="297" y="181"/>
                      <a:pt x="296" y="183"/>
                      <a:pt x="296" y="183"/>
                    </a:cubicBezTo>
                    <a:cubicBezTo>
                      <a:pt x="295" y="183"/>
                      <a:pt x="293" y="183"/>
                      <a:pt x="292" y="183"/>
                    </a:cubicBezTo>
                    <a:cubicBezTo>
                      <a:pt x="292" y="184"/>
                      <a:pt x="292" y="184"/>
                      <a:pt x="292" y="184"/>
                    </a:cubicBezTo>
                    <a:cubicBezTo>
                      <a:pt x="292" y="184"/>
                      <a:pt x="293" y="184"/>
                      <a:pt x="293" y="185"/>
                    </a:cubicBezTo>
                    <a:cubicBezTo>
                      <a:pt x="293" y="186"/>
                      <a:pt x="293" y="188"/>
                      <a:pt x="293" y="190"/>
                    </a:cubicBezTo>
                    <a:cubicBezTo>
                      <a:pt x="290" y="190"/>
                      <a:pt x="291" y="190"/>
                      <a:pt x="290" y="191"/>
                    </a:cubicBezTo>
                    <a:cubicBezTo>
                      <a:pt x="289" y="191"/>
                      <a:pt x="289" y="191"/>
                      <a:pt x="289" y="192"/>
                    </a:cubicBezTo>
                    <a:cubicBezTo>
                      <a:pt x="288" y="193"/>
                      <a:pt x="289" y="194"/>
                      <a:pt x="288" y="195"/>
                    </a:cubicBezTo>
                    <a:cubicBezTo>
                      <a:pt x="288" y="196"/>
                      <a:pt x="287" y="197"/>
                      <a:pt x="287" y="198"/>
                    </a:cubicBezTo>
                    <a:cubicBezTo>
                      <a:pt x="287" y="200"/>
                      <a:pt x="287" y="202"/>
                      <a:pt x="287" y="204"/>
                    </a:cubicBezTo>
                    <a:cubicBezTo>
                      <a:pt x="288" y="206"/>
                      <a:pt x="289" y="207"/>
                      <a:pt x="289" y="209"/>
                    </a:cubicBezTo>
                    <a:cubicBezTo>
                      <a:pt x="289" y="211"/>
                      <a:pt x="289" y="214"/>
                      <a:pt x="289" y="217"/>
                    </a:cubicBezTo>
                    <a:cubicBezTo>
                      <a:pt x="289" y="217"/>
                      <a:pt x="290" y="220"/>
                      <a:pt x="290" y="220"/>
                    </a:cubicBezTo>
                    <a:cubicBezTo>
                      <a:pt x="290" y="221"/>
                      <a:pt x="291" y="221"/>
                      <a:pt x="291" y="222"/>
                    </a:cubicBezTo>
                    <a:cubicBezTo>
                      <a:pt x="291" y="224"/>
                      <a:pt x="291" y="225"/>
                      <a:pt x="291" y="227"/>
                    </a:cubicBezTo>
                    <a:cubicBezTo>
                      <a:pt x="291" y="227"/>
                      <a:pt x="292" y="228"/>
                      <a:pt x="292" y="228"/>
                    </a:cubicBezTo>
                    <a:cubicBezTo>
                      <a:pt x="292" y="228"/>
                      <a:pt x="292" y="229"/>
                      <a:pt x="292" y="229"/>
                    </a:cubicBezTo>
                    <a:cubicBezTo>
                      <a:pt x="292" y="229"/>
                      <a:pt x="293" y="229"/>
                      <a:pt x="293" y="229"/>
                    </a:cubicBezTo>
                    <a:cubicBezTo>
                      <a:pt x="293" y="229"/>
                      <a:pt x="299" y="224"/>
                      <a:pt x="299" y="224"/>
                    </a:cubicBezTo>
                    <a:cubicBezTo>
                      <a:pt x="299" y="222"/>
                      <a:pt x="298" y="220"/>
                      <a:pt x="299" y="218"/>
                    </a:cubicBezTo>
                    <a:cubicBezTo>
                      <a:pt x="299" y="218"/>
                      <a:pt x="300" y="218"/>
                      <a:pt x="300" y="218"/>
                    </a:cubicBezTo>
                    <a:cubicBezTo>
                      <a:pt x="300" y="218"/>
                      <a:pt x="301" y="217"/>
                      <a:pt x="301" y="217"/>
                    </a:cubicBezTo>
                    <a:cubicBezTo>
                      <a:pt x="302" y="217"/>
                      <a:pt x="303" y="217"/>
                      <a:pt x="304" y="217"/>
                    </a:cubicBezTo>
                    <a:cubicBezTo>
                      <a:pt x="304" y="217"/>
                      <a:pt x="304" y="217"/>
                      <a:pt x="304" y="217"/>
                    </a:cubicBezTo>
                    <a:cubicBezTo>
                      <a:pt x="304" y="216"/>
                      <a:pt x="303" y="214"/>
                      <a:pt x="304" y="212"/>
                    </a:cubicBezTo>
                    <a:cubicBezTo>
                      <a:pt x="304" y="212"/>
                      <a:pt x="306" y="209"/>
                      <a:pt x="306" y="209"/>
                    </a:cubicBezTo>
                    <a:cubicBezTo>
                      <a:pt x="308" y="207"/>
                      <a:pt x="310" y="207"/>
                      <a:pt x="312" y="208"/>
                    </a:cubicBezTo>
                    <a:cubicBezTo>
                      <a:pt x="312" y="207"/>
                      <a:pt x="313" y="206"/>
                      <a:pt x="313" y="206"/>
                    </a:cubicBezTo>
                    <a:cubicBezTo>
                      <a:pt x="314" y="206"/>
                      <a:pt x="314" y="206"/>
                      <a:pt x="314" y="206"/>
                    </a:cubicBezTo>
                    <a:cubicBezTo>
                      <a:pt x="314" y="205"/>
                      <a:pt x="314" y="205"/>
                      <a:pt x="314" y="204"/>
                    </a:cubicBezTo>
                    <a:cubicBezTo>
                      <a:pt x="314" y="204"/>
                      <a:pt x="312" y="203"/>
                      <a:pt x="311" y="202"/>
                    </a:cubicBezTo>
                    <a:cubicBezTo>
                      <a:pt x="312" y="201"/>
                      <a:pt x="312" y="198"/>
                      <a:pt x="312" y="197"/>
                    </a:cubicBezTo>
                    <a:cubicBezTo>
                      <a:pt x="313" y="196"/>
                      <a:pt x="314" y="196"/>
                      <a:pt x="315" y="196"/>
                    </a:cubicBezTo>
                    <a:cubicBezTo>
                      <a:pt x="315" y="196"/>
                      <a:pt x="315" y="195"/>
                      <a:pt x="316" y="195"/>
                    </a:cubicBezTo>
                    <a:cubicBezTo>
                      <a:pt x="316" y="195"/>
                      <a:pt x="317" y="196"/>
                      <a:pt x="318" y="196"/>
                    </a:cubicBezTo>
                    <a:cubicBezTo>
                      <a:pt x="318" y="196"/>
                      <a:pt x="318" y="195"/>
                      <a:pt x="319" y="195"/>
                    </a:cubicBezTo>
                    <a:cubicBezTo>
                      <a:pt x="319" y="194"/>
                      <a:pt x="319" y="194"/>
                      <a:pt x="319" y="193"/>
                    </a:cubicBezTo>
                    <a:cubicBezTo>
                      <a:pt x="318" y="193"/>
                      <a:pt x="317" y="193"/>
                      <a:pt x="316" y="193"/>
                    </a:cubicBezTo>
                    <a:cubicBezTo>
                      <a:pt x="316" y="193"/>
                      <a:pt x="316" y="192"/>
                      <a:pt x="316" y="192"/>
                    </a:cubicBezTo>
                    <a:cubicBezTo>
                      <a:pt x="316" y="191"/>
                      <a:pt x="315" y="191"/>
                      <a:pt x="315" y="190"/>
                    </a:cubicBezTo>
                    <a:cubicBezTo>
                      <a:pt x="315" y="189"/>
                      <a:pt x="315" y="189"/>
                      <a:pt x="316" y="189"/>
                    </a:cubicBezTo>
                    <a:cubicBezTo>
                      <a:pt x="316" y="188"/>
                      <a:pt x="316" y="187"/>
                      <a:pt x="316" y="186"/>
                    </a:cubicBezTo>
                    <a:cubicBezTo>
                      <a:pt x="316" y="186"/>
                      <a:pt x="317" y="186"/>
                      <a:pt x="317" y="186"/>
                    </a:cubicBezTo>
                    <a:cubicBezTo>
                      <a:pt x="317" y="186"/>
                      <a:pt x="318" y="184"/>
                      <a:pt x="318" y="184"/>
                    </a:cubicBezTo>
                    <a:cubicBezTo>
                      <a:pt x="318" y="183"/>
                      <a:pt x="318" y="183"/>
                      <a:pt x="318" y="183"/>
                    </a:cubicBezTo>
                    <a:cubicBezTo>
                      <a:pt x="317" y="182"/>
                      <a:pt x="317" y="182"/>
                      <a:pt x="315" y="182"/>
                    </a:cubicBezTo>
                    <a:cubicBezTo>
                      <a:pt x="315" y="182"/>
                      <a:pt x="315" y="182"/>
                      <a:pt x="315" y="182"/>
                    </a:cubicBezTo>
                    <a:cubicBezTo>
                      <a:pt x="315" y="182"/>
                      <a:pt x="314" y="182"/>
                      <a:pt x="314" y="182"/>
                    </a:cubicBezTo>
                    <a:cubicBezTo>
                      <a:pt x="313" y="178"/>
                      <a:pt x="314" y="177"/>
                      <a:pt x="316" y="175"/>
                    </a:cubicBezTo>
                    <a:cubicBezTo>
                      <a:pt x="316" y="175"/>
                      <a:pt x="317" y="174"/>
                      <a:pt x="317" y="174"/>
                    </a:cubicBezTo>
                    <a:cubicBezTo>
                      <a:pt x="317" y="174"/>
                      <a:pt x="317" y="173"/>
                      <a:pt x="317" y="173"/>
                    </a:cubicBezTo>
                    <a:cubicBezTo>
                      <a:pt x="318" y="173"/>
                      <a:pt x="318" y="174"/>
                      <a:pt x="318" y="173"/>
                    </a:cubicBezTo>
                    <a:cubicBezTo>
                      <a:pt x="319" y="173"/>
                      <a:pt x="318" y="172"/>
                      <a:pt x="318" y="172"/>
                    </a:cubicBezTo>
                    <a:cubicBezTo>
                      <a:pt x="319" y="172"/>
                      <a:pt x="319" y="172"/>
                      <a:pt x="319" y="172"/>
                    </a:cubicBezTo>
                    <a:cubicBezTo>
                      <a:pt x="320" y="171"/>
                      <a:pt x="319" y="171"/>
                      <a:pt x="319" y="170"/>
                    </a:cubicBezTo>
                    <a:cubicBezTo>
                      <a:pt x="319" y="170"/>
                      <a:pt x="319" y="170"/>
                      <a:pt x="319" y="170"/>
                    </a:cubicBezTo>
                    <a:cubicBezTo>
                      <a:pt x="320" y="169"/>
                      <a:pt x="320" y="168"/>
                      <a:pt x="321" y="167"/>
                    </a:cubicBezTo>
                    <a:cubicBezTo>
                      <a:pt x="321" y="167"/>
                      <a:pt x="322" y="167"/>
                      <a:pt x="322" y="167"/>
                    </a:cubicBezTo>
                    <a:cubicBezTo>
                      <a:pt x="322" y="167"/>
                      <a:pt x="323" y="168"/>
                      <a:pt x="323" y="168"/>
                    </a:cubicBezTo>
                    <a:cubicBezTo>
                      <a:pt x="323" y="168"/>
                      <a:pt x="323" y="167"/>
                      <a:pt x="325" y="168"/>
                    </a:cubicBezTo>
                    <a:cubicBezTo>
                      <a:pt x="325" y="168"/>
                      <a:pt x="325" y="168"/>
                      <a:pt x="325" y="169"/>
                    </a:cubicBezTo>
                    <a:cubicBezTo>
                      <a:pt x="326" y="169"/>
                      <a:pt x="326" y="168"/>
                      <a:pt x="326" y="169"/>
                    </a:cubicBezTo>
                    <a:cubicBezTo>
                      <a:pt x="326" y="168"/>
                      <a:pt x="326" y="167"/>
                      <a:pt x="326" y="167"/>
                    </a:cubicBezTo>
                    <a:cubicBezTo>
                      <a:pt x="326" y="167"/>
                      <a:pt x="330" y="165"/>
                      <a:pt x="330" y="165"/>
                    </a:cubicBezTo>
                    <a:cubicBezTo>
                      <a:pt x="330" y="165"/>
                      <a:pt x="331" y="163"/>
                      <a:pt x="331" y="163"/>
                    </a:cubicBezTo>
                    <a:cubicBezTo>
                      <a:pt x="333" y="162"/>
                      <a:pt x="331" y="166"/>
                      <a:pt x="331" y="167"/>
                    </a:cubicBezTo>
                    <a:cubicBezTo>
                      <a:pt x="330" y="169"/>
                      <a:pt x="331" y="170"/>
                      <a:pt x="333" y="169"/>
                    </a:cubicBezTo>
                    <a:cubicBezTo>
                      <a:pt x="335" y="165"/>
                      <a:pt x="335" y="165"/>
                      <a:pt x="335" y="165"/>
                    </a:cubicBezTo>
                    <a:cubicBezTo>
                      <a:pt x="336" y="165"/>
                      <a:pt x="335" y="164"/>
                      <a:pt x="335" y="164"/>
                    </a:cubicBezTo>
                    <a:cubicBezTo>
                      <a:pt x="336" y="164"/>
                      <a:pt x="336" y="164"/>
                      <a:pt x="336" y="164"/>
                    </a:cubicBezTo>
                    <a:cubicBezTo>
                      <a:pt x="336" y="164"/>
                      <a:pt x="337" y="163"/>
                      <a:pt x="337" y="163"/>
                    </a:cubicBezTo>
                    <a:cubicBezTo>
                      <a:pt x="337" y="163"/>
                      <a:pt x="337" y="164"/>
                      <a:pt x="338" y="163"/>
                    </a:cubicBezTo>
                    <a:cubicBezTo>
                      <a:pt x="338" y="163"/>
                      <a:pt x="338" y="162"/>
                      <a:pt x="340" y="162"/>
                    </a:cubicBezTo>
                    <a:cubicBezTo>
                      <a:pt x="341" y="162"/>
                      <a:pt x="342" y="164"/>
                      <a:pt x="343" y="164"/>
                    </a:cubicBezTo>
                    <a:cubicBezTo>
                      <a:pt x="344" y="165"/>
                      <a:pt x="344" y="164"/>
                      <a:pt x="345" y="165"/>
                    </a:cubicBezTo>
                    <a:cubicBezTo>
                      <a:pt x="345" y="165"/>
                      <a:pt x="345" y="166"/>
                      <a:pt x="345" y="167"/>
                    </a:cubicBezTo>
                    <a:cubicBezTo>
                      <a:pt x="345" y="167"/>
                      <a:pt x="348" y="168"/>
                      <a:pt x="349" y="169"/>
                    </a:cubicBezTo>
                    <a:cubicBezTo>
                      <a:pt x="349" y="168"/>
                      <a:pt x="349" y="166"/>
                      <a:pt x="349" y="165"/>
                    </a:cubicBezTo>
                    <a:cubicBezTo>
                      <a:pt x="350" y="165"/>
                      <a:pt x="351" y="164"/>
                      <a:pt x="351" y="164"/>
                    </a:cubicBezTo>
                    <a:cubicBezTo>
                      <a:pt x="351" y="163"/>
                      <a:pt x="351" y="163"/>
                      <a:pt x="351" y="163"/>
                    </a:cubicBezTo>
                    <a:cubicBezTo>
                      <a:pt x="352" y="163"/>
                      <a:pt x="353" y="163"/>
                      <a:pt x="353" y="162"/>
                    </a:cubicBezTo>
                    <a:cubicBezTo>
                      <a:pt x="354" y="162"/>
                      <a:pt x="354" y="161"/>
                      <a:pt x="354" y="161"/>
                    </a:cubicBezTo>
                    <a:cubicBezTo>
                      <a:pt x="353" y="161"/>
                      <a:pt x="353" y="161"/>
                      <a:pt x="353" y="161"/>
                    </a:cubicBezTo>
                    <a:cubicBezTo>
                      <a:pt x="354" y="160"/>
                      <a:pt x="355" y="160"/>
                      <a:pt x="355" y="160"/>
                    </a:cubicBezTo>
                    <a:cubicBezTo>
                      <a:pt x="355" y="160"/>
                      <a:pt x="356" y="160"/>
                      <a:pt x="357" y="160"/>
                    </a:cubicBezTo>
                    <a:cubicBezTo>
                      <a:pt x="357" y="160"/>
                      <a:pt x="358" y="159"/>
                      <a:pt x="358" y="159"/>
                    </a:cubicBezTo>
                    <a:cubicBezTo>
                      <a:pt x="357" y="158"/>
                      <a:pt x="357" y="158"/>
                      <a:pt x="357" y="157"/>
                    </a:cubicBezTo>
                    <a:cubicBezTo>
                      <a:pt x="360" y="159"/>
                      <a:pt x="361" y="159"/>
                      <a:pt x="360" y="155"/>
                    </a:cubicBezTo>
                    <a:cubicBezTo>
                      <a:pt x="361" y="156"/>
                      <a:pt x="361" y="156"/>
                      <a:pt x="362" y="156"/>
                    </a:cubicBezTo>
                    <a:cubicBezTo>
                      <a:pt x="363" y="156"/>
                      <a:pt x="363" y="155"/>
                      <a:pt x="364" y="155"/>
                    </a:cubicBezTo>
                    <a:cubicBezTo>
                      <a:pt x="365" y="154"/>
                      <a:pt x="367" y="154"/>
                      <a:pt x="368" y="153"/>
                    </a:cubicBezTo>
                    <a:cubicBezTo>
                      <a:pt x="368" y="153"/>
                      <a:pt x="369" y="153"/>
                      <a:pt x="369" y="153"/>
                    </a:cubicBezTo>
                    <a:cubicBezTo>
                      <a:pt x="370" y="152"/>
                      <a:pt x="372" y="151"/>
                      <a:pt x="374" y="151"/>
                    </a:cubicBezTo>
                    <a:cubicBezTo>
                      <a:pt x="375" y="150"/>
                      <a:pt x="375" y="150"/>
                      <a:pt x="375" y="150"/>
                    </a:cubicBezTo>
                    <a:cubicBezTo>
                      <a:pt x="375" y="150"/>
                      <a:pt x="375" y="151"/>
                      <a:pt x="376" y="151"/>
                    </a:cubicBezTo>
                    <a:cubicBezTo>
                      <a:pt x="377" y="151"/>
                      <a:pt x="378" y="150"/>
                      <a:pt x="379" y="150"/>
                    </a:cubicBezTo>
                    <a:cubicBezTo>
                      <a:pt x="379" y="150"/>
                      <a:pt x="380" y="151"/>
                      <a:pt x="381" y="152"/>
                    </a:cubicBezTo>
                    <a:cubicBezTo>
                      <a:pt x="383" y="152"/>
                      <a:pt x="384" y="151"/>
                      <a:pt x="385" y="150"/>
                    </a:cubicBezTo>
                    <a:cubicBezTo>
                      <a:pt x="385" y="150"/>
                      <a:pt x="385" y="149"/>
                      <a:pt x="385" y="149"/>
                    </a:cubicBezTo>
                    <a:cubicBezTo>
                      <a:pt x="384" y="148"/>
                      <a:pt x="386" y="148"/>
                      <a:pt x="384" y="147"/>
                    </a:cubicBezTo>
                    <a:cubicBezTo>
                      <a:pt x="384" y="147"/>
                      <a:pt x="383" y="147"/>
                      <a:pt x="383" y="147"/>
                    </a:cubicBezTo>
                    <a:cubicBezTo>
                      <a:pt x="383" y="146"/>
                      <a:pt x="383" y="146"/>
                      <a:pt x="383" y="145"/>
                    </a:cubicBezTo>
                    <a:cubicBezTo>
                      <a:pt x="382" y="145"/>
                      <a:pt x="382" y="145"/>
                      <a:pt x="382" y="145"/>
                    </a:cubicBezTo>
                    <a:cubicBezTo>
                      <a:pt x="382" y="144"/>
                      <a:pt x="382" y="144"/>
                      <a:pt x="382" y="143"/>
                    </a:cubicBezTo>
                    <a:cubicBezTo>
                      <a:pt x="382" y="143"/>
                      <a:pt x="382" y="143"/>
                      <a:pt x="381" y="143"/>
                    </a:cubicBezTo>
                    <a:cubicBezTo>
                      <a:pt x="381" y="141"/>
                      <a:pt x="380" y="140"/>
                      <a:pt x="380" y="139"/>
                    </a:cubicBezTo>
                    <a:cubicBezTo>
                      <a:pt x="378" y="140"/>
                      <a:pt x="378" y="139"/>
                      <a:pt x="377" y="139"/>
                    </a:cubicBezTo>
                    <a:cubicBezTo>
                      <a:pt x="377" y="139"/>
                      <a:pt x="377" y="138"/>
                      <a:pt x="377" y="138"/>
                    </a:cubicBezTo>
                    <a:cubicBezTo>
                      <a:pt x="378" y="138"/>
                      <a:pt x="378" y="138"/>
                      <a:pt x="378" y="137"/>
                    </a:cubicBezTo>
                    <a:cubicBezTo>
                      <a:pt x="378" y="137"/>
                      <a:pt x="378" y="136"/>
                      <a:pt x="378" y="136"/>
                    </a:cubicBezTo>
                    <a:cubicBezTo>
                      <a:pt x="376" y="137"/>
                      <a:pt x="377" y="137"/>
                      <a:pt x="374" y="136"/>
                    </a:cubicBezTo>
                    <a:cubicBezTo>
                      <a:pt x="372" y="136"/>
                      <a:pt x="372" y="136"/>
                      <a:pt x="372" y="136"/>
                    </a:cubicBezTo>
                    <a:cubicBezTo>
                      <a:pt x="372" y="136"/>
                      <a:pt x="373" y="135"/>
                      <a:pt x="373" y="135"/>
                    </a:cubicBezTo>
                    <a:cubicBezTo>
                      <a:pt x="374" y="135"/>
                      <a:pt x="375" y="135"/>
                      <a:pt x="377" y="136"/>
                    </a:cubicBezTo>
                    <a:cubicBezTo>
                      <a:pt x="377" y="135"/>
                      <a:pt x="377" y="135"/>
                      <a:pt x="377" y="135"/>
                    </a:cubicBezTo>
                    <a:cubicBezTo>
                      <a:pt x="379" y="136"/>
                      <a:pt x="381" y="137"/>
                      <a:pt x="385" y="137"/>
                    </a:cubicBezTo>
                    <a:cubicBezTo>
                      <a:pt x="385" y="136"/>
                      <a:pt x="389" y="135"/>
                      <a:pt x="389" y="135"/>
                    </a:cubicBezTo>
                    <a:cubicBezTo>
                      <a:pt x="390" y="134"/>
                      <a:pt x="389" y="133"/>
                      <a:pt x="389" y="133"/>
                    </a:cubicBezTo>
                    <a:cubicBezTo>
                      <a:pt x="389" y="132"/>
                      <a:pt x="391" y="132"/>
                      <a:pt x="391" y="131"/>
                    </a:cubicBezTo>
                    <a:cubicBezTo>
                      <a:pt x="391" y="131"/>
                      <a:pt x="391" y="130"/>
                      <a:pt x="391" y="130"/>
                    </a:cubicBezTo>
                    <a:cubicBezTo>
                      <a:pt x="390" y="130"/>
                      <a:pt x="389" y="129"/>
                      <a:pt x="389" y="129"/>
                    </a:cubicBezTo>
                    <a:cubicBezTo>
                      <a:pt x="389" y="128"/>
                      <a:pt x="389" y="128"/>
                      <a:pt x="389" y="128"/>
                    </a:cubicBezTo>
                    <a:cubicBezTo>
                      <a:pt x="389" y="128"/>
                      <a:pt x="389" y="128"/>
                      <a:pt x="389" y="128"/>
                    </a:cubicBezTo>
                    <a:cubicBezTo>
                      <a:pt x="390" y="127"/>
                      <a:pt x="389" y="126"/>
                      <a:pt x="389" y="126"/>
                    </a:cubicBezTo>
                    <a:cubicBezTo>
                      <a:pt x="389" y="125"/>
                      <a:pt x="389" y="125"/>
                      <a:pt x="389" y="125"/>
                    </a:cubicBezTo>
                    <a:cubicBezTo>
                      <a:pt x="390" y="125"/>
                      <a:pt x="390" y="125"/>
                      <a:pt x="390" y="124"/>
                    </a:cubicBezTo>
                    <a:cubicBezTo>
                      <a:pt x="391" y="125"/>
                      <a:pt x="391" y="125"/>
                      <a:pt x="392" y="125"/>
                    </a:cubicBezTo>
                    <a:cubicBezTo>
                      <a:pt x="390" y="126"/>
                      <a:pt x="392" y="126"/>
                      <a:pt x="392" y="127"/>
                    </a:cubicBezTo>
                    <a:cubicBezTo>
                      <a:pt x="392" y="128"/>
                      <a:pt x="392" y="128"/>
                      <a:pt x="392" y="128"/>
                    </a:cubicBezTo>
                    <a:cubicBezTo>
                      <a:pt x="391" y="129"/>
                      <a:pt x="392" y="129"/>
                      <a:pt x="391" y="130"/>
                    </a:cubicBezTo>
                    <a:cubicBezTo>
                      <a:pt x="392" y="131"/>
                      <a:pt x="393" y="130"/>
                      <a:pt x="393" y="131"/>
                    </a:cubicBezTo>
                    <a:cubicBezTo>
                      <a:pt x="394" y="131"/>
                      <a:pt x="394" y="132"/>
                      <a:pt x="394" y="132"/>
                    </a:cubicBezTo>
                    <a:cubicBezTo>
                      <a:pt x="395" y="132"/>
                      <a:pt x="398" y="131"/>
                      <a:pt x="398" y="131"/>
                    </a:cubicBezTo>
                    <a:cubicBezTo>
                      <a:pt x="398" y="131"/>
                      <a:pt x="398" y="130"/>
                      <a:pt x="399" y="129"/>
                    </a:cubicBezTo>
                    <a:cubicBezTo>
                      <a:pt x="399" y="129"/>
                      <a:pt x="399" y="129"/>
                      <a:pt x="399" y="129"/>
                    </a:cubicBezTo>
                    <a:cubicBezTo>
                      <a:pt x="399" y="129"/>
                      <a:pt x="400" y="130"/>
                      <a:pt x="400" y="130"/>
                    </a:cubicBezTo>
                    <a:cubicBezTo>
                      <a:pt x="400" y="130"/>
                      <a:pt x="402" y="130"/>
                      <a:pt x="403" y="130"/>
                    </a:cubicBezTo>
                    <a:cubicBezTo>
                      <a:pt x="403" y="130"/>
                      <a:pt x="403" y="130"/>
                      <a:pt x="403" y="130"/>
                    </a:cubicBezTo>
                    <a:cubicBezTo>
                      <a:pt x="403" y="132"/>
                      <a:pt x="405" y="133"/>
                      <a:pt x="405" y="134"/>
                    </a:cubicBezTo>
                    <a:cubicBezTo>
                      <a:pt x="405" y="135"/>
                      <a:pt x="404" y="135"/>
                      <a:pt x="404" y="135"/>
                    </a:cubicBezTo>
                    <a:cubicBezTo>
                      <a:pt x="405" y="136"/>
                      <a:pt x="406" y="137"/>
                      <a:pt x="407" y="137"/>
                    </a:cubicBezTo>
                    <a:cubicBezTo>
                      <a:pt x="408" y="137"/>
                      <a:pt x="408" y="137"/>
                      <a:pt x="408" y="137"/>
                    </a:cubicBezTo>
                    <a:cubicBezTo>
                      <a:pt x="409" y="136"/>
                      <a:pt x="413" y="138"/>
                      <a:pt x="413" y="139"/>
                    </a:cubicBezTo>
                    <a:cubicBezTo>
                      <a:pt x="413" y="139"/>
                      <a:pt x="413" y="140"/>
                      <a:pt x="413" y="140"/>
                    </a:cubicBezTo>
                    <a:cubicBezTo>
                      <a:pt x="414" y="140"/>
                      <a:pt x="414" y="140"/>
                      <a:pt x="415" y="140"/>
                    </a:cubicBezTo>
                    <a:cubicBezTo>
                      <a:pt x="415" y="140"/>
                      <a:pt x="415" y="139"/>
                      <a:pt x="415" y="139"/>
                    </a:cubicBezTo>
                    <a:cubicBezTo>
                      <a:pt x="416" y="139"/>
                      <a:pt x="416" y="139"/>
                      <a:pt x="416" y="139"/>
                    </a:cubicBezTo>
                    <a:cubicBezTo>
                      <a:pt x="415" y="138"/>
                      <a:pt x="416" y="138"/>
                      <a:pt x="416" y="138"/>
                    </a:cubicBezTo>
                    <a:cubicBezTo>
                      <a:pt x="416" y="139"/>
                      <a:pt x="416" y="140"/>
                      <a:pt x="416" y="140"/>
                    </a:cubicBezTo>
                    <a:cubicBezTo>
                      <a:pt x="417" y="140"/>
                      <a:pt x="417" y="140"/>
                      <a:pt x="417" y="140"/>
                    </a:cubicBezTo>
                    <a:cubicBezTo>
                      <a:pt x="418" y="141"/>
                      <a:pt x="417" y="140"/>
                      <a:pt x="418" y="140"/>
                    </a:cubicBezTo>
                    <a:cubicBezTo>
                      <a:pt x="418" y="140"/>
                      <a:pt x="418" y="140"/>
                      <a:pt x="418" y="140"/>
                    </a:cubicBezTo>
                    <a:cubicBezTo>
                      <a:pt x="419" y="140"/>
                      <a:pt x="419" y="140"/>
                      <a:pt x="421" y="140"/>
                    </a:cubicBezTo>
                    <a:cubicBezTo>
                      <a:pt x="420" y="140"/>
                      <a:pt x="420" y="139"/>
                      <a:pt x="420" y="139"/>
                    </a:cubicBezTo>
                    <a:cubicBezTo>
                      <a:pt x="419" y="138"/>
                      <a:pt x="419" y="138"/>
                      <a:pt x="419" y="138"/>
                    </a:cubicBezTo>
                    <a:cubicBezTo>
                      <a:pt x="419" y="137"/>
                      <a:pt x="419" y="137"/>
                      <a:pt x="419" y="137"/>
                    </a:cubicBezTo>
                    <a:cubicBezTo>
                      <a:pt x="419" y="136"/>
                      <a:pt x="418" y="136"/>
                      <a:pt x="418" y="136"/>
                    </a:cubicBezTo>
                    <a:cubicBezTo>
                      <a:pt x="419" y="136"/>
                      <a:pt x="420" y="135"/>
                      <a:pt x="421" y="135"/>
                    </a:cubicBezTo>
                    <a:cubicBezTo>
                      <a:pt x="421" y="135"/>
                      <a:pt x="421" y="133"/>
                      <a:pt x="421" y="133"/>
                    </a:cubicBezTo>
                    <a:cubicBezTo>
                      <a:pt x="420" y="133"/>
                      <a:pt x="419" y="133"/>
                      <a:pt x="419" y="133"/>
                    </a:cubicBezTo>
                    <a:cubicBezTo>
                      <a:pt x="419" y="132"/>
                      <a:pt x="419" y="132"/>
                      <a:pt x="419" y="132"/>
                    </a:cubicBezTo>
                    <a:cubicBezTo>
                      <a:pt x="421" y="132"/>
                      <a:pt x="422" y="131"/>
                      <a:pt x="423" y="132"/>
                    </a:cubicBezTo>
                    <a:cubicBezTo>
                      <a:pt x="423" y="132"/>
                      <a:pt x="424" y="132"/>
                      <a:pt x="424" y="132"/>
                    </a:cubicBezTo>
                    <a:cubicBezTo>
                      <a:pt x="424" y="133"/>
                      <a:pt x="424" y="133"/>
                      <a:pt x="424" y="133"/>
                    </a:cubicBezTo>
                    <a:cubicBezTo>
                      <a:pt x="424" y="133"/>
                      <a:pt x="425" y="132"/>
                      <a:pt x="426" y="133"/>
                    </a:cubicBezTo>
                    <a:cubicBezTo>
                      <a:pt x="426" y="132"/>
                      <a:pt x="426" y="132"/>
                      <a:pt x="426" y="131"/>
                    </a:cubicBezTo>
                    <a:cubicBezTo>
                      <a:pt x="426" y="131"/>
                      <a:pt x="427" y="131"/>
                      <a:pt x="428" y="131"/>
                    </a:cubicBezTo>
                    <a:cubicBezTo>
                      <a:pt x="428" y="131"/>
                      <a:pt x="427" y="129"/>
                      <a:pt x="428" y="129"/>
                    </a:cubicBezTo>
                    <a:cubicBezTo>
                      <a:pt x="428" y="128"/>
                      <a:pt x="428" y="129"/>
                      <a:pt x="429" y="129"/>
                    </a:cubicBezTo>
                    <a:cubicBezTo>
                      <a:pt x="429" y="128"/>
                      <a:pt x="429" y="128"/>
                      <a:pt x="429" y="128"/>
                    </a:cubicBezTo>
                    <a:cubicBezTo>
                      <a:pt x="428" y="128"/>
                      <a:pt x="428" y="128"/>
                      <a:pt x="428" y="128"/>
                    </a:cubicBezTo>
                    <a:cubicBezTo>
                      <a:pt x="427" y="128"/>
                      <a:pt x="427" y="127"/>
                      <a:pt x="427" y="127"/>
                    </a:cubicBezTo>
                    <a:cubicBezTo>
                      <a:pt x="425" y="126"/>
                      <a:pt x="424" y="126"/>
                      <a:pt x="423" y="125"/>
                    </a:cubicBezTo>
                    <a:cubicBezTo>
                      <a:pt x="423" y="125"/>
                      <a:pt x="423" y="124"/>
                      <a:pt x="422" y="124"/>
                    </a:cubicBezTo>
                    <a:cubicBezTo>
                      <a:pt x="422" y="123"/>
                      <a:pt x="421" y="123"/>
                      <a:pt x="421" y="123"/>
                    </a:cubicBezTo>
                    <a:cubicBezTo>
                      <a:pt x="420" y="122"/>
                      <a:pt x="421" y="121"/>
                      <a:pt x="420" y="121"/>
                    </a:cubicBezTo>
                    <a:cubicBezTo>
                      <a:pt x="420" y="121"/>
                      <a:pt x="419" y="121"/>
                      <a:pt x="418" y="121"/>
                    </a:cubicBezTo>
                    <a:cubicBezTo>
                      <a:pt x="417" y="120"/>
                      <a:pt x="417" y="120"/>
                      <a:pt x="417" y="120"/>
                    </a:cubicBezTo>
                    <a:cubicBezTo>
                      <a:pt x="415" y="120"/>
                      <a:pt x="412" y="120"/>
                      <a:pt x="410" y="121"/>
                    </a:cubicBezTo>
                    <a:cubicBezTo>
                      <a:pt x="411" y="122"/>
                      <a:pt x="411" y="123"/>
                      <a:pt x="411" y="124"/>
                    </a:cubicBezTo>
                    <a:cubicBezTo>
                      <a:pt x="410" y="124"/>
                      <a:pt x="410" y="124"/>
                      <a:pt x="409" y="123"/>
                    </a:cubicBezTo>
                    <a:cubicBezTo>
                      <a:pt x="409" y="122"/>
                      <a:pt x="410" y="120"/>
                      <a:pt x="409" y="119"/>
                    </a:cubicBezTo>
                    <a:cubicBezTo>
                      <a:pt x="409" y="118"/>
                      <a:pt x="408" y="118"/>
                      <a:pt x="407" y="118"/>
                    </a:cubicBezTo>
                    <a:cubicBezTo>
                      <a:pt x="407" y="117"/>
                      <a:pt x="407" y="116"/>
                      <a:pt x="407" y="116"/>
                    </a:cubicBezTo>
                    <a:cubicBezTo>
                      <a:pt x="406" y="116"/>
                      <a:pt x="405" y="116"/>
                      <a:pt x="405" y="116"/>
                    </a:cubicBezTo>
                    <a:cubicBezTo>
                      <a:pt x="404" y="116"/>
                      <a:pt x="404" y="115"/>
                      <a:pt x="404" y="114"/>
                    </a:cubicBezTo>
                    <a:cubicBezTo>
                      <a:pt x="403" y="114"/>
                      <a:pt x="402" y="114"/>
                      <a:pt x="402" y="114"/>
                    </a:cubicBezTo>
                    <a:cubicBezTo>
                      <a:pt x="401" y="114"/>
                      <a:pt x="401" y="113"/>
                      <a:pt x="401" y="113"/>
                    </a:cubicBezTo>
                    <a:cubicBezTo>
                      <a:pt x="400" y="112"/>
                      <a:pt x="400" y="112"/>
                      <a:pt x="399" y="112"/>
                    </a:cubicBezTo>
                    <a:cubicBezTo>
                      <a:pt x="398" y="112"/>
                      <a:pt x="397" y="110"/>
                      <a:pt x="396" y="110"/>
                    </a:cubicBezTo>
                    <a:cubicBezTo>
                      <a:pt x="395" y="110"/>
                      <a:pt x="395" y="110"/>
                      <a:pt x="395" y="110"/>
                    </a:cubicBezTo>
                    <a:cubicBezTo>
                      <a:pt x="395" y="109"/>
                      <a:pt x="396" y="109"/>
                      <a:pt x="396" y="108"/>
                    </a:cubicBezTo>
                    <a:cubicBezTo>
                      <a:pt x="396" y="108"/>
                      <a:pt x="395" y="107"/>
                      <a:pt x="395" y="107"/>
                    </a:cubicBezTo>
                    <a:cubicBezTo>
                      <a:pt x="394" y="107"/>
                      <a:pt x="394" y="108"/>
                      <a:pt x="393" y="107"/>
                    </a:cubicBezTo>
                    <a:cubicBezTo>
                      <a:pt x="392" y="106"/>
                      <a:pt x="392" y="106"/>
                      <a:pt x="392" y="106"/>
                    </a:cubicBezTo>
                    <a:cubicBezTo>
                      <a:pt x="391" y="106"/>
                      <a:pt x="391" y="106"/>
                      <a:pt x="389" y="106"/>
                    </a:cubicBezTo>
                    <a:cubicBezTo>
                      <a:pt x="389" y="104"/>
                      <a:pt x="389" y="103"/>
                      <a:pt x="387" y="102"/>
                    </a:cubicBezTo>
                    <a:cubicBezTo>
                      <a:pt x="386" y="102"/>
                      <a:pt x="386" y="102"/>
                      <a:pt x="386" y="102"/>
                    </a:cubicBezTo>
                    <a:cubicBezTo>
                      <a:pt x="385" y="101"/>
                      <a:pt x="386" y="101"/>
                      <a:pt x="386" y="100"/>
                    </a:cubicBezTo>
                    <a:cubicBezTo>
                      <a:pt x="386" y="100"/>
                      <a:pt x="385" y="99"/>
                      <a:pt x="385" y="99"/>
                    </a:cubicBezTo>
                    <a:cubicBezTo>
                      <a:pt x="384" y="99"/>
                      <a:pt x="382" y="99"/>
                      <a:pt x="381" y="99"/>
                    </a:cubicBezTo>
                    <a:cubicBezTo>
                      <a:pt x="381" y="99"/>
                      <a:pt x="380" y="98"/>
                      <a:pt x="380" y="98"/>
                    </a:cubicBezTo>
                    <a:cubicBezTo>
                      <a:pt x="377" y="97"/>
                      <a:pt x="377" y="99"/>
                      <a:pt x="375" y="98"/>
                    </a:cubicBezTo>
                    <a:cubicBezTo>
                      <a:pt x="374" y="98"/>
                      <a:pt x="374" y="96"/>
                      <a:pt x="373" y="96"/>
                    </a:cubicBezTo>
                    <a:cubicBezTo>
                      <a:pt x="372" y="95"/>
                      <a:pt x="371" y="96"/>
                      <a:pt x="370" y="95"/>
                    </a:cubicBezTo>
                    <a:cubicBezTo>
                      <a:pt x="368" y="94"/>
                      <a:pt x="368" y="94"/>
                      <a:pt x="368" y="94"/>
                    </a:cubicBezTo>
                    <a:cubicBezTo>
                      <a:pt x="368" y="93"/>
                      <a:pt x="368" y="93"/>
                      <a:pt x="368" y="93"/>
                    </a:cubicBezTo>
                    <a:cubicBezTo>
                      <a:pt x="367" y="93"/>
                      <a:pt x="367" y="94"/>
                      <a:pt x="367" y="94"/>
                    </a:cubicBezTo>
                    <a:cubicBezTo>
                      <a:pt x="366" y="94"/>
                      <a:pt x="364" y="94"/>
                      <a:pt x="363" y="94"/>
                    </a:cubicBezTo>
                    <a:cubicBezTo>
                      <a:pt x="362" y="94"/>
                      <a:pt x="361" y="93"/>
                      <a:pt x="359" y="93"/>
                    </a:cubicBezTo>
                    <a:cubicBezTo>
                      <a:pt x="359" y="93"/>
                      <a:pt x="359" y="94"/>
                      <a:pt x="358" y="94"/>
                    </a:cubicBezTo>
                    <a:cubicBezTo>
                      <a:pt x="358" y="94"/>
                      <a:pt x="357" y="93"/>
                      <a:pt x="357" y="93"/>
                    </a:cubicBezTo>
                    <a:cubicBezTo>
                      <a:pt x="355" y="93"/>
                      <a:pt x="353" y="94"/>
                      <a:pt x="351" y="93"/>
                    </a:cubicBezTo>
                    <a:cubicBezTo>
                      <a:pt x="351" y="93"/>
                      <a:pt x="350" y="92"/>
                      <a:pt x="350" y="92"/>
                    </a:cubicBezTo>
                    <a:cubicBezTo>
                      <a:pt x="350" y="92"/>
                      <a:pt x="349" y="92"/>
                      <a:pt x="349" y="92"/>
                    </a:cubicBezTo>
                    <a:cubicBezTo>
                      <a:pt x="349" y="94"/>
                      <a:pt x="349" y="95"/>
                      <a:pt x="349" y="97"/>
                    </a:cubicBezTo>
                    <a:cubicBezTo>
                      <a:pt x="349" y="97"/>
                      <a:pt x="350" y="97"/>
                      <a:pt x="350" y="97"/>
                    </a:cubicBezTo>
                    <a:cubicBezTo>
                      <a:pt x="350" y="97"/>
                      <a:pt x="351" y="97"/>
                      <a:pt x="351" y="97"/>
                    </a:cubicBezTo>
                    <a:cubicBezTo>
                      <a:pt x="351" y="99"/>
                      <a:pt x="351" y="100"/>
                      <a:pt x="351" y="101"/>
                    </a:cubicBezTo>
                    <a:cubicBezTo>
                      <a:pt x="351" y="101"/>
                      <a:pt x="350" y="101"/>
                      <a:pt x="350" y="101"/>
                    </a:cubicBezTo>
                    <a:cubicBezTo>
                      <a:pt x="350" y="101"/>
                      <a:pt x="349" y="103"/>
                      <a:pt x="349" y="103"/>
                    </a:cubicBezTo>
                    <a:cubicBezTo>
                      <a:pt x="349" y="103"/>
                      <a:pt x="348" y="102"/>
                      <a:pt x="348" y="103"/>
                    </a:cubicBezTo>
                    <a:cubicBezTo>
                      <a:pt x="348" y="103"/>
                      <a:pt x="348" y="104"/>
                      <a:pt x="348" y="104"/>
                    </a:cubicBezTo>
                    <a:cubicBezTo>
                      <a:pt x="347" y="104"/>
                      <a:pt x="346" y="104"/>
                      <a:pt x="346" y="104"/>
                    </a:cubicBezTo>
                    <a:cubicBezTo>
                      <a:pt x="346" y="104"/>
                      <a:pt x="345" y="104"/>
                      <a:pt x="345" y="105"/>
                    </a:cubicBezTo>
                    <a:cubicBezTo>
                      <a:pt x="344" y="105"/>
                      <a:pt x="344" y="105"/>
                      <a:pt x="342" y="105"/>
                    </a:cubicBezTo>
                    <a:cubicBezTo>
                      <a:pt x="342" y="104"/>
                      <a:pt x="342" y="102"/>
                      <a:pt x="342" y="100"/>
                    </a:cubicBezTo>
                    <a:cubicBezTo>
                      <a:pt x="341" y="100"/>
                      <a:pt x="340" y="100"/>
                      <a:pt x="340" y="100"/>
                    </a:cubicBezTo>
                    <a:cubicBezTo>
                      <a:pt x="339" y="99"/>
                      <a:pt x="340" y="96"/>
                      <a:pt x="340" y="96"/>
                    </a:cubicBezTo>
                    <a:cubicBezTo>
                      <a:pt x="339" y="97"/>
                      <a:pt x="338" y="98"/>
                      <a:pt x="338" y="98"/>
                    </a:cubicBezTo>
                    <a:cubicBezTo>
                      <a:pt x="337" y="98"/>
                      <a:pt x="338" y="97"/>
                      <a:pt x="337" y="97"/>
                    </a:cubicBezTo>
                    <a:cubicBezTo>
                      <a:pt x="336" y="98"/>
                      <a:pt x="334" y="99"/>
                      <a:pt x="333" y="99"/>
                    </a:cubicBezTo>
                    <a:cubicBezTo>
                      <a:pt x="333" y="99"/>
                      <a:pt x="333" y="98"/>
                      <a:pt x="333" y="97"/>
                    </a:cubicBezTo>
                    <a:cubicBezTo>
                      <a:pt x="332" y="97"/>
                      <a:pt x="330" y="97"/>
                      <a:pt x="330" y="97"/>
                    </a:cubicBezTo>
                    <a:cubicBezTo>
                      <a:pt x="329" y="96"/>
                      <a:pt x="327" y="97"/>
                      <a:pt x="326" y="97"/>
                    </a:cubicBezTo>
                    <a:cubicBezTo>
                      <a:pt x="326" y="97"/>
                      <a:pt x="326" y="98"/>
                      <a:pt x="326" y="98"/>
                    </a:cubicBezTo>
                    <a:cubicBezTo>
                      <a:pt x="325" y="98"/>
                      <a:pt x="325" y="97"/>
                      <a:pt x="324" y="97"/>
                    </a:cubicBezTo>
                    <a:cubicBezTo>
                      <a:pt x="324" y="97"/>
                      <a:pt x="324" y="96"/>
                      <a:pt x="324" y="96"/>
                    </a:cubicBezTo>
                    <a:cubicBezTo>
                      <a:pt x="322" y="96"/>
                      <a:pt x="319" y="96"/>
                      <a:pt x="317" y="96"/>
                    </a:cubicBezTo>
                    <a:cubicBezTo>
                      <a:pt x="316" y="96"/>
                      <a:pt x="316" y="96"/>
                      <a:pt x="316" y="96"/>
                    </a:cubicBezTo>
                    <a:cubicBezTo>
                      <a:pt x="315" y="96"/>
                      <a:pt x="314" y="97"/>
                      <a:pt x="313" y="97"/>
                    </a:cubicBezTo>
                    <a:cubicBezTo>
                      <a:pt x="312" y="98"/>
                      <a:pt x="312" y="98"/>
                      <a:pt x="311" y="98"/>
                    </a:cubicBezTo>
                    <a:cubicBezTo>
                      <a:pt x="311" y="99"/>
                      <a:pt x="311" y="101"/>
                      <a:pt x="310" y="102"/>
                    </a:cubicBezTo>
                    <a:cubicBezTo>
                      <a:pt x="310" y="102"/>
                      <a:pt x="309" y="103"/>
                      <a:pt x="309" y="103"/>
                    </a:cubicBezTo>
                    <a:cubicBezTo>
                      <a:pt x="309" y="103"/>
                      <a:pt x="309" y="102"/>
                      <a:pt x="309" y="102"/>
                    </a:cubicBezTo>
                    <a:cubicBezTo>
                      <a:pt x="309" y="101"/>
                      <a:pt x="309" y="101"/>
                      <a:pt x="309" y="101"/>
                    </a:cubicBezTo>
                    <a:cubicBezTo>
                      <a:pt x="308" y="101"/>
                      <a:pt x="309" y="100"/>
                      <a:pt x="309" y="100"/>
                    </a:cubicBezTo>
                    <a:cubicBezTo>
                      <a:pt x="308" y="99"/>
                      <a:pt x="308" y="99"/>
                      <a:pt x="308" y="99"/>
                    </a:cubicBezTo>
                    <a:cubicBezTo>
                      <a:pt x="307" y="98"/>
                      <a:pt x="307" y="98"/>
                      <a:pt x="307" y="97"/>
                    </a:cubicBezTo>
                    <a:cubicBezTo>
                      <a:pt x="306" y="97"/>
                      <a:pt x="306" y="97"/>
                      <a:pt x="305" y="97"/>
                    </a:cubicBezTo>
                    <a:cubicBezTo>
                      <a:pt x="305" y="97"/>
                      <a:pt x="306" y="95"/>
                      <a:pt x="306" y="95"/>
                    </a:cubicBezTo>
                    <a:cubicBezTo>
                      <a:pt x="305" y="94"/>
                      <a:pt x="305" y="95"/>
                      <a:pt x="305" y="94"/>
                    </a:cubicBezTo>
                    <a:cubicBezTo>
                      <a:pt x="306" y="94"/>
                      <a:pt x="306" y="93"/>
                      <a:pt x="306" y="93"/>
                    </a:cubicBezTo>
                    <a:cubicBezTo>
                      <a:pt x="306" y="92"/>
                      <a:pt x="305" y="91"/>
                      <a:pt x="304" y="90"/>
                    </a:cubicBezTo>
                    <a:cubicBezTo>
                      <a:pt x="304" y="90"/>
                      <a:pt x="303" y="91"/>
                      <a:pt x="303" y="90"/>
                    </a:cubicBezTo>
                    <a:cubicBezTo>
                      <a:pt x="302" y="90"/>
                      <a:pt x="302" y="89"/>
                      <a:pt x="301" y="89"/>
                    </a:cubicBezTo>
                    <a:cubicBezTo>
                      <a:pt x="301" y="88"/>
                      <a:pt x="300" y="88"/>
                      <a:pt x="299" y="88"/>
                    </a:cubicBezTo>
                    <a:cubicBezTo>
                      <a:pt x="298" y="88"/>
                      <a:pt x="297" y="87"/>
                      <a:pt x="297" y="87"/>
                    </a:cubicBezTo>
                    <a:cubicBezTo>
                      <a:pt x="296" y="87"/>
                      <a:pt x="296" y="87"/>
                      <a:pt x="295" y="88"/>
                    </a:cubicBezTo>
                    <a:cubicBezTo>
                      <a:pt x="295" y="88"/>
                      <a:pt x="295" y="88"/>
                      <a:pt x="295" y="88"/>
                    </a:cubicBezTo>
                    <a:cubicBezTo>
                      <a:pt x="295" y="88"/>
                      <a:pt x="295" y="87"/>
                      <a:pt x="293" y="87"/>
                    </a:cubicBezTo>
                    <a:cubicBezTo>
                      <a:pt x="293" y="87"/>
                      <a:pt x="292" y="88"/>
                      <a:pt x="291" y="88"/>
                    </a:cubicBezTo>
                    <a:cubicBezTo>
                      <a:pt x="290" y="87"/>
                      <a:pt x="290" y="87"/>
                      <a:pt x="290" y="87"/>
                    </a:cubicBezTo>
                    <a:cubicBezTo>
                      <a:pt x="290" y="87"/>
                      <a:pt x="289" y="88"/>
                      <a:pt x="287" y="88"/>
                    </a:cubicBezTo>
                    <a:cubicBezTo>
                      <a:pt x="287" y="87"/>
                      <a:pt x="286" y="87"/>
                      <a:pt x="285" y="87"/>
                    </a:cubicBezTo>
                    <a:cubicBezTo>
                      <a:pt x="284" y="87"/>
                      <a:pt x="282" y="89"/>
                      <a:pt x="280" y="89"/>
                    </a:cubicBezTo>
                    <a:cubicBezTo>
                      <a:pt x="279" y="88"/>
                      <a:pt x="279" y="87"/>
                      <a:pt x="277" y="88"/>
                    </a:cubicBezTo>
                    <a:cubicBezTo>
                      <a:pt x="276" y="88"/>
                      <a:pt x="274" y="89"/>
                      <a:pt x="272" y="89"/>
                    </a:cubicBezTo>
                    <a:cubicBezTo>
                      <a:pt x="270" y="90"/>
                      <a:pt x="269" y="89"/>
                      <a:pt x="267" y="89"/>
                    </a:cubicBezTo>
                    <a:cubicBezTo>
                      <a:pt x="266" y="89"/>
                      <a:pt x="265" y="90"/>
                      <a:pt x="263" y="89"/>
                    </a:cubicBezTo>
                    <a:cubicBezTo>
                      <a:pt x="263" y="89"/>
                      <a:pt x="262" y="90"/>
                      <a:pt x="262" y="90"/>
                    </a:cubicBezTo>
                    <a:cubicBezTo>
                      <a:pt x="260" y="89"/>
                      <a:pt x="260" y="89"/>
                      <a:pt x="258" y="90"/>
                    </a:cubicBezTo>
                    <a:cubicBezTo>
                      <a:pt x="259" y="88"/>
                      <a:pt x="260" y="87"/>
                      <a:pt x="262" y="86"/>
                    </a:cubicBezTo>
                    <a:cubicBezTo>
                      <a:pt x="261" y="84"/>
                      <a:pt x="261" y="84"/>
                      <a:pt x="261" y="84"/>
                    </a:cubicBezTo>
                    <a:cubicBezTo>
                      <a:pt x="261" y="84"/>
                      <a:pt x="260" y="84"/>
                      <a:pt x="260" y="84"/>
                    </a:cubicBezTo>
                    <a:cubicBezTo>
                      <a:pt x="260" y="84"/>
                      <a:pt x="260" y="83"/>
                      <a:pt x="260" y="82"/>
                    </a:cubicBezTo>
                    <a:cubicBezTo>
                      <a:pt x="260" y="82"/>
                      <a:pt x="260" y="82"/>
                      <a:pt x="260" y="82"/>
                    </a:cubicBezTo>
                    <a:cubicBezTo>
                      <a:pt x="259" y="82"/>
                      <a:pt x="261" y="82"/>
                      <a:pt x="261" y="82"/>
                    </a:cubicBezTo>
                    <a:cubicBezTo>
                      <a:pt x="261" y="82"/>
                      <a:pt x="261" y="83"/>
                      <a:pt x="261" y="83"/>
                    </a:cubicBezTo>
                    <a:cubicBezTo>
                      <a:pt x="262" y="83"/>
                      <a:pt x="263" y="83"/>
                      <a:pt x="263" y="83"/>
                    </a:cubicBezTo>
                    <a:cubicBezTo>
                      <a:pt x="263" y="82"/>
                      <a:pt x="263" y="81"/>
                      <a:pt x="264" y="81"/>
                    </a:cubicBezTo>
                    <a:cubicBezTo>
                      <a:pt x="263" y="80"/>
                      <a:pt x="262" y="78"/>
                      <a:pt x="261" y="78"/>
                    </a:cubicBezTo>
                    <a:cubicBezTo>
                      <a:pt x="260" y="78"/>
                      <a:pt x="259" y="79"/>
                      <a:pt x="259" y="79"/>
                    </a:cubicBezTo>
                    <a:cubicBezTo>
                      <a:pt x="258" y="78"/>
                      <a:pt x="258" y="77"/>
                      <a:pt x="257" y="77"/>
                    </a:cubicBezTo>
                    <a:cubicBezTo>
                      <a:pt x="255" y="77"/>
                      <a:pt x="253" y="77"/>
                      <a:pt x="251" y="78"/>
                    </a:cubicBezTo>
                    <a:cubicBezTo>
                      <a:pt x="250" y="80"/>
                      <a:pt x="249" y="81"/>
                      <a:pt x="248" y="84"/>
                    </a:cubicBezTo>
                    <a:cubicBezTo>
                      <a:pt x="248" y="84"/>
                      <a:pt x="247" y="85"/>
                      <a:pt x="247" y="85"/>
                    </a:cubicBezTo>
                    <a:cubicBezTo>
                      <a:pt x="247" y="85"/>
                      <a:pt x="244" y="86"/>
                      <a:pt x="244" y="86"/>
                    </a:cubicBezTo>
                    <a:cubicBezTo>
                      <a:pt x="243" y="85"/>
                      <a:pt x="243" y="85"/>
                      <a:pt x="243" y="85"/>
                    </a:cubicBezTo>
                    <a:cubicBezTo>
                      <a:pt x="242" y="84"/>
                      <a:pt x="244" y="84"/>
                      <a:pt x="245" y="84"/>
                    </a:cubicBezTo>
                    <a:cubicBezTo>
                      <a:pt x="244" y="83"/>
                      <a:pt x="244" y="83"/>
                      <a:pt x="244" y="83"/>
                    </a:cubicBezTo>
                    <a:cubicBezTo>
                      <a:pt x="243" y="82"/>
                      <a:pt x="244" y="82"/>
                      <a:pt x="244" y="82"/>
                    </a:cubicBezTo>
                    <a:cubicBezTo>
                      <a:pt x="246" y="81"/>
                      <a:pt x="246" y="81"/>
                      <a:pt x="246" y="79"/>
                    </a:cubicBezTo>
                    <a:cubicBezTo>
                      <a:pt x="247" y="79"/>
                      <a:pt x="247" y="79"/>
                      <a:pt x="247" y="79"/>
                    </a:cubicBezTo>
                    <a:cubicBezTo>
                      <a:pt x="247" y="80"/>
                      <a:pt x="247" y="80"/>
                      <a:pt x="247" y="80"/>
                    </a:cubicBezTo>
                    <a:cubicBezTo>
                      <a:pt x="247" y="80"/>
                      <a:pt x="247" y="81"/>
                      <a:pt x="248" y="81"/>
                    </a:cubicBezTo>
                    <a:cubicBezTo>
                      <a:pt x="248" y="80"/>
                      <a:pt x="248" y="79"/>
                      <a:pt x="249" y="78"/>
                    </a:cubicBezTo>
                    <a:cubicBezTo>
                      <a:pt x="246" y="78"/>
                      <a:pt x="242" y="79"/>
                      <a:pt x="240" y="79"/>
                    </a:cubicBezTo>
                    <a:cubicBezTo>
                      <a:pt x="239" y="75"/>
                      <a:pt x="240" y="76"/>
                      <a:pt x="244" y="77"/>
                    </a:cubicBezTo>
                    <a:cubicBezTo>
                      <a:pt x="244" y="76"/>
                      <a:pt x="244" y="76"/>
                      <a:pt x="244" y="76"/>
                    </a:cubicBezTo>
                    <a:cubicBezTo>
                      <a:pt x="242" y="76"/>
                      <a:pt x="241" y="75"/>
                      <a:pt x="239" y="75"/>
                    </a:cubicBezTo>
                    <a:cubicBezTo>
                      <a:pt x="238" y="74"/>
                      <a:pt x="238" y="74"/>
                      <a:pt x="238" y="74"/>
                    </a:cubicBezTo>
                    <a:cubicBezTo>
                      <a:pt x="237" y="74"/>
                      <a:pt x="237" y="75"/>
                      <a:pt x="235" y="75"/>
                    </a:cubicBezTo>
                    <a:cubicBezTo>
                      <a:pt x="235" y="75"/>
                      <a:pt x="233" y="74"/>
                      <a:pt x="232" y="74"/>
                    </a:cubicBezTo>
                    <a:cubicBezTo>
                      <a:pt x="232" y="74"/>
                      <a:pt x="231" y="74"/>
                      <a:pt x="230" y="74"/>
                    </a:cubicBezTo>
                    <a:cubicBezTo>
                      <a:pt x="230" y="74"/>
                      <a:pt x="228" y="73"/>
                      <a:pt x="227" y="73"/>
                    </a:cubicBezTo>
                    <a:cubicBezTo>
                      <a:pt x="227" y="73"/>
                      <a:pt x="227" y="72"/>
                      <a:pt x="226" y="72"/>
                    </a:cubicBezTo>
                    <a:cubicBezTo>
                      <a:pt x="226" y="71"/>
                      <a:pt x="224" y="72"/>
                      <a:pt x="223" y="72"/>
                    </a:cubicBezTo>
                    <a:cubicBezTo>
                      <a:pt x="224" y="72"/>
                      <a:pt x="223" y="72"/>
                      <a:pt x="224" y="73"/>
                    </a:cubicBezTo>
                    <a:cubicBezTo>
                      <a:pt x="224" y="73"/>
                      <a:pt x="224" y="72"/>
                      <a:pt x="225" y="73"/>
                    </a:cubicBezTo>
                    <a:cubicBezTo>
                      <a:pt x="225" y="73"/>
                      <a:pt x="225" y="73"/>
                      <a:pt x="225" y="73"/>
                    </a:cubicBezTo>
                    <a:cubicBezTo>
                      <a:pt x="225" y="73"/>
                      <a:pt x="225" y="73"/>
                      <a:pt x="225" y="73"/>
                    </a:cubicBezTo>
                    <a:cubicBezTo>
                      <a:pt x="225" y="74"/>
                      <a:pt x="225" y="74"/>
                      <a:pt x="225" y="74"/>
                    </a:cubicBezTo>
                    <a:cubicBezTo>
                      <a:pt x="224" y="75"/>
                      <a:pt x="222" y="75"/>
                      <a:pt x="221" y="74"/>
                    </a:cubicBezTo>
                    <a:cubicBezTo>
                      <a:pt x="221" y="75"/>
                      <a:pt x="221" y="76"/>
                      <a:pt x="221" y="76"/>
                    </a:cubicBezTo>
                    <a:cubicBezTo>
                      <a:pt x="221" y="76"/>
                      <a:pt x="223" y="77"/>
                      <a:pt x="223" y="77"/>
                    </a:cubicBezTo>
                    <a:cubicBezTo>
                      <a:pt x="223" y="77"/>
                      <a:pt x="224" y="77"/>
                      <a:pt x="224" y="77"/>
                    </a:cubicBezTo>
                    <a:cubicBezTo>
                      <a:pt x="225" y="78"/>
                      <a:pt x="225" y="78"/>
                      <a:pt x="225" y="78"/>
                    </a:cubicBezTo>
                    <a:cubicBezTo>
                      <a:pt x="221" y="77"/>
                      <a:pt x="219" y="77"/>
                      <a:pt x="220" y="82"/>
                    </a:cubicBezTo>
                    <a:cubicBezTo>
                      <a:pt x="220" y="82"/>
                      <a:pt x="221" y="82"/>
                      <a:pt x="221" y="82"/>
                    </a:cubicBezTo>
                    <a:cubicBezTo>
                      <a:pt x="221" y="83"/>
                      <a:pt x="221" y="84"/>
                      <a:pt x="221" y="84"/>
                    </a:cubicBezTo>
                    <a:cubicBezTo>
                      <a:pt x="221" y="84"/>
                      <a:pt x="220" y="85"/>
                      <a:pt x="219" y="85"/>
                    </a:cubicBezTo>
                    <a:cubicBezTo>
                      <a:pt x="219" y="85"/>
                      <a:pt x="219" y="84"/>
                      <a:pt x="218" y="84"/>
                    </a:cubicBezTo>
                    <a:cubicBezTo>
                      <a:pt x="218" y="84"/>
                      <a:pt x="218" y="85"/>
                      <a:pt x="217" y="85"/>
                    </a:cubicBezTo>
                    <a:cubicBezTo>
                      <a:pt x="217" y="84"/>
                      <a:pt x="217" y="84"/>
                      <a:pt x="217" y="83"/>
                    </a:cubicBezTo>
                    <a:cubicBezTo>
                      <a:pt x="217" y="83"/>
                      <a:pt x="217" y="82"/>
                      <a:pt x="217" y="82"/>
                    </a:cubicBezTo>
                    <a:cubicBezTo>
                      <a:pt x="217" y="82"/>
                      <a:pt x="215" y="83"/>
                      <a:pt x="216" y="83"/>
                    </a:cubicBezTo>
                    <a:cubicBezTo>
                      <a:pt x="216" y="83"/>
                      <a:pt x="215" y="83"/>
                      <a:pt x="215" y="82"/>
                    </a:cubicBezTo>
                    <a:cubicBezTo>
                      <a:pt x="215" y="83"/>
                      <a:pt x="215" y="83"/>
                      <a:pt x="214" y="83"/>
                    </a:cubicBezTo>
                    <a:cubicBezTo>
                      <a:pt x="214" y="83"/>
                      <a:pt x="214" y="84"/>
                      <a:pt x="214" y="84"/>
                    </a:cubicBezTo>
                    <a:cubicBezTo>
                      <a:pt x="214" y="85"/>
                      <a:pt x="215" y="85"/>
                      <a:pt x="215" y="85"/>
                    </a:cubicBezTo>
                    <a:cubicBezTo>
                      <a:pt x="214" y="86"/>
                      <a:pt x="213" y="86"/>
                      <a:pt x="211" y="86"/>
                    </a:cubicBezTo>
                    <a:cubicBezTo>
                      <a:pt x="211" y="86"/>
                      <a:pt x="211" y="86"/>
                      <a:pt x="211" y="86"/>
                    </a:cubicBezTo>
                    <a:cubicBezTo>
                      <a:pt x="210" y="85"/>
                      <a:pt x="209" y="86"/>
                      <a:pt x="209" y="86"/>
                    </a:cubicBezTo>
                    <a:cubicBezTo>
                      <a:pt x="209" y="86"/>
                      <a:pt x="209" y="85"/>
                      <a:pt x="209" y="85"/>
                    </a:cubicBezTo>
                    <a:cubicBezTo>
                      <a:pt x="207" y="84"/>
                      <a:pt x="206" y="83"/>
                      <a:pt x="205" y="82"/>
                    </a:cubicBezTo>
                    <a:cubicBezTo>
                      <a:pt x="205" y="82"/>
                      <a:pt x="205" y="82"/>
                      <a:pt x="205" y="82"/>
                    </a:cubicBezTo>
                    <a:cubicBezTo>
                      <a:pt x="204" y="82"/>
                      <a:pt x="203" y="82"/>
                      <a:pt x="203" y="82"/>
                    </a:cubicBezTo>
                    <a:cubicBezTo>
                      <a:pt x="203" y="82"/>
                      <a:pt x="202" y="81"/>
                      <a:pt x="202" y="81"/>
                    </a:cubicBezTo>
                    <a:cubicBezTo>
                      <a:pt x="200" y="81"/>
                      <a:pt x="198" y="83"/>
                      <a:pt x="197" y="84"/>
                    </a:cubicBezTo>
                    <a:cubicBezTo>
                      <a:pt x="196" y="84"/>
                      <a:pt x="196" y="84"/>
                      <a:pt x="195" y="84"/>
                    </a:cubicBezTo>
                    <a:cubicBezTo>
                      <a:pt x="195" y="84"/>
                      <a:pt x="194" y="84"/>
                      <a:pt x="194" y="85"/>
                    </a:cubicBezTo>
                    <a:cubicBezTo>
                      <a:pt x="194" y="84"/>
                      <a:pt x="194" y="82"/>
                      <a:pt x="194" y="82"/>
                    </a:cubicBezTo>
                    <a:cubicBezTo>
                      <a:pt x="194" y="82"/>
                      <a:pt x="193" y="82"/>
                      <a:pt x="193" y="81"/>
                    </a:cubicBezTo>
                    <a:cubicBezTo>
                      <a:pt x="193" y="81"/>
                      <a:pt x="193" y="81"/>
                      <a:pt x="192" y="81"/>
                    </a:cubicBezTo>
                    <a:cubicBezTo>
                      <a:pt x="192" y="80"/>
                      <a:pt x="193" y="80"/>
                      <a:pt x="192" y="79"/>
                    </a:cubicBezTo>
                    <a:cubicBezTo>
                      <a:pt x="192" y="79"/>
                      <a:pt x="192" y="79"/>
                      <a:pt x="192" y="79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2"/>
                      <a:pt x="191" y="83"/>
                      <a:pt x="190" y="84"/>
                    </a:cubicBezTo>
                    <a:cubicBezTo>
                      <a:pt x="190" y="84"/>
                      <a:pt x="189" y="85"/>
                      <a:pt x="189" y="85"/>
                    </a:cubicBezTo>
                    <a:cubicBezTo>
                      <a:pt x="189" y="88"/>
                      <a:pt x="189" y="88"/>
                      <a:pt x="187" y="90"/>
                    </a:cubicBezTo>
                    <a:cubicBezTo>
                      <a:pt x="187" y="91"/>
                      <a:pt x="187" y="92"/>
                      <a:pt x="187" y="92"/>
                    </a:cubicBezTo>
                    <a:cubicBezTo>
                      <a:pt x="186" y="92"/>
                      <a:pt x="186" y="92"/>
                      <a:pt x="185" y="92"/>
                    </a:cubicBezTo>
                    <a:cubicBezTo>
                      <a:pt x="185" y="92"/>
                      <a:pt x="185" y="92"/>
                      <a:pt x="185" y="92"/>
                    </a:cubicBezTo>
                    <a:cubicBezTo>
                      <a:pt x="185" y="90"/>
                      <a:pt x="185" y="90"/>
                      <a:pt x="186" y="89"/>
                    </a:cubicBezTo>
                    <a:cubicBezTo>
                      <a:pt x="185" y="89"/>
                      <a:pt x="185" y="89"/>
                      <a:pt x="185" y="89"/>
                    </a:cubicBezTo>
                    <a:cubicBezTo>
                      <a:pt x="185" y="89"/>
                      <a:pt x="185" y="89"/>
                      <a:pt x="185" y="89"/>
                    </a:cubicBezTo>
                    <a:cubicBezTo>
                      <a:pt x="183" y="89"/>
                      <a:pt x="182" y="88"/>
                      <a:pt x="182" y="87"/>
                    </a:cubicBezTo>
                    <a:cubicBezTo>
                      <a:pt x="180" y="87"/>
                      <a:pt x="180" y="87"/>
                      <a:pt x="178" y="88"/>
                    </a:cubicBezTo>
                    <a:cubicBezTo>
                      <a:pt x="178" y="87"/>
                      <a:pt x="177" y="86"/>
                      <a:pt x="177" y="85"/>
                    </a:cubicBezTo>
                    <a:cubicBezTo>
                      <a:pt x="176" y="85"/>
                      <a:pt x="176" y="85"/>
                      <a:pt x="175" y="85"/>
                    </a:cubicBezTo>
                    <a:cubicBezTo>
                      <a:pt x="175" y="85"/>
                      <a:pt x="175" y="85"/>
                      <a:pt x="174" y="85"/>
                    </a:cubicBezTo>
                    <a:cubicBezTo>
                      <a:pt x="175" y="84"/>
                      <a:pt x="175" y="84"/>
                      <a:pt x="175" y="83"/>
                    </a:cubicBezTo>
                    <a:cubicBezTo>
                      <a:pt x="177" y="82"/>
                      <a:pt x="177" y="84"/>
                      <a:pt x="176" y="81"/>
                    </a:cubicBezTo>
                    <a:cubicBezTo>
                      <a:pt x="175" y="81"/>
                      <a:pt x="175" y="81"/>
                      <a:pt x="175" y="81"/>
                    </a:cubicBezTo>
                    <a:cubicBezTo>
                      <a:pt x="175" y="81"/>
                      <a:pt x="176" y="82"/>
                      <a:pt x="176" y="82"/>
                    </a:cubicBezTo>
                    <a:cubicBezTo>
                      <a:pt x="176" y="82"/>
                      <a:pt x="175" y="83"/>
                      <a:pt x="175" y="83"/>
                    </a:cubicBezTo>
                    <a:cubicBezTo>
                      <a:pt x="175" y="83"/>
                      <a:pt x="174" y="83"/>
                      <a:pt x="174" y="83"/>
                    </a:cubicBezTo>
                    <a:cubicBezTo>
                      <a:pt x="173" y="80"/>
                      <a:pt x="171" y="79"/>
                      <a:pt x="169" y="78"/>
                    </a:cubicBezTo>
                    <a:cubicBezTo>
                      <a:pt x="168" y="78"/>
                      <a:pt x="168" y="78"/>
                      <a:pt x="167" y="78"/>
                    </a:cubicBezTo>
                    <a:cubicBezTo>
                      <a:pt x="166" y="79"/>
                      <a:pt x="168" y="81"/>
                      <a:pt x="168" y="81"/>
                    </a:cubicBezTo>
                    <a:cubicBezTo>
                      <a:pt x="168" y="82"/>
                      <a:pt x="168" y="83"/>
                      <a:pt x="168" y="82"/>
                    </a:cubicBezTo>
                    <a:cubicBezTo>
                      <a:pt x="168" y="82"/>
                      <a:pt x="168" y="83"/>
                      <a:pt x="167" y="82"/>
                    </a:cubicBezTo>
                    <a:cubicBezTo>
                      <a:pt x="166" y="82"/>
                      <a:pt x="167" y="79"/>
                      <a:pt x="165" y="78"/>
                    </a:cubicBezTo>
                    <a:cubicBezTo>
                      <a:pt x="165" y="78"/>
                      <a:pt x="164" y="78"/>
                      <a:pt x="164" y="78"/>
                    </a:cubicBezTo>
                    <a:cubicBezTo>
                      <a:pt x="163" y="78"/>
                      <a:pt x="160" y="77"/>
                      <a:pt x="161" y="77"/>
                    </a:cubicBezTo>
                    <a:cubicBezTo>
                      <a:pt x="162" y="77"/>
                      <a:pt x="163" y="77"/>
                      <a:pt x="164" y="77"/>
                    </a:cubicBezTo>
                    <a:cubicBezTo>
                      <a:pt x="164" y="76"/>
                      <a:pt x="163" y="76"/>
                      <a:pt x="163" y="75"/>
                    </a:cubicBezTo>
                    <a:cubicBezTo>
                      <a:pt x="162" y="75"/>
                      <a:pt x="162" y="75"/>
                      <a:pt x="161" y="75"/>
                    </a:cubicBezTo>
                    <a:cubicBezTo>
                      <a:pt x="161" y="77"/>
                      <a:pt x="161" y="77"/>
                      <a:pt x="161" y="77"/>
                    </a:cubicBezTo>
                    <a:cubicBezTo>
                      <a:pt x="160" y="77"/>
                      <a:pt x="160" y="77"/>
                      <a:pt x="160" y="77"/>
                    </a:cubicBezTo>
                    <a:cubicBezTo>
                      <a:pt x="160" y="77"/>
                      <a:pt x="159" y="76"/>
                      <a:pt x="159" y="76"/>
                    </a:cubicBezTo>
                    <a:cubicBezTo>
                      <a:pt x="158" y="75"/>
                      <a:pt x="157" y="76"/>
                      <a:pt x="157" y="76"/>
                    </a:cubicBezTo>
                    <a:cubicBezTo>
                      <a:pt x="157" y="76"/>
                      <a:pt x="158" y="76"/>
                      <a:pt x="158" y="75"/>
                    </a:cubicBezTo>
                    <a:cubicBezTo>
                      <a:pt x="159" y="75"/>
                      <a:pt x="159" y="75"/>
                      <a:pt x="159" y="74"/>
                    </a:cubicBezTo>
                    <a:cubicBezTo>
                      <a:pt x="159" y="74"/>
                      <a:pt x="159" y="73"/>
                      <a:pt x="158" y="73"/>
                    </a:cubicBezTo>
                    <a:cubicBezTo>
                      <a:pt x="158" y="73"/>
                      <a:pt x="157" y="74"/>
                      <a:pt x="157" y="74"/>
                    </a:cubicBezTo>
                    <a:cubicBezTo>
                      <a:pt x="155" y="74"/>
                      <a:pt x="157" y="73"/>
                      <a:pt x="158" y="73"/>
                    </a:cubicBezTo>
                    <a:cubicBezTo>
                      <a:pt x="158" y="72"/>
                      <a:pt x="158" y="72"/>
                      <a:pt x="158" y="72"/>
                    </a:cubicBezTo>
                    <a:cubicBezTo>
                      <a:pt x="158" y="71"/>
                      <a:pt x="159" y="72"/>
                      <a:pt x="159" y="72"/>
                    </a:cubicBezTo>
                    <a:cubicBezTo>
                      <a:pt x="160" y="71"/>
                      <a:pt x="160" y="71"/>
                      <a:pt x="161" y="71"/>
                    </a:cubicBezTo>
                    <a:cubicBezTo>
                      <a:pt x="161" y="70"/>
                      <a:pt x="162" y="71"/>
                      <a:pt x="162" y="71"/>
                    </a:cubicBezTo>
                    <a:cubicBezTo>
                      <a:pt x="163" y="70"/>
                      <a:pt x="163" y="69"/>
                      <a:pt x="165" y="68"/>
                    </a:cubicBezTo>
                    <a:cubicBezTo>
                      <a:pt x="165" y="68"/>
                      <a:pt x="165" y="68"/>
                      <a:pt x="165" y="68"/>
                    </a:cubicBezTo>
                    <a:cubicBezTo>
                      <a:pt x="165" y="68"/>
                      <a:pt x="165" y="67"/>
                      <a:pt x="165" y="66"/>
                    </a:cubicBezTo>
                    <a:cubicBezTo>
                      <a:pt x="164" y="66"/>
                      <a:pt x="163" y="67"/>
                      <a:pt x="162" y="66"/>
                    </a:cubicBezTo>
                    <a:cubicBezTo>
                      <a:pt x="162" y="66"/>
                      <a:pt x="161" y="65"/>
                      <a:pt x="161" y="65"/>
                    </a:cubicBezTo>
                    <a:cubicBezTo>
                      <a:pt x="160" y="64"/>
                      <a:pt x="160" y="65"/>
                      <a:pt x="159" y="65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8" y="63"/>
                      <a:pt x="156" y="63"/>
                      <a:pt x="154" y="63"/>
                    </a:cubicBezTo>
                    <a:cubicBezTo>
                      <a:pt x="150" y="64"/>
                      <a:pt x="150" y="65"/>
                      <a:pt x="150" y="68"/>
                    </a:cubicBezTo>
                    <a:cubicBezTo>
                      <a:pt x="151" y="69"/>
                      <a:pt x="151" y="68"/>
                      <a:pt x="152" y="69"/>
                    </a:cubicBezTo>
                    <a:cubicBezTo>
                      <a:pt x="152" y="69"/>
                      <a:pt x="152" y="70"/>
                      <a:pt x="152" y="70"/>
                    </a:cubicBezTo>
                    <a:cubicBezTo>
                      <a:pt x="153" y="70"/>
                      <a:pt x="154" y="70"/>
                      <a:pt x="155" y="70"/>
                    </a:cubicBezTo>
                    <a:cubicBezTo>
                      <a:pt x="155" y="70"/>
                      <a:pt x="156" y="71"/>
                      <a:pt x="156" y="71"/>
                    </a:cubicBezTo>
                    <a:cubicBezTo>
                      <a:pt x="157" y="72"/>
                      <a:pt x="156" y="72"/>
                      <a:pt x="155" y="72"/>
                    </a:cubicBezTo>
                    <a:cubicBezTo>
                      <a:pt x="155" y="72"/>
                      <a:pt x="155" y="73"/>
                      <a:pt x="156" y="73"/>
                    </a:cubicBezTo>
                    <a:cubicBezTo>
                      <a:pt x="153" y="73"/>
                      <a:pt x="153" y="73"/>
                      <a:pt x="153" y="73"/>
                    </a:cubicBezTo>
                    <a:cubicBezTo>
                      <a:pt x="153" y="74"/>
                      <a:pt x="153" y="74"/>
                      <a:pt x="153" y="75"/>
                    </a:cubicBezTo>
                    <a:cubicBezTo>
                      <a:pt x="152" y="75"/>
                      <a:pt x="150" y="75"/>
                      <a:pt x="149" y="74"/>
                    </a:cubicBezTo>
                    <a:cubicBezTo>
                      <a:pt x="148" y="74"/>
                      <a:pt x="148" y="73"/>
                      <a:pt x="147" y="73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5" y="73"/>
                      <a:pt x="144" y="72"/>
                      <a:pt x="143" y="72"/>
                    </a:cubicBezTo>
                    <a:cubicBezTo>
                      <a:pt x="143" y="72"/>
                      <a:pt x="143" y="72"/>
                      <a:pt x="142" y="73"/>
                    </a:cubicBezTo>
                    <a:cubicBezTo>
                      <a:pt x="141" y="73"/>
                      <a:pt x="140" y="71"/>
                      <a:pt x="139" y="72"/>
                    </a:cubicBezTo>
                    <a:cubicBezTo>
                      <a:pt x="139" y="72"/>
                      <a:pt x="139" y="73"/>
                      <a:pt x="139" y="73"/>
                    </a:cubicBezTo>
                    <a:cubicBezTo>
                      <a:pt x="138" y="73"/>
                      <a:pt x="138" y="73"/>
                      <a:pt x="138" y="73"/>
                    </a:cubicBezTo>
                    <a:cubicBezTo>
                      <a:pt x="137" y="72"/>
                      <a:pt x="137" y="71"/>
                      <a:pt x="136" y="71"/>
                    </a:cubicBezTo>
                    <a:cubicBezTo>
                      <a:pt x="136" y="71"/>
                      <a:pt x="135" y="71"/>
                      <a:pt x="135" y="71"/>
                    </a:cubicBezTo>
                    <a:cubicBezTo>
                      <a:pt x="134" y="71"/>
                      <a:pt x="134" y="71"/>
                      <a:pt x="134" y="71"/>
                    </a:cubicBezTo>
                    <a:cubicBezTo>
                      <a:pt x="134" y="70"/>
                      <a:pt x="133" y="71"/>
                      <a:pt x="133" y="70"/>
                    </a:cubicBezTo>
                    <a:cubicBezTo>
                      <a:pt x="132" y="70"/>
                      <a:pt x="131" y="69"/>
                      <a:pt x="131" y="69"/>
                    </a:cubicBezTo>
                    <a:cubicBezTo>
                      <a:pt x="131" y="69"/>
                      <a:pt x="130" y="68"/>
                      <a:pt x="131" y="68"/>
                    </a:cubicBezTo>
                    <a:cubicBezTo>
                      <a:pt x="131" y="68"/>
                      <a:pt x="131" y="68"/>
                      <a:pt x="131" y="68"/>
                    </a:cubicBezTo>
                    <a:cubicBezTo>
                      <a:pt x="131" y="67"/>
                      <a:pt x="131" y="66"/>
                      <a:pt x="131" y="65"/>
                    </a:cubicBezTo>
                    <a:cubicBezTo>
                      <a:pt x="130" y="65"/>
                      <a:pt x="128" y="64"/>
                      <a:pt x="126" y="65"/>
                    </a:cubicBezTo>
                    <a:cubicBezTo>
                      <a:pt x="126" y="65"/>
                      <a:pt x="125" y="65"/>
                      <a:pt x="124" y="65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123" y="64"/>
                      <a:pt x="122" y="64"/>
                      <a:pt x="121" y="64"/>
                    </a:cubicBezTo>
                    <a:cubicBezTo>
                      <a:pt x="120" y="64"/>
                      <a:pt x="119" y="63"/>
                      <a:pt x="118" y="63"/>
                    </a:cubicBezTo>
                    <a:cubicBezTo>
                      <a:pt x="117" y="63"/>
                      <a:pt x="117" y="64"/>
                      <a:pt x="116" y="64"/>
                    </a:cubicBezTo>
                    <a:cubicBezTo>
                      <a:pt x="114" y="66"/>
                      <a:pt x="112" y="66"/>
                      <a:pt x="111" y="69"/>
                    </a:cubicBezTo>
                    <a:cubicBezTo>
                      <a:pt x="111" y="69"/>
                      <a:pt x="111" y="70"/>
                      <a:pt x="111" y="70"/>
                    </a:cubicBezTo>
                    <a:cubicBezTo>
                      <a:pt x="111" y="70"/>
                      <a:pt x="110" y="70"/>
                      <a:pt x="110" y="70"/>
                    </a:cubicBezTo>
                    <a:cubicBezTo>
                      <a:pt x="110" y="69"/>
                      <a:pt x="110" y="68"/>
                      <a:pt x="110" y="68"/>
                    </a:cubicBezTo>
                    <a:cubicBezTo>
                      <a:pt x="110" y="68"/>
                      <a:pt x="111" y="67"/>
                      <a:pt x="110" y="66"/>
                    </a:cubicBezTo>
                    <a:cubicBezTo>
                      <a:pt x="110" y="66"/>
                      <a:pt x="110" y="65"/>
                      <a:pt x="110" y="65"/>
                    </a:cubicBezTo>
                    <a:cubicBezTo>
                      <a:pt x="110" y="65"/>
                      <a:pt x="108" y="64"/>
                      <a:pt x="109" y="65"/>
                    </a:cubicBezTo>
                    <a:cubicBezTo>
                      <a:pt x="109" y="65"/>
                      <a:pt x="109" y="66"/>
                      <a:pt x="109" y="67"/>
                    </a:cubicBezTo>
                    <a:cubicBezTo>
                      <a:pt x="103" y="67"/>
                      <a:pt x="104" y="68"/>
                      <a:pt x="102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4"/>
                      <a:pt x="101" y="64"/>
                      <a:pt x="101" y="65"/>
                    </a:cubicBezTo>
                    <a:cubicBezTo>
                      <a:pt x="100" y="64"/>
                      <a:pt x="101" y="65"/>
                      <a:pt x="100" y="65"/>
                    </a:cubicBezTo>
                    <a:cubicBezTo>
                      <a:pt x="99" y="65"/>
                      <a:pt x="100" y="63"/>
                      <a:pt x="98" y="64"/>
                    </a:cubicBezTo>
                    <a:cubicBezTo>
                      <a:pt x="98" y="64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6" y="66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6"/>
                      <a:pt x="96" y="68"/>
                      <a:pt x="96" y="68"/>
                    </a:cubicBezTo>
                    <a:cubicBezTo>
                      <a:pt x="96" y="68"/>
                      <a:pt x="96" y="69"/>
                      <a:pt x="96" y="69"/>
                    </a:cubicBezTo>
                    <a:cubicBezTo>
                      <a:pt x="97" y="69"/>
                      <a:pt x="98" y="69"/>
                      <a:pt x="98" y="69"/>
                    </a:cubicBezTo>
                    <a:cubicBezTo>
                      <a:pt x="98" y="69"/>
                      <a:pt x="98" y="70"/>
                      <a:pt x="97" y="70"/>
                    </a:cubicBezTo>
                    <a:cubicBezTo>
                      <a:pt x="96" y="70"/>
                      <a:pt x="95" y="69"/>
                      <a:pt x="94" y="69"/>
                    </a:cubicBezTo>
                    <a:cubicBezTo>
                      <a:pt x="94" y="70"/>
                      <a:pt x="95" y="70"/>
                      <a:pt x="95" y="70"/>
                    </a:cubicBezTo>
                    <a:cubicBezTo>
                      <a:pt x="94" y="70"/>
                      <a:pt x="94" y="71"/>
                      <a:pt x="93" y="72"/>
                    </a:cubicBezTo>
                    <a:cubicBezTo>
                      <a:pt x="92" y="72"/>
                      <a:pt x="91" y="72"/>
                      <a:pt x="91" y="72"/>
                    </a:cubicBezTo>
                    <a:cubicBezTo>
                      <a:pt x="90" y="73"/>
                      <a:pt x="91" y="73"/>
                      <a:pt x="90" y="73"/>
                    </a:cubicBezTo>
                    <a:cubicBezTo>
                      <a:pt x="89" y="73"/>
                      <a:pt x="87" y="72"/>
                      <a:pt x="85" y="73"/>
                    </a:cubicBezTo>
                    <a:cubicBezTo>
                      <a:pt x="85" y="73"/>
                      <a:pt x="85" y="73"/>
                      <a:pt x="85" y="73"/>
                    </a:cubicBezTo>
                    <a:cubicBezTo>
                      <a:pt x="84" y="73"/>
                      <a:pt x="85" y="73"/>
                      <a:pt x="85" y="74"/>
                    </a:cubicBezTo>
                    <a:cubicBezTo>
                      <a:pt x="83" y="75"/>
                      <a:pt x="83" y="75"/>
                      <a:pt x="83" y="75"/>
                    </a:cubicBezTo>
                    <a:cubicBezTo>
                      <a:pt x="81" y="75"/>
                      <a:pt x="77" y="75"/>
                      <a:pt x="75" y="75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8" y="74"/>
                      <a:pt x="81" y="75"/>
                      <a:pt x="83" y="73"/>
                    </a:cubicBezTo>
                    <a:cubicBezTo>
                      <a:pt x="84" y="72"/>
                      <a:pt x="83" y="71"/>
                      <a:pt x="85" y="71"/>
                    </a:cubicBezTo>
                    <a:cubicBezTo>
                      <a:pt x="85" y="70"/>
                      <a:pt x="86" y="71"/>
                      <a:pt x="87" y="70"/>
                    </a:cubicBezTo>
                    <a:cubicBezTo>
                      <a:pt x="87" y="70"/>
                      <a:pt x="88" y="69"/>
                      <a:pt x="88" y="69"/>
                    </a:cubicBezTo>
                    <a:cubicBezTo>
                      <a:pt x="89" y="69"/>
                      <a:pt x="90" y="69"/>
                      <a:pt x="91" y="69"/>
                    </a:cubicBezTo>
                    <a:cubicBezTo>
                      <a:pt x="92" y="68"/>
                      <a:pt x="92" y="66"/>
                      <a:pt x="93" y="66"/>
                    </a:cubicBezTo>
                    <a:cubicBezTo>
                      <a:pt x="93" y="65"/>
                      <a:pt x="94" y="66"/>
                      <a:pt x="94" y="65"/>
                    </a:cubicBezTo>
                    <a:cubicBezTo>
                      <a:pt x="94" y="64"/>
                      <a:pt x="94" y="64"/>
                      <a:pt x="94" y="63"/>
                    </a:cubicBezTo>
                    <a:cubicBezTo>
                      <a:pt x="94" y="62"/>
                      <a:pt x="95" y="62"/>
                      <a:pt x="95" y="62"/>
                    </a:cubicBezTo>
                    <a:cubicBezTo>
                      <a:pt x="95" y="61"/>
                      <a:pt x="95" y="60"/>
                      <a:pt x="95" y="60"/>
                    </a:cubicBezTo>
                    <a:cubicBezTo>
                      <a:pt x="96" y="60"/>
                      <a:pt x="97" y="60"/>
                      <a:pt x="98" y="60"/>
                    </a:cubicBezTo>
                    <a:cubicBezTo>
                      <a:pt x="98" y="60"/>
                      <a:pt x="101" y="60"/>
                      <a:pt x="102" y="59"/>
                    </a:cubicBezTo>
                    <a:cubicBezTo>
                      <a:pt x="102" y="59"/>
                      <a:pt x="102" y="58"/>
                      <a:pt x="102" y="58"/>
                    </a:cubicBezTo>
                    <a:cubicBezTo>
                      <a:pt x="103" y="58"/>
                      <a:pt x="104" y="58"/>
                      <a:pt x="105" y="58"/>
                    </a:cubicBezTo>
                    <a:cubicBezTo>
                      <a:pt x="106" y="58"/>
                      <a:pt x="113" y="56"/>
                      <a:pt x="113" y="56"/>
                    </a:cubicBezTo>
                    <a:cubicBezTo>
                      <a:pt x="116" y="54"/>
                      <a:pt x="112" y="51"/>
                      <a:pt x="111" y="51"/>
                    </a:cubicBezTo>
                    <a:cubicBezTo>
                      <a:pt x="111" y="51"/>
                      <a:pt x="111" y="50"/>
                      <a:pt x="111" y="50"/>
                    </a:cubicBezTo>
                    <a:cubicBezTo>
                      <a:pt x="111" y="50"/>
                      <a:pt x="111" y="50"/>
                      <a:pt x="111" y="50"/>
                    </a:cubicBezTo>
                    <a:cubicBezTo>
                      <a:pt x="112" y="51"/>
                      <a:pt x="113" y="50"/>
                      <a:pt x="113" y="51"/>
                    </a:cubicBezTo>
                    <a:cubicBezTo>
                      <a:pt x="114" y="49"/>
                      <a:pt x="114" y="48"/>
                      <a:pt x="113" y="47"/>
                    </a:cubicBezTo>
                    <a:cubicBezTo>
                      <a:pt x="113" y="46"/>
                      <a:pt x="112" y="47"/>
                      <a:pt x="112" y="47"/>
                    </a:cubicBezTo>
                    <a:cubicBezTo>
                      <a:pt x="112" y="45"/>
                      <a:pt x="111" y="44"/>
                      <a:pt x="111" y="43"/>
                    </a:cubicBezTo>
                    <a:cubicBezTo>
                      <a:pt x="110" y="43"/>
                      <a:pt x="107" y="43"/>
                      <a:pt x="106" y="41"/>
                    </a:cubicBezTo>
                    <a:cubicBezTo>
                      <a:pt x="106" y="40"/>
                      <a:pt x="106" y="39"/>
                      <a:pt x="105" y="38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04" y="38"/>
                      <a:pt x="104" y="38"/>
                      <a:pt x="103" y="38"/>
                    </a:cubicBezTo>
                    <a:cubicBezTo>
                      <a:pt x="103" y="38"/>
                      <a:pt x="102" y="38"/>
                      <a:pt x="101" y="38"/>
                    </a:cubicBezTo>
                    <a:cubicBezTo>
                      <a:pt x="101" y="38"/>
                      <a:pt x="100" y="39"/>
                      <a:pt x="100" y="39"/>
                    </a:cubicBezTo>
                    <a:cubicBezTo>
                      <a:pt x="99" y="39"/>
                      <a:pt x="99" y="38"/>
                      <a:pt x="99" y="38"/>
                    </a:cubicBezTo>
                    <a:cubicBezTo>
                      <a:pt x="98" y="38"/>
                      <a:pt x="92" y="39"/>
                      <a:pt x="91" y="40"/>
                    </a:cubicBezTo>
                    <a:cubicBezTo>
                      <a:pt x="91" y="40"/>
                      <a:pt x="91" y="41"/>
                      <a:pt x="90" y="41"/>
                    </a:cubicBezTo>
                    <a:cubicBezTo>
                      <a:pt x="89" y="42"/>
                      <a:pt x="88" y="43"/>
                      <a:pt x="86" y="43"/>
                    </a:cubicBezTo>
                    <a:cubicBezTo>
                      <a:pt x="87" y="41"/>
                      <a:pt x="87" y="40"/>
                      <a:pt x="87" y="38"/>
                    </a:cubicBezTo>
                    <a:cubicBezTo>
                      <a:pt x="87" y="38"/>
                      <a:pt x="86" y="38"/>
                      <a:pt x="85" y="38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3" y="37"/>
                      <a:pt x="82" y="38"/>
                      <a:pt x="81" y="38"/>
                    </a:cubicBezTo>
                    <a:cubicBezTo>
                      <a:pt x="80" y="38"/>
                      <a:pt x="81" y="37"/>
                      <a:pt x="81" y="37"/>
                    </a:cubicBezTo>
                    <a:cubicBezTo>
                      <a:pt x="82" y="36"/>
                      <a:pt x="79" y="37"/>
                      <a:pt x="79" y="37"/>
                    </a:cubicBezTo>
                    <a:cubicBezTo>
                      <a:pt x="79" y="37"/>
                      <a:pt x="80" y="35"/>
                      <a:pt x="80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4"/>
                      <a:pt x="81" y="33"/>
                      <a:pt x="81" y="33"/>
                    </a:cubicBezTo>
                    <a:cubicBezTo>
                      <a:pt x="80" y="33"/>
                      <a:pt x="79" y="33"/>
                      <a:pt x="78" y="33"/>
                    </a:cubicBezTo>
                    <a:cubicBezTo>
                      <a:pt x="78" y="33"/>
                      <a:pt x="78" y="32"/>
                      <a:pt x="78" y="32"/>
                    </a:cubicBezTo>
                    <a:cubicBezTo>
                      <a:pt x="77" y="32"/>
                      <a:pt x="77" y="32"/>
                      <a:pt x="76" y="32"/>
                    </a:cubicBezTo>
                    <a:cubicBezTo>
                      <a:pt x="75" y="32"/>
                      <a:pt x="75" y="31"/>
                      <a:pt x="73" y="31"/>
                    </a:cubicBezTo>
                    <a:cubicBezTo>
                      <a:pt x="73" y="31"/>
                      <a:pt x="73" y="33"/>
                      <a:pt x="71" y="33"/>
                    </a:cubicBezTo>
                    <a:cubicBezTo>
                      <a:pt x="70" y="33"/>
                      <a:pt x="70" y="32"/>
                      <a:pt x="68" y="32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7" y="33"/>
                      <a:pt x="66" y="33"/>
                      <a:pt x="65" y="33"/>
                    </a:cubicBezTo>
                    <a:cubicBezTo>
                      <a:pt x="64" y="34"/>
                      <a:pt x="65" y="35"/>
                      <a:pt x="65" y="35"/>
                    </a:cubicBezTo>
                    <a:cubicBezTo>
                      <a:pt x="65" y="35"/>
                      <a:pt x="61" y="38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9"/>
                      <a:pt x="61" y="39"/>
                      <a:pt x="61" y="40"/>
                    </a:cubicBezTo>
                    <a:cubicBezTo>
                      <a:pt x="62" y="41"/>
                      <a:pt x="63" y="41"/>
                      <a:pt x="63" y="42"/>
                    </a:cubicBezTo>
                    <a:cubicBezTo>
                      <a:pt x="63" y="42"/>
                      <a:pt x="63" y="43"/>
                      <a:pt x="62" y="42"/>
                    </a:cubicBezTo>
                    <a:cubicBezTo>
                      <a:pt x="62" y="42"/>
                      <a:pt x="61" y="41"/>
                      <a:pt x="61" y="41"/>
                    </a:cubicBezTo>
                    <a:cubicBezTo>
                      <a:pt x="60" y="41"/>
                      <a:pt x="59" y="42"/>
                      <a:pt x="59" y="42"/>
                    </a:cubicBezTo>
                    <a:cubicBezTo>
                      <a:pt x="57" y="42"/>
                      <a:pt x="55" y="42"/>
                      <a:pt x="53" y="42"/>
                    </a:cubicBezTo>
                    <a:cubicBezTo>
                      <a:pt x="53" y="42"/>
                      <a:pt x="53" y="43"/>
                      <a:pt x="53" y="4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5" y="44"/>
                      <a:pt x="55" y="46"/>
                      <a:pt x="56" y="47"/>
                    </a:cubicBezTo>
                    <a:cubicBezTo>
                      <a:pt x="56" y="47"/>
                      <a:pt x="55" y="47"/>
                      <a:pt x="55" y="47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3" y="48"/>
                      <a:pt x="55" y="45"/>
                      <a:pt x="54" y="44"/>
                    </a:cubicBezTo>
                    <a:cubicBezTo>
                      <a:pt x="52" y="43"/>
                      <a:pt x="52" y="44"/>
                      <a:pt x="50" y="45"/>
                    </a:cubicBezTo>
                    <a:cubicBezTo>
                      <a:pt x="49" y="46"/>
                      <a:pt x="49" y="47"/>
                      <a:pt x="48" y="47"/>
                    </a:cubicBezTo>
                    <a:cubicBezTo>
                      <a:pt x="48" y="47"/>
                      <a:pt x="47" y="46"/>
                      <a:pt x="47" y="47"/>
                    </a:cubicBezTo>
                    <a:cubicBezTo>
                      <a:pt x="47" y="47"/>
                      <a:pt x="46" y="48"/>
                      <a:pt x="46" y="48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5" y="48"/>
                      <a:pt x="46" y="47"/>
                      <a:pt x="46" y="47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4" y="46"/>
                      <a:pt x="44" y="47"/>
                      <a:pt x="44" y="48"/>
                    </a:cubicBezTo>
                    <a:cubicBezTo>
                      <a:pt x="43" y="48"/>
                      <a:pt x="43" y="48"/>
                      <a:pt x="42" y="48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3" y="47"/>
                      <a:pt x="43" y="46"/>
                      <a:pt x="44" y="45"/>
                    </a:cubicBezTo>
                    <a:cubicBezTo>
                      <a:pt x="45" y="46"/>
                      <a:pt x="44" y="44"/>
                      <a:pt x="43" y="44"/>
                    </a:cubicBezTo>
                    <a:cubicBezTo>
                      <a:pt x="42" y="43"/>
                      <a:pt x="41" y="44"/>
                      <a:pt x="40" y="44"/>
                    </a:cubicBezTo>
                    <a:cubicBezTo>
                      <a:pt x="40" y="44"/>
                      <a:pt x="39" y="44"/>
                      <a:pt x="38" y="43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5"/>
                      <a:pt x="37" y="44"/>
                      <a:pt x="36" y="44"/>
                    </a:cubicBezTo>
                    <a:cubicBezTo>
                      <a:pt x="36" y="43"/>
                      <a:pt x="34" y="44"/>
                      <a:pt x="34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3" y="44"/>
                      <a:pt x="33" y="45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29" y="44"/>
                      <a:pt x="32" y="45"/>
                      <a:pt x="29" y="46"/>
                    </a:cubicBezTo>
                    <a:cubicBezTo>
                      <a:pt x="28" y="46"/>
                      <a:pt x="27" y="46"/>
                      <a:pt x="25" y="46"/>
                    </a:cubicBezTo>
                    <a:cubicBezTo>
                      <a:pt x="25" y="46"/>
                      <a:pt x="24" y="47"/>
                      <a:pt x="23" y="47"/>
                    </a:cubicBezTo>
                    <a:cubicBezTo>
                      <a:pt x="22" y="47"/>
                      <a:pt x="22" y="47"/>
                      <a:pt x="20" y="47"/>
                    </a:cubicBezTo>
                    <a:cubicBezTo>
                      <a:pt x="20" y="47"/>
                      <a:pt x="18" y="48"/>
                      <a:pt x="18" y="48"/>
                    </a:cubicBezTo>
                    <a:cubicBezTo>
                      <a:pt x="17" y="48"/>
                      <a:pt x="17" y="47"/>
                      <a:pt x="16" y="47"/>
                    </a:cubicBezTo>
                    <a:cubicBezTo>
                      <a:pt x="15" y="47"/>
                      <a:pt x="14" y="48"/>
                      <a:pt x="14" y="49"/>
                    </a:cubicBezTo>
                    <a:cubicBezTo>
                      <a:pt x="13" y="49"/>
                      <a:pt x="12" y="49"/>
                      <a:pt x="12" y="49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0" y="50"/>
                      <a:pt x="9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7" y="51"/>
                      <a:pt x="7" y="50"/>
                      <a:pt x="5" y="50"/>
                    </a:cubicBezTo>
                    <a:cubicBezTo>
                      <a:pt x="5" y="50"/>
                      <a:pt x="5" y="51"/>
                      <a:pt x="5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7" y="51"/>
                      <a:pt x="7" y="52"/>
                      <a:pt x="7" y="52"/>
                    </a:cubicBezTo>
                    <a:cubicBezTo>
                      <a:pt x="7" y="52"/>
                      <a:pt x="7" y="52"/>
                      <a:pt x="7" y="53"/>
                    </a:cubicBezTo>
                    <a:cubicBezTo>
                      <a:pt x="7" y="53"/>
                      <a:pt x="6" y="53"/>
                      <a:pt x="6" y="53"/>
                    </a:cubicBezTo>
                    <a:cubicBezTo>
                      <a:pt x="5" y="54"/>
                      <a:pt x="5" y="54"/>
                      <a:pt x="5" y="56"/>
                    </a:cubicBezTo>
                    <a:cubicBezTo>
                      <a:pt x="3" y="55"/>
                      <a:pt x="2" y="55"/>
                      <a:pt x="1" y="54"/>
                    </a:cubicBezTo>
                    <a:cubicBezTo>
                      <a:pt x="1" y="55"/>
                      <a:pt x="1" y="56"/>
                      <a:pt x="0" y="56"/>
                    </a:cubicBezTo>
                    <a:cubicBezTo>
                      <a:pt x="1" y="56"/>
                      <a:pt x="2" y="56"/>
                      <a:pt x="3" y="56"/>
                    </a:cubicBezTo>
                    <a:cubicBezTo>
                      <a:pt x="3" y="56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2" y="58"/>
                      <a:pt x="2" y="58"/>
                      <a:pt x="0" y="58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60"/>
                      <a:pt x="2" y="60"/>
                      <a:pt x="2" y="61"/>
                    </a:cubicBezTo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7" name="Freeform 6"/>
              <p:cNvSpPr>
                <a:spLocks noEditPoints="1"/>
              </p:cNvSpPr>
              <p:nvPr/>
            </p:nvSpPr>
            <p:spPr bwMode="auto">
              <a:xfrm>
                <a:off x="4778375" y="1435327"/>
                <a:ext cx="1858963" cy="1714500"/>
              </a:xfrm>
              <a:custGeom>
                <a:avLst/>
                <a:gdLst>
                  <a:gd name="T0" fmla="*/ 267 w 327"/>
                  <a:gd name="T1" fmla="*/ 94 h 301"/>
                  <a:gd name="T2" fmla="*/ 262 w 327"/>
                  <a:gd name="T3" fmla="*/ 108 h 301"/>
                  <a:gd name="T4" fmla="*/ 237 w 327"/>
                  <a:gd name="T5" fmla="*/ 96 h 301"/>
                  <a:gd name="T6" fmla="*/ 231 w 327"/>
                  <a:gd name="T7" fmla="*/ 88 h 301"/>
                  <a:gd name="T8" fmla="*/ 234 w 327"/>
                  <a:gd name="T9" fmla="*/ 113 h 301"/>
                  <a:gd name="T10" fmla="*/ 238 w 327"/>
                  <a:gd name="T11" fmla="*/ 115 h 301"/>
                  <a:gd name="T12" fmla="*/ 219 w 327"/>
                  <a:gd name="T13" fmla="*/ 138 h 301"/>
                  <a:gd name="T14" fmla="*/ 222 w 327"/>
                  <a:gd name="T15" fmla="*/ 108 h 301"/>
                  <a:gd name="T16" fmla="*/ 203 w 327"/>
                  <a:gd name="T17" fmla="*/ 93 h 301"/>
                  <a:gd name="T18" fmla="*/ 199 w 327"/>
                  <a:gd name="T19" fmla="*/ 121 h 301"/>
                  <a:gd name="T20" fmla="*/ 171 w 327"/>
                  <a:gd name="T21" fmla="*/ 120 h 301"/>
                  <a:gd name="T22" fmla="*/ 144 w 327"/>
                  <a:gd name="T23" fmla="*/ 122 h 301"/>
                  <a:gd name="T24" fmla="*/ 127 w 327"/>
                  <a:gd name="T25" fmla="*/ 122 h 301"/>
                  <a:gd name="T26" fmla="*/ 109 w 327"/>
                  <a:gd name="T27" fmla="*/ 119 h 301"/>
                  <a:gd name="T28" fmla="*/ 94 w 327"/>
                  <a:gd name="T29" fmla="*/ 134 h 301"/>
                  <a:gd name="T30" fmla="*/ 79 w 327"/>
                  <a:gd name="T31" fmla="*/ 153 h 301"/>
                  <a:gd name="T32" fmla="*/ 57 w 327"/>
                  <a:gd name="T33" fmla="*/ 135 h 301"/>
                  <a:gd name="T34" fmla="*/ 68 w 327"/>
                  <a:gd name="T35" fmla="*/ 134 h 301"/>
                  <a:gd name="T36" fmla="*/ 72 w 327"/>
                  <a:gd name="T37" fmla="*/ 116 h 301"/>
                  <a:gd name="T38" fmla="*/ 46 w 327"/>
                  <a:gd name="T39" fmla="*/ 108 h 301"/>
                  <a:gd name="T40" fmla="*/ 48 w 327"/>
                  <a:gd name="T41" fmla="*/ 158 h 301"/>
                  <a:gd name="T42" fmla="*/ 37 w 327"/>
                  <a:gd name="T43" fmla="*/ 181 h 301"/>
                  <a:gd name="T44" fmla="*/ 48 w 327"/>
                  <a:gd name="T45" fmla="*/ 215 h 301"/>
                  <a:gd name="T46" fmla="*/ 75 w 327"/>
                  <a:gd name="T47" fmla="*/ 243 h 301"/>
                  <a:gd name="T48" fmla="*/ 79 w 327"/>
                  <a:gd name="T49" fmla="*/ 269 h 301"/>
                  <a:gd name="T50" fmla="*/ 85 w 327"/>
                  <a:gd name="T51" fmla="*/ 287 h 301"/>
                  <a:gd name="T52" fmla="*/ 119 w 327"/>
                  <a:gd name="T53" fmla="*/ 295 h 301"/>
                  <a:gd name="T54" fmla="*/ 118 w 327"/>
                  <a:gd name="T55" fmla="*/ 271 h 301"/>
                  <a:gd name="T56" fmla="*/ 117 w 327"/>
                  <a:gd name="T57" fmla="*/ 245 h 301"/>
                  <a:gd name="T58" fmla="*/ 149 w 327"/>
                  <a:gd name="T59" fmla="*/ 240 h 301"/>
                  <a:gd name="T60" fmla="*/ 169 w 327"/>
                  <a:gd name="T61" fmla="*/ 225 h 301"/>
                  <a:gd name="T62" fmla="*/ 207 w 327"/>
                  <a:gd name="T63" fmla="*/ 219 h 301"/>
                  <a:gd name="T64" fmla="*/ 252 w 327"/>
                  <a:gd name="T65" fmla="*/ 239 h 301"/>
                  <a:gd name="T66" fmla="*/ 292 w 327"/>
                  <a:gd name="T67" fmla="*/ 246 h 301"/>
                  <a:gd name="T68" fmla="*/ 325 w 327"/>
                  <a:gd name="T69" fmla="*/ 235 h 301"/>
                  <a:gd name="T70" fmla="*/ 0 w 327"/>
                  <a:gd name="T71" fmla="*/ 219 h 301"/>
                  <a:gd name="T72" fmla="*/ 243 w 327"/>
                  <a:gd name="T73" fmla="*/ 101 h 301"/>
                  <a:gd name="T74" fmla="*/ 247 w 327"/>
                  <a:gd name="T75" fmla="*/ 81 h 301"/>
                  <a:gd name="T76" fmla="*/ 78 w 327"/>
                  <a:gd name="T77" fmla="*/ 186 h 301"/>
                  <a:gd name="T78" fmla="*/ 75 w 327"/>
                  <a:gd name="T79" fmla="*/ 178 h 301"/>
                  <a:gd name="T80" fmla="*/ 123 w 327"/>
                  <a:gd name="T81" fmla="*/ 110 h 301"/>
                  <a:gd name="T82" fmla="*/ 45 w 327"/>
                  <a:gd name="T83" fmla="*/ 169 h 301"/>
                  <a:gd name="T84" fmla="*/ 64 w 327"/>
                  <a:gd name="T85" fmla="*/ 166 h 301"/>
                  <a:gd name="T86" fmla="*/ 183 w 327"/>
                  <a:gd name="T87" fmla="*/ 56 h 301"/>
                  <a:gd name="T88" fmla="*/ 150 w 327"/>
                  <a:gd name="T89" fmla="*/ 66 h 301"/>
                  <a:gd name="T90" fmla="*/ 137 w 327"/>
                  <a:gd name="T91" fmla="*/ 82 h 301"/>
                  <a:gd name="T92" fmla="*/ 141 w 327"/>
                  <a:gd name="T93" fmla="*/ 97 h 301"/>
                  <a:gd name="T94" fmla="*/ 156 w 327"/>
                  <a:gd name="T95" fmla="*/ 101 h 301"/>
                  <a:gd name="T96" fmla="*/ 146 w 327"/>
                  <a:gd name="T97" fmla="*/ 80 h 301"/>
                  <a:gd name="T98" fmla="*/ 162 w 327"/>
                  <a:gd name="T99" fmla="*/ 70 h 301"/>
                  <a:gd name="T100" fmla="*/ 195 w 327"/>
                  <a:gd name="T101" fmla="*/ 58 h 301"/>
                  <a:gd name="T102" fmla="*/ 166 w 327"/>
                  <a:gd name="T103" fmla="*/ 24 h 301"/>
                  <a:gd name="T104" fmla="*/ 137 w 327"/>
                  <a:gd name="T105" fmla="*/ 21 h 301"/>
                  <a:gd name="T106" fmla="*/ 142 w 327"/>
                  <a:gd name="T107" fmla="*/ 18 h 301"/>
                  <a:gd name="T108" fmla="*/ 132 w 327"/>
                  <a:gd name="T109" fmla="*/ 21 h 301"/>
                  <a:gd name="T110" fmla="*/ 109 w 327"/>
                  <a:gd name="T111" fmla="*/ 21 h 301"/>
                  <a:gd name="T112" fmla="*/ 154 w 327"/>
                  <a:gd name="T113" fmla="*/ 13 h 301"/>
                  <a:gd name="T114" fmla="*/ 150 w 327"/>
                  <a:gd name="T115" fmla="*/ 13 h 301"/>
                  <a:gd name="T116" fmla="*/ 154 w 327"/>
                  <a:gd name="T117" fmla="*/ 9 h 301"/>
                  <a:gd name="T118" fmla="*/ 157 w 327"/>
                  <a:gd name="T119" fmla="*/ 6 h 301"/>
                  <a:gd name="T120" fmla="*/ 162 w 327"/>
                  <a:gd name="T121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7" h="301">
                    <a:moveTo>
                      <a:pt x="280" y="78"/>
                    </a:moveTo>
                    <a:cubicBezTo>
                      <a:pt x="282" y="78"/>
                      <a:pt x="280" y="76"/>
                      <a:pt x="279" y="76"/>
                    </a:cubicBezTo>
                    <a:cubicBezTo>
                      <a:pt x="278" y="76"/>
                      <a:pt x="277" y="77"/>
                      <a:pt x="275" y="77"/>
                    </a:cubicBezTo>
                    <a:cubicBezTo>
                      <a:pt x="275" y="77"/>
                      <a:pt x="274" y="76"/>
                      <a:pt x="274" y="77"/>
                    </a:cubicBezTo>
                    <a:cubicBezTo>
                      <a:pt x="273" y="77"/>
                      <a:pt x="273" y="77"/>
                      <a:pt x="273" y="77"/>
                    </a:cubicBezTo>
                    <a:cubicBezTo>
                      <a:pt x="272" y="77"/>
                      <a:pt x="272" y="76"/>
                      <a:pt x="271" y="76"/>
                    </a:cubicBezTo>
                    <a:cubicBezTo>
                      <a:pt x="269" y="76"/>
                      <a:pt x="268" y="77"/>
                      <a:pt x="267" y="77"/>
                    </a:cubicBezTo>
                    <a:cubicBezTo>
                      <a:pt x="265" y="77"/>
                      <a:pt x="265" y="77"/>
                      <a:pt x="264" y="77"/>
                    </a:cubicBezTo>
                    <a:cubicBezTo>
                      <a:pt x="263" y="77"/>
                      <a:pt x="263" y="77"/>
                      <a:pt x="263" y="77"/>
                    </a:cubicBezTo>
                    <a:cubicBezTo>
                      <a:pt x="262" y="78"/>
                      <a:pt x="261" y="77"/>
                      <a:pt x="260" y="77"/>
                    </a:cubicBezTo>
                    <a:cubicBezTo>
                      <a:pt x="259" y="78"/>
                      <a:pt x="259" y="78"/>
                      <a:pt x="259" y="78"/>
                    </a:cubicBezTo>
                    <a:cubicBezTo>
                      <a:pt x="259" y="78"/>
                      <a:pt x="258" y="78"/>
                      <a:pt x="258" y="78"/>
                    </a:cubicBezTo>
                    <a:cubicBezTo>
                      <a:pt x="257" y="78"/>
                      <a:pt x="256" y="80"/>
                      <a:pt x="256" y="80"/>
                    </a:cubicBezTo>
                    <a:cubicBezTo>
                      <a:pt x="256" y="81"/>
                      <a:pt x="257" y="81"/>
                      <a:pt x="257" y="82"/>
                    </a:cubicBezTo>
                    <a:cubicBezTo>
                      <a:pt x="257" y="82"/>
                      <a:pt x="256" y="84"/>
                      <a:pt x="256" y="85"/>
                    </a:cubicBezTo>
                    <a:cubicBezTo>
                      <a:pt x="255" y="88"/>
                      <a:pt x="256" y="89"/>
                      <a:pt x="259" y="90"/>
                    </a:cubicBezTo>
                    <a:cubicBezTo>
                      <a:pt x="259" y="91"/>
                      <a:pt x="259" y="91"/>
                      <a:pt x="259" y="91"/>
                    </a:cubicBezTo>
                    <a:cubicBezTo>
                      <a:pt x="260" y="91"/>
                      <a:pt x="262" y="91"/>
                      <a:pt x="262" y="91"/>
                    </a:cubicBezTo>
                    <a:cubicBezTo>
                      <a:pt x="263" y="91"/>
                      <a:pt x="263" y="92"/>
                      <a:pt x="264" y="93"/>
                    </a:cubicBezTo>
                    <a:cubicBezTo>
                      <a:pt x="264" y="93"/>
                      <a:pt x="266" y="94"/>
                      <a:pt x="267" y="94"/>
                    </a:cubicBezTo>
                    <a:cubicBezTo>
                      <a:pt x="267" y="95"/>
                      <a:pt x="267" y="95"/>
                      <a:pt x="267" y="96"/>
                    </a:cubicBezTo>
                    <a:cubicBezTo>
                      <a:pt x="267" y="97"/>
                      <a:pt x="266" y="98"/>
                      <a:pt x="266" y="99"/>
                    </a:cubicBezTo>
                    <a:cubicBezTo>
                      <a:pt x="265" y="101"/>
                      <a:pt x="267" y="102"/>
                      <a:pt x="267" y="103"/>
                    </a:cubicBezTo>
                    <a:cubicBezTo>
                      <a:pt x="267" y="104"/>
                      <a:pt x="267" y="105"/>
                      <a:pt x="267" y="105"/>
                    </a:cubicBezTo>
                    <a:cubicBezTo>
                      <a:pt x="266" y="105"/>
                      <a:pt x="265" y="106"/>
                      <a:pt x="264" y="106"/>
                    </a:cubicBezTo>
                    <a:cubicBezTo>
                      <a:pt x="264" y="108"/>
                      <a:pt x="264" y="108"/>
                      <a:pt x="264" y="108"/>
                    </a:cubicBezTo>
                    <a:cubicBezTo>
                      <a:pt x="265" y="108"/>
                      <a:pt x="268" y="110"/>
                      <a:pt x="268" y="110"/>
                    </a:cubicBezTo>
                    <a:cubicBezTo>
                      <a:pt x="269" y="110"/>
                      <a:pt x="271" y="109"/>
                      <a:pt x="271" y="109"/>
                    </a:cubicBezTo>
                    <a:cubicBezTo>
                      <a:pt x="271" y="109"/>
                      <a:pt x="272" y="109"/>
                      <a:pt x="272" y="109"/>
                    </a:cubicBezTo>
                    <a:cubicBezTo>
                      <a:pt x="273" y="109"/>
                      <a:pt x="273" y="110"/>
                      <a:pt x="273" y="110"/>
                    </a:cubicBezTo>
                    <a:cubicBezTo>
                      <a:pt x="273" y="110"/>
                      <a:pt x="273" y="110"/>
                      <a:pt x="274" y="110"/>
                    </a:cubicBezTo>
                    <a:cubicBezTo>
                      <a:pt x="275" y="111"/>
                      <a:pt x="276" y="113"/>
                      <a:pt x="276" y="114"/>
                    </a:cubicBezTo>
                    <a:cubicBezTo>
                      <a:pt x="275" y="114"/>
                      <a:pt x="274" y="114"/>
                      <a:pt x="274" y="113"/>
                    </a:cubicBezTo>
                    <a:cubicBezTo>
                      <a:pt x="274" y="113"/>
                      <a:pt x="274" y="111"/>
                      <a:pt x="274" y="111"/>
                    </a:cubicBezTo>
                    <a:cubicBezTo>
                      <a:pt x="273" y="111"/>
                      <a:pt x="273" y="111"/>
                      <a:pt x="273" y="111"/>
                    </a:cubicBezTo>
                    <a:cubicBezTo>
                      <a:pt x="273" y="111"/>
                      <a:pt x="272" y="110"/>
                      <a:pt x="272" y="110"/>
                    </a:cubicBezTo>
                    <a:cubicBezTo>
                      <a:pt x="271" y="110"/>
                      <a:pt x="271" y="111"/>
                      <a:pt x="270" y="111"/>
                    </a:cubicBezTo>
                    <a:cubicBezTo>
                      <a:pt x="269" y="112"/>
                      <a:pt x="265" y="111"/>
                      <a:pt x="264" y="110"/>
                    </a:cubicBezTo>
                    <a:cubicBezTo>
                      <a:pt x="264" y="110"/>
                      <a:pt x="264" y="109"/>
                      <a:pt x="264" y="109"/>
                    </a:cubicBezTo>
                    <a:cubicBezTo>
                      <a:pt x="262" y="108"/>
                      <a:pt x="262" y="108"/>
                      <a:pt x="262" y="108"/>
                    </a:cubicBezTo>
                    <a:cubicBezTo>
                      <a:pt x="262" y="108"/>
                      <a:pt x="262" y="107"/>
                      <a:pt x="262" y="107"/>
                    </a:cubicBezTo>
                    <a:cubicBezTo>
                      <a:pt x="262" y="107"/>
                      <a:pt x="262" y="107"/>
                      <a:pt x="261" y="107"/>
                    </a:cubicBezTo>
                    <a:cubicBezTo>
                      <a:pt x="261" y="107"/>
                      <a:pt x="261" y="108"/>
                      <a:pt x="260" y="108"/>
                    </a:cubicBezTo>
                    <a:cubicBezTo>
                      <a:pt x="259" y="109"/>
                      <a:pt x="259" y="109"/>
                      <a:pt x="258" y="109"/>
                    </a:cubicBezTo>
                    <a:cubicBezTo>
                      <a:pt x="260" y="107"/>
                      <a:pt x="260" y="107"/>
                      <a:pt x="261" y="104"/>
                    </a:cubicBezTo>
                    <a:cubicBezTo>
                      <a:pt x="261" y="103"/>
                      <a:pt x="261" y="103"/>
                      <a:pt x="261" y="103"/>
                    </a:cubicBezTo>
                    <a:cubicBezTo>
                      <a:pt x="262" y="100"/>
                      <a:pt x="261" y="100"/>
                      <a:pt x="263" y="98"/>
                    </a:cubicBezTo>
                    <a:cubicBezTo>
                      <a:pt x="263" y="97"/>
                      <a:pt x="266" y="95"/>
                      <a:pt x="264" y="94"/>
                    </a:cubicBezTo>
                    <a:cubicBezTo>
                      <a:pt x="262" y="94"/>
                      <a:pt x="259" y="95"/>
                      <a:pt x="257" y="94"/>
                    </a:cubicBezTo>
                    <a:cubicBezTo>
                      <a:pt x="256" y="94"/>
                      <a:pt x="256" y="92"/>
                      <a:pt x="255" y="92"/>
                    </a:cubicBezTo>
                    <a:cubicBezTo>
                      <a:pt x="255" y="91"/>
                      <a:pt x="254" y="92"/>
                      <a:pt x="254" y="92"/>
                    </a:cubicBezTo>
                    <a:cubicBezTo>
                      <a:pt x="254" y="91"/>
                      <a:pt x="253" y="90"/>
                      <a:pt x="253" y="90"/>
                    </a:cubicBezTo>
                    <a:cubicBezTo>
                      <a:pt x="253" y="90"/>
                      <a:pt x="250" y="89"/>
                      <a:pt x="250" y="89"/>
                    </a:cubicBezTo>
                    <a:cubicBezTo>
                      <a:pt x="246" y="89"/>
                      <a:pt x="245" y="91"/>
                      <a:pt x="243" y="92"/>
                    </a:cubicBezTo>
                    <a:cubicBezTo>
                      <a:pt x="244" y="92"/>
                      <a:pt x="244" y="92"/>
                      <a:pt x="244" y="92"/>
                    </a:cubicBezTo>
                    <a:cubicBezTo>
                      <a:pt x="245" y="92"/>
                      <a:pt x="246" y="92"/>
                      <a:pt x="246" y="93"/>
                    </a:cubicBezTo>
                    <a:cubicBezTo>
                      <a:pt x="246" y="93"/>
                      <a:pt x="245" y="95"/>
                      <a:pt x="244" y="95"/>
                    </a:cubicBezTo>
                    <a:cubicBezTo>
                      <a:pt x="244" y="95"/>
                      <a:pt x="243" y="95"/>
                      <a:pt x="243" y="95"/>
                    </a:cubicBezTo>
                    <a:cubicBezTo>
                      <a:pt x="241" y="94"/>
                      <a:pt x="240" y="93"/>
                      <a:pt x="238" y="93"/>
                    </a:cubicBezTo>
                    <a:cubicBezTo>
                      <a:pt x="237" y="94"/>
                      <a:pt x="237" y="95"/>
                      <a:pt x="237" y="96"/>
                    </a:cubicBezTo>
                    <a:cubicBezTo>
                      <a:pt x="237" y="97"/>
                      <a:pt x="238" y="96"/>
                      <a:pt x="239" y="97"/>
                    </a:cubicBezTo>
                    <a:cubicBezTo>
                      <a:pt x="239" y="97"/>
                      <a:pt x="239" y="98"/>
                      <a:pt x="239" y="98"/>
                    </a:cubicBezTo>
                    <a:cubicBezTo>
                      <a:pt x="240" y="98"/>
                      <a:pt x="240" y="98"/>
                      <a:pt x="241" y="98"/>
                    </a:cubicBezTo>
                    <a:cubicBezTo>
                      <a:pt x="241" y="98"/>
                      <a:pt x="241" y="99"/>
                      <a:pt x="242" y="99"/>
                    </a:cubicBezTo>
                    <a:cubicBezTo>
                      <a:pt x="242" y="99"/>
                      <a:pt x="242" y="99"/>
                      <a:pt x="243" y="99"/>
                    </a:cubicBezTo>
                    <a:cubicBezTo>
                      <a:pt x="243" y="99"/>
                      <a:pt x="243" y="100"/>
                      <a:pt x="243" y="101"/>
                    </a:cubicBezTo>
                    <a:cubicBezTo>
                      <a:pt x="243" y="100"/>
                      <a:pt x="243" y="101"/>
                      <a:pt x="243" y="101"/>
                    </a:cubicBezTo>
                    <a:cubicBezTo>
                      <a:pt x="242" y="101"/>
                      <a:pt x="242" y="101"/>
                      <a:pt x="242" y="101"/>
                    </a:cubicBezTo>
                    <a:cubicBezTo>
                      <a:pt x="241" y="101"/>
                      <a:pt x="240" y="101"/>
                      <a:pt x="238" y="101"/>
                    </a:cubicBezTo>
                    <a:cubicBezTo>
                      <a:pt x="238" y="101"/>
                      <a:pt x="238" y="101"/>
                      <a:pt x="238" y="101"/>
                    </a:cubicBezTo>
                    <a:cubicBezTo>
                      <a:pt x="237" y="101"/>
                      <a:pt x="236" y="100"/>
                      <a:pt x="236" y="101"/>
                    </a:cubicBezTo>
                    <a:cubicBezTo>
                      <a:pt x="235" y="101"/>
                      <a:pt x="235" y="102"/>
                      <a:pt x="234" y="101"/>
                    </a:cubicBezTo>
                    <a:cubicBezTo>
                      <a:pt x="234" y="101"/>
                      <a:pt x="232" y="100"/>
                      <a:pt x="232" y="100"/>
                    </a:cubicBezTo>
                    <a:cubicBezTo>
                      <a:pt x="232" y="100"/>
                      <a:pt x="232" y="100"/>
                      <a:pt x="232" y="100"/>
                    </a:cubicBezTo>
                    <a:cubicBezTo>
                      <a:pt x="234" y="99"/>
                      <a:pt x="231" y="96"/>
                      <a:pt x="231" y="95"/>
                    </a:cubicBezTo>
                    <a:cubicBezTo>
                      <a:pt x="231" y="95"/>
                      <a:pt x="231" y="94"/>
                      <a:pt x="231" y="93"/>
                    </a:cubicBezTo>
                    <a:cubicBezTo>
                      <a:pt x="231" y="93"/>
                      <a:pt x="231" y="93"/>
                      <a:pt x="231" y="93"/>
                    </a:cubicBezTo>
                    <a:cubicBezTo>
                      <a:pt x="230" y="93"/>
                      <a:pt x="231" y="92"/>
                      <a:pt x="231" y="92"/>
                    </a:cubicBezTo>
                    <a:cubicBezTo>
                      <a:pt x="231" y="92"/>
                      <a:pt x="232" y="91"/>
                      <a:pt x="232" y="91"/>
                    </a:cubicBezTo>
                    <a:cubicBezTo>
                      <a:pt x="231" y="90"/>
                      <a:pt x="230" y="89"/>
                      <a:pt x="231" y="88"/>
                    </a:cubicBezTo>
                    <a:cubicBezTo>
                      <a:pt x="231" y="87"/>
                      <a:pt x="231" y="88"/>
                      <a:pt x="231" y="87"/>
                    </a:cubicBezTo>
                    <a:cubicBezTo>
                      <a:pt x="231" y="87"/>
                      <a:pt x="230" y="85"/>
                      <a:pt x="230" y="85"/>
                    </a:cubicBezTo>
                    <a:cubicBezTo>
                      <a:pt x="229" y="85"/>
                      <a:pt x="229" y="85"/>
                      <a:pt x="229" y="85"/>
                    </a:cubicBezTo>
                    <a:cubicBezTo>
                      <a:pt x="229" y="87"/>
                      <a:pt x="230" y="90"/>
                      <a:pt x="229" y="93"/>
                    </a:cubicBezTo>
                    <a:cubicBezTo>
                      <a:pt x="229" y="94"/>
                      <a:pt x="228" y="96"/>
                      <a:pt x="227" y="96"/>
                    </a:cubicBezTo>
                    <a:cubicBezTo>
                      <a:pt x="227" y="96"/>
                      <a:pt x="226" y="96"/>
                      <a:pt x="226" y="97"/>
                    </a:cubicBezTo>
                    <a:cubicBezTo>
                      <a:pt x="226" y="97"/>
                      <a:pt x="226" y="98"/>
                      <a:pt x="226" y="99"/>
                    </a:cubicBezTo>
                    <a:cubicBezTo>
                      <a:pt x="226" y="99"/>
                      <a:pt x="225" y="100"/>
                      <a:pt x="225" y="101"/>
                    </a:cubicBezTo>
                    <a:cubicBezTo>
                      <a:pt x="225" y="101"/>
                      <a:pt x="224" y="101"/>
                      <a:pt x="225" y="101"/>
                    </a:cubicBezTo>
                    <a:cubicBezTo>
                      <a:pt x="225" y="102"/>
                      <a:pt x="226" y="102"/>
                      <a:pt x="226" y="103"/>
                    </a:cubicBezTo>
                    <a:cubicBezTo>
                      <a:pt x="227" y="104"/>
                      <a:pt x="228" y="106"/>
                      <a:pt x="227" y="107"/>
                    </a:cubicBezTo>
                    <a:cubicBezTo>
                      <a:pt x="227" y="107"/>
                      <a:pt x="226" y="108"/>
                      <a:pt x="226" y="109"/>
                    </a:cubicBezTo>
                    <a:cubicBezTo>
                      <a:pt x="226" y="109"/>
                      <a:pt x="226" y="111"/>
                      <a:pt x="227" y="112"/>
                    </a:cubicBezTo>
                    <a:cubicBezTo>
                      <a:pt x="227" y="112"/>
                      <a:pt x="227" y="112"/>
                      <a:pt x="227" y="112"/>
                    </a:cubicBezTo>
                    <a:cubicBezTo>
                      <a:pt x="227" y="113"/>
                      <a:pt x="227" y="114"/>
                      <a:pt x="227" y="115"/>
                    </a:cubicBezTo>
                    <a:cubicBezTo>
                      <a:pt x="227" y="114"/>
                      <a:pt x="228" y="115"/>
                      <a:pt x="228" y="115"/>
                    </a:cubicBezTo>
                    <a:cubicBezTo>
                      <a:pt x="228" y="114"/>
                      <a:pt x="228" y="114"/>
                      <a:pt x="228" y="114"/>
                    </a:cubicBezTo>
                    <a:cubicBezTo>
                      <a:pt x="229" y="114"/>
                      <a:pt x="229" y="114"/>
                      <a:pt x="229" y="114"/>
                    </a:cubicBezTo>
                    <a:cubicBezTo>
                      <a:pt x="230" y="114"/>
                      <a:pt x="231" y="114"/>
                      <a:pt x="232" y="114"/>
                    </a:cubicBezTo>
                    <a:cubicBezTo>
                      <a:pt x="233" y="114"/>
                      <a:pt x="233" y="113"/>
                      <a:pt x="234" y="113"/>
                    </a:cubicBezTo>
                    <a:cubicBezTo>
                      <a:pt x="236" y="112"/>
                      <a:pt x="241" y="114"/>
                      <a:pt x="242" y="115"/>
                    </a:cubicBezTo>
                    <a:cubicBezTo>
                      <a:pt x="243" y="115"/>
                      <a:pt x="242" y="117"/>
                      <a:pt x="243" y="118"/>
                    </a:cubicBezTo>
                    <a:cubicBezTo>
                      <a:pt x="243" y="118"/>
                      <a:pt x="244" y="118"/>
                      <a:pt x="244" y="119"/>
                    </a:cubicBezTo>
                    <a:cubicBezTo>
                      <a:pt x="244" y="119"/>
                      <a:pt x="244" y="120"/>
                      <a:pt x="244" y="121"/>
                    </a:cubicBezTo>
                    <a:cubicBezTo>
                      <a:pt x="245" y="121"/>
                      <a:pt x="245" y="121"/>
                      <a:pt x="245" y="122"/>
                    </a:cubicBezTo>
                    <a:cubicBezTo>
                      <a:pt x="244" y="123"/>
                      <a:pt x="242" y="123"/>
                      <a:pt x="243" y="126"/>
                    </a:cubicBezTo>
                    <a:cubicBezTo>
                      <a:pt x="243" y="126"/>
                      <a:pt x="243" y="126"/>
                      <a:pt x="244" y="126"/>
                    </a:cubicBezTo>
                    <a:cubicBezTo>
                      <a:pt x="244" y="126"/>
                      <a:pt x="245" y="127"/>
                      <a:pt x="245" y="127"/>
                    </a:cubicBezTo>
                    <a:cubicBezTo>
                      <a:pt x="247" y="128"/>
                      <a:pt x="249" y="128"/>
                      <a:pt x="250" y="129"/>
                    </a:cubicBezTo>
                    <a:cubicBezTo>
                      <a:pt x="251" y="129"/>
                      <a:pt x="251" y="129"/>
                      <a:pt x="251" y="130"/>
                    </a:cubicBezTo>
                    <a:cubicBezTo>
                      <a:pt x="250" y="130"/>
                      <a:pt x="247" y="130"/>
                      <a:pt x="246" y="129"/>
                    </a:cubicBezTo>
                    <a:cubicBezTo>
                      <a:pt x="246" y="129"/>
                      <a:pt x="246" y="128"/>
                      <a:pt x="245" y="128"/>
                    </a:cubicBezTo>
                    <a:cubicBezTo>
                      <a:pt x="245" y="128"/>
                      <a:pt x="244" y="128"/>
                      <a:pt x="243" y="129"/>
                    </a:cubicBezTo>
                    <a:cubicBezTo>
                      <a:pt x="244" y="129"/>
                      <a:pt x="243" y="130"/>
                      <a:pt x="243" y="130"/>
                    </a:cubicBezTo>
                    <a:cubicBezTo>
                      <a:pt x="244" y="130"/>
                      <a:pt x="244" y="131"/>
                      <a:pt x="243" y="131"/>
                    </a:cubicBezTo>
                    <a:cubicBezTo>
                      <a:pt x="243" y="131"/>
                      <a:pt x="242" y="130"/>
                      <a:pt x="242" y="129"/>
                    </a:cubicBezTo>
                    <a:cubicBezTo>
                      <a:pt x="241" y="129"/>
                      <a:pt x="241" y="128"/>
                      <a:pt x="240" y="128"/>
                    </a:cubicBezTo>
                    <a:cubicBezTo>
                      <a:pt x="240" y="125"/>
                      <a:pt x="241" y="123"/>
                      <a:pt x="241" y="119"/>
                    </a:cubicBezTo>
                    <a:cubicBezTo>
                      <a:pt x="240" y="119"/>
                      <a:pt x="240" y="119"/>
                      <a:pt x="240" y="118"/>
                    </a:cubicBezTo>
                    <a:cubicBezTo>
                      <a:pt x="239" y="118"/>
                      <a:pt x="239" y="116"/>
                      <a:pt x="238" y="115"/>
                    </a:cubicBezTo>
                    <a:cubicBezTo>
                      <a:pt x="238" y="115"/>
                      <a:pt x="237" y="115"/>
                      <a:pt x="236" y="115"/>
                    </a:cubicBezTo>
                    <a:cubicBezTo>
                      <a:pt x="236" y="115"/>
                      <a:pt x="235" y="116"/>
                      <a:pt x="235" y="116"/>
                    </a:cubicBezTo>
                    <a:cubicBezTo>
                      <a:pt x="234" y="117"/>
                      <a:pt x="231" y="116"/>
                      <a:pt x="230" y="117"/>
                    </a:cubicBezTo>
                    <a:cubicBezTo>
                      <a:pt x="229" y="118"/>
                      <a:pt x="230" y="119"/>
                      <a:pt x="229" y="120"/>
                    </a:cubicBezTo>
                    <a:cubicBezTo>
                      <a:pt x="229" y="120"/>
                      <a:pt x="229" y="121"/>
                      <a:pt x="229" y="121"/>
                    </a:cubicBezTo>
                    <a:cubicBezTo>
                      <a:pt x="229" y="121"/>
                      <a:pt x="230" y="122"/>
                      <a:pt x="230" y="122"/>
                    </a:cubicBezTo>
                    <a:cubicBezTo>
                      <a:pt x="230" y="123"/>
                      <a:pt x="230" y="125"/>
                      <a:pt x="229" y="125"/>
                    </a:cubicBezTo>
                    <a:cubicBezTo>
                      <a:pt x="229" y="126"/>
                      <a:pt x="228" y="127"/>
                      <a:pt x="228" y="127"/>
                    </a:cubicBezTo>
                    <a:cubicBezTo>
                      <a:pt x="228" y="127"/>
                      <a:pt x="229" y="128"/>
                      <a:pt x="229" y="128"/>
                    </a:cubicBezTo>
                    <a:cubicBezTo>
                      <a:pt x="229" y="128"/>
                      <a:pt x="229" y="129"/>
                      <a:pt x="229" y="129"/>
                    </a:cubicBezTo>
                    <a:cubicBezTo>
                      <a:pt x="226" y="133"/>
                      <a:pt x="226" y="133"/>
                      <a:pt x="226" y="133"/>
                    </a:cubicBezTo>
                    <a:cubicBezTo>
                      <a:pt x="225" y="133"/>
                      <a:pt x="224" y="133"/>
                      <a:pt x="223" y="133"/>
                    </a:cubicBezTo>
                    <a:cubicBezTo>
                      <a:pt x="222" y="133"/>
                      <a:pt x="220" y="134"/>
                      <a:pt x="220" y="134"/>
                    </a:cubicBezTo>
                    <a:cubicBezTo>
                      <a:pt x="220" y="134"/>
                      <a:pt x="219" y="135"/>
                      <a:pt x="219" y="135"/>
                    </a:cubicBezTo>
                    <a:cubicBezTo>
                      <a:pt x="220" y="136"/>
                      <a:pt x="221" y="136"/>
                      <a:pt x="221" y="136"/>
                    </a:cubicBezTo>
                    <a:cubicBezTo>
                      <a:pt x="222" y="138"/>
                      <a:pt x="222" y="140"/>
                      <a:pt x="223" y="141"/>
                    </a:cubicBezTo>
                    <a:cubicBezTo>
                      <a:pt x="222" y="141"/>
                      <a:pt x="222" y="141"/>
                      <a:pt x="222" y="141"/>
                    </a:cubicBezTo>
                    <a:cubicBezTo>
                      <a:pt x="222" y="140"/>
                      <a:pt x="221" y="141"/>
                      <a:pt x="221" y="141"/>
                    </a:cubicBezTo>
                    <a:cubicBezTo>
                      <a:pt x="221" y="140"/>
                      <a:pt x="220" y="139"/>
                      <a:pt x="220" y="139"/>
                    </a:cubicBezTo>
                    <a:cubicBezTo>
                      <a:pt x="220" y="138"/>
                      <a:pt x="219" y="138"/>
                      <a:pt x="219" y="138"/>
                    </a:cubicBezTo>
                    <a:cubicBezTo>
                      <a:pt x="219" y="138"/>
                      <a:pt x="219" y="137"/>
                      <a:pt x="219" y="137"/>
                    </a:cubicBezTo>
                    <a:cubicBezTo>
                      <a:pt x="218" y="136"/>
                      <a:pt x="216" y="136"/>
                      <a:pt x="215" y="136"/>
                    </a:cubicBezTo>
                    <a:cubicBezTo>
                      <a:pt x="214" y="137"/>
                      <a:pt x="214" y="137"/>
                      <a:pt x="214" y="137"/>
                    </a:cubicBezTo>
                    <a:cubicBezTo>
                      <a:pt x="212" y="137"/>
                      <a:pt x="210" y="135"/>
                      <a:pt x="209" y="134"/>
                    </a:cubicBezTo>
                    <a:cubicBezTo>
                      <a:pt x="209" y="134"/>
                      <a:pt x="209" y="133"/>
                      <a:pt x="209" y="133"/>
                    </a:cubicBezTo>
                    <a:cubicBezTo>
                      <a:pt x="211" y="133"/>
                      <a:pt x="215" y="134"/>
                      <a:pt x="217" y="133"/>
                    </a:cubicBezTo>
                    <a:cubicBezTo>
                      <a:pt x="217" y="133"/>
                      <a:pt x="218" y="131"/>
                      <a:pt x="218" y="131"/>
                    </a:cubicBezTo>
                    <a:cubicBezTo>
                      <a:pt x="219" y="131"/>
                      <a:pt x="220" y="131"/>
                      <a:pt x="221" y="132"/>
                    </a:cubicBezTo>
                    <a:cubicBezTo>
                      <a:pt x="221" y="131"/>
                      <a:pt x="221" y="131"/>
                      <a:pt x="222" y="131"/>
                    </a:cubicBezTo>
                    <a:cubicBezTo>
                      <a:pt x="221" y="130"/>
                      <a:pt x="221" y="130"/>
                      <a:pt x="221" y="130"/>
                    </a:cubicBezTo>
                    <a:cubicBezTo>
                      <a:pt x="221" y="129"/>
                      <a:pt x="223" y="129"/>
                      <a:pt x="223" y="129"/>
                    </a:cubicBezTo>
                    <a:cubicBezTo>
                      <a:pt x="223" y="129"/>
                      <a:pt x="223" y="127"/>
                      <a:pt x="223" y="127"/>
                    </a:cubicBezTo>
                    <a:cubicBezTo>
                      <a:pt x="224" y="127"/>
                      <a:pt x="224" y="127"/>
                      <a:pt x="225" y="127"/>
                    </a:cubicBezTo>
                    <a:cubicBezTo>
                      <a:pt x="223" y="123"/>
                      <a:pt x="224" y="123"/>
                      <a:pt x="225" y="119"/>
                    </a:cubicBezTo>
                    <a:cubicBezTo>
                      <a:pt x="223" y="118"/>
                      <a:pt x="222" y="117"/>
                      <a:pt x="221" y="115"/>
                    </a:cubicBezTo>
                    <a:cubicBezTo>
                      <a:pt x="221" y="114"/>
                      <a:pt x="221" y="114"/>
                      <a:pt x="221" y="114"/>
                    </a:cubicBezTo>
                    <a:cubicBezTo>
                      <a:pt x="221" y="114"/>
                      <a:pt x="221" y="113"/>
                      <a:pt x="221" y="113"/>
                    </a:cubicBezTo>
                    <a:cubicBezTo>
                      <a:pt x="221" y="112"/>
                      <a:pt x="221" y="112"/>
                      <a:pt x="221" y="112"/>
                    </a:cubicBezTo>
                    <a:cubicBezTo>
                      <a:pt x="221" y="112"/>
                      <a:pt x="221" y="110"/>
                      <a:pt x="221" y="110"/>
                    </a:cubicBezTo>
                    <a:cubicBezTo>
                      <a:pt x="221" y="109"/>
                      <a:pt x="222" y="108"/>
                      <a:pt x="222" y="108"/>
                    </a:cubicBezTo>
                    <a:cubicBezTo>
                      <a:pt x="222" y="108"/>
                      <a:pt x="222" y="106"/>
                      <a:pt x="222" y="105"/>
                    </a:cubicBezTo>
                    <a:cubicBezTo>
                      <a:pt x="222" y="105"/>
                      <a:pt x="221" y="105"/>
                      <a:pt x="221" y="105"/>
                    </a:cubicBezTo>
                    <a:cubicBezTo>
                      <a:pt x="221" y="104"/>
                      <a:pt x="221" y="103"/>
                      <a:pt x="221" y="102"/>
                    </a:cubicBezTo>
                    <a:cubicBezTo>
                      <a:pt x="220" y="102"/>
                      <a:pt x="219" y="101"/>
                      <a:pt x="219" y="100"/>
                    </a:cubicBezTo>
                    <a:cubicBezTo>
                      <a:pt x="218" y="97"/>
                      <a:pt x="220" y="97"/>
                      <a:pt x="221" y="95"/>
                    </a:cubicBezTo>
                    <a:cubicBezTo>
                      <a:pt x="222" y="93"/>
                      <a:pt x="221" y="93"/>
                      <a:pt x="221" y="91"/>
                    </a:cubicBezTo>
                    <a:cubicBezTo>
                      <a:pt x="221" y="90"/>
                      <a:pt x="222" y="90"/>
                      <a:pt x="222" y="89"/>
                    </a:cubicBezTo>
                    <a:cubicBezTo>
                      <a:pt x="222" y="89"/>
                      <a:pt x="221" y="88"/>
                      <a:pt x="222" y="87"/>
                    </a:cubicBezTo>
                    <a:cubicBezTo>
                      <a:pt x="222" y="87"/>
                      <a:pt x="222" y="87"/>
                      <a:pt x="222" y="87"/>
                    </a:cubicBezTo>
                    <a:cubicBezTo>
                      <a:pt x="222" y="87"/>
                      <a:pt x="221" y="86"/>
                      <a:pt x="221" y="85"/>
                    </a:cubicBezTo>
                    <a:cubicBezTo>
                      <a:pt x="221" y="85"/>
                      <a:pt x="221" y="84"/>
                      <a:pt x="221" y="84"/>
                    </a:cubicBezTo>
                    <a:cubicBezTo>
                      <a:pt x="221" y="84"/>
                      <a:pt x="220" y="84"/>
                      <a:pt x="220" y="84"/>
                    </a:cubicBezTo>
                    <a:cubicBezTo>
                      <a:pt x="220" y="84"/>
                      <a:pt x="218" y="83"/>
                      <a:pt x="218" y="83"/>
                    </a:cubicBezTo>
                    <a:cubicBezTo>
                      <a:pt x="217" y="82"/>
                      <a:pt x="216" y="83"/>
                      <a:pt x="216" y="83"/>
                    </a:cubicBezTo>
                    <a:cubicBezTo>
                      <a:pt x="214" y="83"/>
                      <a:pt x="212" y="83"/>
                      <a:pt x="211" y="83"/>
                    </a:cubicBezTo>
                    <a:cubicBezTo>
                      <a:pt x="211" y="83"/>
                      <a:pt x="211" y="82"/>
                      <a:pt x="211" y="83"/>
                    </a:cubicBezTo>
                    <a:cubicBezTo>
                      <a:pt x="210" y="84"/>
                      <a:pt x="210" y="84"/>
                      <a:pt x="210" y="84"/>
                    </a:cubicBezTo>
                    <a:cubicBezTo>
                      <a:pt x="209" y="84"/>
                      <a:pt x="208" y="84"/>
                      <a:pt x="208" y="85"/>
                    </a:cubicBezTo>
                    <a:cubicBezTo>
                      <a:pt x="207" y="86"/>
                      <a:pt x="207" y="88"/>
                      <a:pt x="206" y="89"/>
                    </a:cubicBezTo>
                    <a:cubicBezTo>
                      <a:pt x="205" y="91"/>
                      <a:pt x="204" y="92"/>
                      <a:pt x="203" y="93"/>
                    </a:cubicBezTo>
                    <a:cubicBezTo>
                      <a:pt x="202" y="94"/>
                      <a:pt x="202" y="95"/>
                      <a:pt x="201" y="96"/>
                    </a:cubicBezTo>
                    <a:cubicBezTo>
                      <a:pt x="201" y="96"/>
                      <a:pt x="199" y="97"/>
                      <a:pt x="198" y="97"/>
                    </a:cubicBezTo>
                    <a:cubicBezTo>
                      <a:pt x="198" y="98"/>
                      <a:pt x="198" y="99"/>
                      <a:pt x="198" y="101"/>
                    </a:cubicBezTo>
                    <a:cubicBezTo>
                      <a:pt x="198" y="101"/>
                      <a:pt x="200" y="102"/>
                      <a:pt x="200" y="103"/>
                    </a:cubicBezTo>
                    <a:cubicBezTo>
                      <a:pt x="200" y="104"/>
                      <a:pt x="199" y="105"/>
                      <a:pt x="200" y="106"/>
                    </a:cubicBezTo>
                    <a:cubicBezTo>
                      <a:pt x="198" y="107"/>
                      <a:pt x="198" y="107"/>
                      <a:pt x="198" y="111"/>
                    </a:cubicBezTo>
                    <a:cubicBezTo>
                      <a:pt x="198" y="111"/>
                      <a:pt x="198" y="110"/>
                      <a:pt x="199" y="110"/>
                    </a:cubicBezTo>
                    <a:cubicBezTo>
                      <a:pt x="200" y="111"/>
                      <a:pt x="201" y="112"/>
                      <a:pt x="201" y="112"/>
                    </a:cubicBezTo>
                    <a:cubicBezTo>
                      <a:pt x="202" y="112"/>
                      <a:pt x="201" y="111"/>
                      <a:pt x="202" y="112"/>
                    </a:cubicBezTo>
                    <a:cubicBezTo>
                      <a:pt x="201" y="111"/>
                      <a:pt x="203" y="112"/>
                      <a:pt x="203" y="112"/>
                    </a:cubicBezTo>
                    <a:cubicBezTo>
                      <a:pt x="203" y="112"/>
                      <a:pt x="203" y="113"/>
                      <a:pt x="203" y="113"/>
                    </a:cubicBezTo>
                    <a:cubicBezTo>
                      <a:pt x="202" y="113"/>
                      <a:pt x="201" y="113"/>
                      <a:pt x="202" y="115"/>
                    </a:cubicBezTo>
                    <a:cubicBezTo>
                      <a:pt x="202" y="115"/>
                      <a:pt x="202" y="115"/>
                      <a:pt x="202" y="116"/>
                    </a:cubicBezTo>
                    <a:cubicBezTo>
                      <a:pt x="202" y="116"/>
                      <a:pt x="203" y="117"/>
                      <a:pt x="203" y="118"/>
                    </a:cubicBezTo>
                    <a:cubicBezTo>
                      <a:pt x="203" y="118"/>
                      <a:pt x="204" y="117"/>
                      <a:pt x="203" y="117"/>
                    </a:cubicBezTo>
                    <a:cubicBezTo>
                      <a:pt x="204" y="117"/>
                      <a:pt x="204" y="117"/>
                      <a:pt x="204" y="117"/>
                    </a:cubicBezTo>
                    <a:cubicBezTo>
                      <a:pt x="204" y="119"/>
                      <a:pt x="204" y="121"/>
                      <a:pt x="203" y="122"/>
                    </a:cubicBezTo>
                    <a:cubicBezTo>
                      <a:pt x="202" y="123"/>
                      <a:pt x="202" y="122"/>
                      <a:pt x="201" y="123"/>
                    </a:cubicBezTo>
                    <a:cubicBezTo>
                      <a:pt x="201" y="122"/>
                      <a:pt x="201" y="121"/>
                      <a:pt x="201" y="121"/>
                    </a:cubicBezTo>
                    <a:cubicBezTo>
                      <a:pt x="200" y="121"/>
                      <a:pt x="200" y="121"/>
                      <a:pt x="199" y="121"/>
                    </a:cubicBezTo>
                    <a:cubicBezTo>
                      <a:pt x="199" y="121"/>
                      <a:pt x="199" y="120"/>
                      <a:pt x="199" y="120"/>
                    </a:cubicBezTo>
                    <a:cubicBezTo>
                      <a:pt x="198" y="118"/>
                      <a:pt x="196" y="117"/>
                      <a:pt x="193" y="116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193" y="115"/>
                      <a:pt x="194" y="115"/>
                      <a:pt x="194" y="115"/>
                    </a:cubicBezTo>
                    <a:cubicBezTo>
                      <a:pt x="192" y="114"/>
                      <a:pt x="191" y="114"/>
                      <a:pt x="190" y="113"/>
                    </a:cubicBezTo>
                    <a:cubicBezTo>
                      <a:pt x="189" y="116"/>
                      <a:pt x="189" y="116"/>
                      <a:pt x="189" y="116"/>
                    </a:cubicBezTo>
                    <a:cubicBezTo>
                      <a:pt x="188" y="116"/>
                      <a:pt x="188" y="116"/>
                      <a:pt x="188" y="116"/>
                    </a:cubicBezTo>
                    <a:cubicBezTo>
                      <a:pt x="188" y="115"/>
                      <a:pt x="188" y="114"/>
                      <a:pt x="189" y="112"/>
                    </a:cubicBezTo>
                    <a:cubicBezTo>
                      <a:pt x="187" y="112"/>
                      <a:pt x="186" y="112"/>
                      <a:pt x="184" y="111"/>
                    </a:cubicBezTo>
                    <a:cubicBezTo>
                      <a:pt x="184" y="111"/>
                      <a:pt x="184" y="110"/>
                      <a:pt x="184" y="110"/>
                    </a:cubicBezTo>
                    <a:cubicBezTo>
                      <a:pt x="183" y="110"/>
                      <a:pt x="183" y="111"/>
                      <a:pt x="182" y="110"/>
                    </a:cubicBezTo>
                    <a:cubicBezTo>
                      <a:pt x="182" y="110"/>
                      <a:pt x="182" y="108"/>
                      <a:pt x="180" y="109"/>
                    </a:cubicBezTo>
                    <a:cubicBezTo>
                      <a:pt x="179" y="109"/>
                      <a:pt x="180" y="111"/>
                      <a:pt x="176" y="110"/>
                    </a:cubicBezTo>
                    <a:cubicBezTo>
                      <a:pt x="176" y="110"/>
                      <a:pt x="174" y="109"/>
                      <a:pt x="173" y="109"/>
                    </a:cubicBezTo>
                    <a:cubicBezTo>
                      <a:pt x="173" y="110"/>
                      <a:pt x="173" y="111"/>
                      <a:pt x="173" y="111"/>
                    </a:cubicBezTo>
                    <a:cubicBezTo>
                      <a:pt x="172" y="111"/>
                      <a:pt x="171" y="111"/>
                      <a:pt x="171" y="111"/>
                    </a:cubicBezTo>
                    <a:cubicBezTo>
                      <a:pt x="171" y="112"/>
                      <a:pt x="170" y="112"/>
                      <a:pt x="171" y="112"/>
                    </a:cubicBezTo>
                    <a:cubicBezTo>
                      <a:pt x="171" y="113"/>
                      <a:pt x="171" y="113"/>
                      <a:pt x="171" y="113"/>
                    </a:cubicBezTo>
                    <a:cubicBezTo>
                      <a:pt x="172" y="115"/>
                      <a:pt x="172" y="117"/>
                      <a:pt x="172" y="119"/>
                    </a:cubicBezTo>
                    <a:cubicBezTo>
                      <a:pt x="172" y="119"/>
                      <a:pt x="172" y="120"/>
                      <a:pt x="171" y="120"/>
                    </a:cubicBezTo>
                    <a:cubicBezTo>
                      <a:pt x="170" y="120"/>
                      <a:pt x="169" y="119"/>
                      <a:pt x="169" y="119"/>
                    </a:cubicBezTo>
                    <a:cubicBezTo>
                      <a:pt x="168" y="119"/>
                      <a:pt x="168" y="119"/>
                      <a:pt x="168" y="119"/>
                    </a:cubicBezTo>
                    <a:cubicBezTo>
                      <a:pt x="168" y="120"/>
                      <a:pt x="167" y="122"/>
                      <a:pt x="167" y="123"/>
                    </a:cubicBezTo>
                    <a:cubicBezTo>
                      <a:pt x="167" y="122"/>
                      <a:pt x="165" y="121"/>
                      <a:pt x="165" y="121"/>
                    </a:cubicBezTo>
                    <a:cubicBezTo>
                      <a:pt x="165" y="120"/>
                      <a:pt x="165" y="117"/>
                      <a:pt x="165" y="117"/>
                    </a:cubicBezTo>
                    <a:cubicBezTo>
                      <a:pt x="165" y="117"/>
                      <a:pt x="164" y="117"/>
                      <a:pt x="163" y="117"/>
                    </a:cubicBezTo>
                    <a:cubicBezTo>
                      <a:pt x="162" y="117"/>
                      <a:pt x="161" y="119"/>
                      <a:pt x="159" y="118"/>
                    </a:cubicBezTo>
                    <a:cubicBezTo>
                      <a:pt x="159" y="118"/>
                      <a:pt x="160" y="118"/>
                      <a:pt x="160" y="118"/>
                    </a:cubicBezTo>
                    <a:cubicBezTo>
                      <a:pt x="159" y="118"/>
                      <a:pt x="159" y="118"/>
                      <a:pt x="159" y="118"/>
                    </a:cubicBezTo>
                    <a:cubicBezTo>
                      <a:pt x="159" y="118"/>
                      <a:pt x="159" y="118"/>
                      <a:pt x="159" y="118"/>
                    </a:cubicBezTo>
                    <a:cubicBezTo>
                      <a:pt x="159" y="118"/>
                      <a:pt x="159" y="119"/>
                      <a:pt x="159" y="119"/>
                    </a:cubicBezTo>
                    <a:cubicBezTo>
                      <a:pt x="159" y="119"/>
                      <a:pt x="159" y="120"/>
                      <a:pt x="159" y="120"/>
                    </a:cubicBezTo>
                    <a:cubicBezTo>
                      <a:pt x="158" y="120"/>
                      <a:pt x="158" y="120"/>
                      <a:pt x="157" y="120"/>
                    </a:cubicBezTo>
                    <a:cubicBezTo>
                      <a:pt x="156" y="119"/>
                      <a:pt x="155" y="118"/>
                      <a:pt x="153" y="118"/>
                    </a:cubicBezTo>
                    <a:cubicBezTo>
                      <a:pt x="151" y="118"/>
                      <a:pt x="149" y="119"/>
                      <a:pt x="147" y="120"/>
                    </a:cubicBezTo>
                    <a:cubicBezTo>
                      <a:pt x="148" y="121"/>
                      <a:pt x="148" y="121"/>
                      <a:pt x="148" y="121"/>
                    </a:cubicBezTo>
                    <a:cubicBezTo>
                      <a:pt x="148" y="122"/>
                      <a:pt x="148" y="122"/>
                      <a:pt x="148" y="122"/>
                    </a:cubicBezTo>
                    <a:cubicBezTo>
                      <a:pt x="148" y="122"/>
                      <a:pt x="147" y="122"/>
                      <a:pt x="147" y="122"/>
                    </a:cubicBezTo>
                    <a:cubicBezTo>
                      <a:pt x="147" y="122"/>
                      <a:pt x="146" y="121"/>
                      <a:pt x="146" y="121"/>
                    </a:cubicBezTo>
                    <a:cubicBezTo>
                      <a:pt x="146" y="121"/>
                      <a:pt x="144" y="122"/>
                      <a:pt x="144" y="122"/>
                    </a:cubicBezTo>
                    <a:cubicBezTo>
                      <a:pt x="143" y="122"/>
                      <a:pt x="141" y="122"/>
                      <a:pt x="140" y="122"/>
                    </a:cubicBezTo>
                    <a:cubicBezTo>
                      <a:pt x="140" y="122"/>
                      <a:pt x="140" y="121"/>
                      <a:pt x="140" y="121"/>
                    </a:cubicBezTo>
                    <a:cubicBezTo>
                      <a:pt x="140" y="121"/>
                      <a:pt x="141" y="121"/>
                      <a:pt x="141" y="121"/>
                    </a:cubicBezTo>
                    <a:cubicBezTo>
                      <a:pt x="141" y="121"/>
                      <a:pt x="143" y="121"/>
                      <a:pt x="143" y="121"/>
                    </a:cubicBezTo>
                    <a:cubicBezTo>
                      <a:pt x="143" y="121"/>
                      <a:pt x="143" y="120"/>
                      <a:pt x="143" y="120"/>
                    </a:cubicBezTo>
                    <a:cubicBezTo>
                      <a:pt x="143" y="120"/>
                      <a:pt x="142" y="119"/>
                      <a:pt x="142" y="119"/>
                    </a:cubicBezTo>
                    <a:cubicBezTo>
                      <a:pt x="142" y="119"/>
                      <a:pt x="142" y="118"/>
                      <a:pt x="142" y="118"/>
                    </a:cubicBezTo>
                    <a:cubicBezTo>
                      <a:pt x="142" y="117"/>
                      <a:pt x="139" y="118"/>
                      <a:pt x="141" y="117"/>
                    </a:cubicBezTo>
                    <a:cubicBezTo>
                      <a:pt x="141" y="117"/>
                      <a:pt x="140" y="117"/>
                      <a:pt x="141" y="117"/>
                    </a:cubicBezTo>
                    <a:cubicBezTo>
                      <a:pt x="141" y="117"/>
                      <a:pt x="142" y="115"/>
                      <a:pt x="140" y="116"/>
                    </a:cubicBezTo>
                    <a:cubicBezTo>
                      <a:pt x="140" y="116"/>
                      <a:pt x="140" y="117"/>
                      <a:pt x="139" y="117"/>
                    </a:cubicBezTo>
                    <a:cubicBezTo>
                      <a:pt x="139" y="118"/>
                      <a:pt x="137" y="118"/>
                      <a:pt x="137" y="118"/>
                    </a:cubicBezTo>
                    <a:cubicBezTo>
                      <a:pt x="136" y="119"/>
                      <a:pt x="137" y="120"/>
                      <a:pt x="136" y="120"/>
                    </a:cubicBezTo>
                    <a:cubicBezTo>
                      <a:pt x="136" y="121"/>
                      <a:pt x="136" y="121"/>
                      <a:pt x="136" y="121"/>
                    </a:cubicBezTo>
                    <a:cubicBezTo>
                      <a:pt x="136" y="120"/>
                      <a:pt x="136" y="120"/>
                      <a:pt x="136" y="119"/>
                    </a:cubicBezTo>
                    <a:cubicBezTo>
                      <a:pt x="135" y="120"/>
                      <a:pt x="134" y="119"/>
                      <a:pt x="133" y="120"/>
                    </a:cubicBezTo>
                    <a:cubicBezTo>
                      <a:pt x="133" y="120"/>
                      <a:pt x="132" y="121"/>
                      <a:pt x="132" y="121"/>
                    </a:cubicBezTo>
                    <a:cubicBezTo>
                      <a:pt x="132" y="121"/>
                      <a:pt x="131" y="120"/>
                      <a:pt x="130" y="121"/>
                    </a:cubicBezTo>
                    <a:cubicBezTo>
                      <a:pt x="130" y="121"/>
                      <a:pt x="129" y="122"/>
                      <a:pt x="129" y="122"/>
                    </a:cubicBezTo>
                    <a:cubicBezTo>
                      <a:pt x="128" y="122"/>
                      <a:pt x="128" y="122"/>
                      <a:pt x="127" y="122"/>
                    </a:cubicBezTo>
                    <a:cubicBezTo>
                      <a:pt x="127" y="122"/>
                      <a:pt x="127" y="123"/>
                      <a:pt x="126" y="123"/>
                    </a:cubicBezTo>
                    <a:cubicBezTo>
                      <a:pt x="125" y="124"/>
                      <a:pt x="123" y="124"/>
                      <a:pt x="121" y="124"/>
                    </a:cubicBezTo>
                    <a:cubicBezTo>
                      <a:pt x="121" y="124"/>
                      <a:pt x="121" y="125"/>
                      <a:pt x="121" y="125"/>
                    </a:cubicBezTo>
                    <a:cubicBezTo>
                      <a:pt x="120" y="126"/>
                      <a:pt x="120" y="126"/>
                      <a:pt x="119" y="126"/>
                    </a:cubicBezTo>
                    <a:cubicBezTo>
                      <a:pt x="118" y="127"/>
                      <a:pt x="119" y="126"/>
                      <a:pt x="118" y="126"/>
                    </a:cubicBezTo>
                    <a:cubicBezTo>
                      <a:pt x="117" y="128"/>
                      <a:pt x="117" y="130"/>
                      <a:pt x="117" y="133"/>
                    </a:cubicBezTo>
                    <a:cubicBezTo>
                      <a:pt x="117" y="133"/>
                      <a:pt x="116" y="132"/>
                      <a:pt x="115" y="133"/>
                    </a:cubicBezTo>
                    <a:cubicBezTo>
                      <a:pt x="115" y="133"/>
                      <a:pt x="115" y="133"/>
                      <a:pt x="115" y="133"/>
                    </a:cubicBezTo>
                    <a:cubicBezTo>
                      <a:pt x="115" y="134"/>
                      <a:pt x="113" y="134"/>
                      <a:pt x="113" y="134"/>
                    </a:cubicBezTo>
                    <a:cubicBezTo>
                      <a:pt x="111" y="135"/>
                      <a:pt x="111" y="134"/>
                      <a:pt x="109" y="135"/>
                    </a:cubicBezTo>
                    <a:cubicBezTo>
                      <a:pt x="109" y="134"/>
                      <a:pt x="109" y="132"/>
                      <a:pt x="109" y="131"/>
                    </a:cubicBezTo>
                    <a:cubicBezTo>
                      <a:pt x="109" y="131"/>
                      <a:pt x="108" y="131"/>
                      <a:pt x="108" y="129"/>
                    </a:cubicBezTo>
                    <a:cubicBezTo>
                      <a:pt x="108" y="129"/>
                      <a:pt x="109" y="128"/>
                      <a:pt x="109" y="128"/>
                    </a:cubicBezTo>
                    <a:cubicBezTo>
                      <a:pt x="109" y="128"/>
                      <a:pt x="109" y="127"/>
                      <a:pt x="109" y="127"/>
                    </a:cubicBezTo>
                    <a:cubicBezTo>
                      <a:pt x="111" y="127"/>
                      <a:pt x="112" y="127"/>
                      <a:pt x="114" y="126"/>
                    </a:cubicBezTo>
                    <a:cubicBezTo>
                      <a:pt x="114" y="125"/>
                      <a:pt x="114" y="125"/>
                      <a:pt x="114" y="125"/>
                    </a:cubicBezTo>
                    <a:cubicBezTo>
                      <a:pt x="114" y="125"/>
                      <a:pt x="113" y="125"/>
                      <a:pt x="113" y="125"/>
                    </a:cubicBezTo>
                    <a:cubicBezTo>
                      <a:pt x="113" y="124"/>
                      <a:pt x="113" y="124"/>
                      <a:pt x="113" y="124"/>
                    </a:cubicBezTo>
                    <a:cubicBezTo>
                      <a:pt x="113" y="123"/>
                      <a:pt x="112" y="123"/>
                      <a:pt x="112" y="123"/>
                    </a:cubicBezTo>
                    <a:cubicBezTo>
                      <a:pt x="111" y="122"/>
                      <a:pt x="111" y="119"/>
                      <a:pt x="109" y="119"/>
                    </a:cubicBezTo>
                    <a:cubicBezTo>
                      <a:pt x="108" y="118"/>
                      <a:pt x="107" y="119"/>
                      <a:pt x="106" y="118"/>
                    </a:cubicBezTo>
                    <a:cubicBezTo>
                      <a:pt x="105" y="118"/>
                      <a:pt x="105" y="118"/>
                      <a:pt x="105" y="118"/>
                    </a:cubicBezTo>
                    <a:cubicBezTo>
                      <a:pt x="103" y="117"/>
                      <a:pt x="102" y="117"/>
                      <a:pt x="101" y="116"/>
                    </a:cubicBezTo>
                    <a:cubicBezTo>
                      <a:pt x="101" y="117"/>
                      <a:pt x="101" y="117"/>
                      <a:pt x="101" y="117"/>
                    </a:cubicBezTo>
                    <a:cubicBezTo>
                      <a:pt x="101" y="118"/>
                      <a:pt x="103" y="119"/>
                      <a:pt x="104" y="120"/>
                    </a:cubicBezTo>
                    <a:cubicBezTo>
                      <a:pt x="104" y="122"/>
                      <a:pt x="104" y="122"/>
                      <a:pt x="103" y="123"/>
                    </a:cubicBezTo>
                    <a:cubicBezTo>
                      <a:pt x="103" y="123"/>
                      <a:pt x="103" y="123"/>
                      <a:pt x="103" y="124"/>
                    </a:cubicBezTo>
                    <a:cubicBezTo>
                      <a:pt x="103" y="124"/>
                      <a:pt x="103" y="124"/>
                      <a:pt x="103" y="125"/>
                    </a:cubicBezTo>
                    <a:cubicBezTo>
                      <a:pt x="102" y="125"/>
                      <a:pt x="102" y="125"/>
                      <a:pt x="102" y="125"/>
                    </a:cubicBezTo>
                    <a:cubicBezTo>
                      <a:pt x="101" y="126"/>
                      <a:pt x="102" y="126"/>
                      <a:pt x="101" y="127"/>
                    </a:cubicBezTo>
                    <a:cubicBezTo>
                      <a:pt x="100" y="127"/>
                      <a:pt x="103" y="130"/>
                      <a:pt x="103" y="130"/>
                    </a:cubicBezTo>
                    <a:cubicBezTo>
                      <a:pt x="103" y="130"/>
                      <a:pt x="102" y="131"/>
                      <a:pt x="102" y="131"/>
                    </a:cubicBezTo>
                    <a:cubicBezTo>
                      <a:pt x="103" y="131"/>
                      <a:pt x="103" y="131"/>
                      <a:pt x="103" y="131"/>
                    </a:cubicBezTo>
                    <a:cubicBezTo>
                      <a:pt x="103" y="132"/>
                      <a:pt x="101" y="132"/>
                      <a:pt x="101" y="133"/>
                    </a:cubicBezTo>
                    <a:cubicBezTo>
                      <a:pt x="100" y="134"/>
                      <a:pt x="100" y="136"/>
                      <a:pt x="100" y="138"/>
                    </a:cubicBezTo>
                    <a:cubicBezTo>
                      <a:pt x="99" y="138"/>
                      <a:pt x="98" y="138"/>
                      <a:pt x="98" y="138"/>
                    </a:cubicBezTo>
                    <a:cubicBezTo>
                      <a:pt x="98" y="137"/>
                      <a:pt x="98" y="137"/>
                      <a:pt x="98" y="137"/>
                    </a:cubicBezTo>
                    <a:cubicBezTo>
                      <a:pt x="99" y="137"/>
                      <a:pt x="97" y="135"/>
                      <a:pt x="97" y="135"/>
                    </a:cubicBezTo>
                    <a:cubicBezTo>
                      <a:pt x="96" y="135"/>
                      <a:pt x="96" y="135"/>
                      <a:pt x="95" y="135"/>
                    </a:cubicBezTo>
                    <a:cubicBezTo>
                      <a:pt x="95" y="135"/>
                      <a:pt x="95" y="134"/>
                      <a:pt x="94" y="134"/>
                    </a:cubicBezTo>
                    <a:cubicBezTo>
                      <a:pt x="92" y="133"/>
                      <a:pt x="92" y="135"/>
                      <a:pt x="91" y="136"/>
                    </a:cubicBezTo>
                    <a:cubicBezTo>
                      <a:pt x="90" y="136"/>
                      <a:pt x="90" y="136"/>
                      <a:pt x="89" y="136"/>
                    </a:cubicBezTo>
                    <a:cubicBezTo>
                      <a:pt x="89" y="136"/>
                      <a:pt x="89" y="137"/>
                      <a:pt x="89" y="138"/>
                    </a:cubicBezTo>
                    <a:cubicBezTo>
                      <a:pt x="88" y="138"/>
                      <a:pt x="85" y="140"/>
                      <a:pt x="85" y="140"/>
                    </a:cubicBezTo>
                    <a:cubicBezTo>
                      <a:pt x="85" y="140"/>
                      <a:pt x="85" y="141"/>
                      <a:pt x="85" y="141"/>
                    </a:cubicBezTo>
                    <a:cubicBezTo>
                      <a:pt x="85" y="143"/>
                      <a:pt x="87" y="143"/>
                      <a:pt x="88" y="144"/>
                    </a:cubicBezTo>
                    <a:cubicBezTo>
                      <a:pt x="88" y="145"/>
                      <a:pt x="88" y="146"/>
                      <a:pt x="89" y="147"/>
                    </a:cubicBezTo>
                    <a:cubicBezTo>
                      <a:pt x="88" y="147"/>
                      <a:pt x="86" y="147"/>
                      <a:pt x="85" y="147"/>
                    </a:cubicBezTo>
                    <a:cubicBezTo>
                      <a:pt x="85" y="147"/>
                      <a:pt x="84" y="146"/>
                      <a:pt x="83" y="146"/>
                    </a:cubicBezTo>
                    <a:cubicBezTo>
                      <a:pt x="83" y="145"/>
                      <a:pt x="82" y="146"/>
                      <a:pt x="81" y="145"/>
                    </a:cubicBezTo>
                    <a:cubicBezTo>
                      <a:pt x="81" y="145"/>
                      <a:pt x="81" y="145"/>
                      <a:pt x="82" y="144"/>
                    </a:cubicBezTo>
                    <a:cubicBezTo>
                      <a:pt x="81" y="144"/>
                      <a:pt x="80" y="144"/>
                      <a:pt x="79" y="143"/>
                    </a:cubicBezTo>
                    <a:cubicBezTo>
                      <a:pt x="78" y="143"/>
                      <a:pt x="78" y="142"/>
                      <a:pt x="77" y="142"/>
                    </a:cubicBezTo>
                    <a:cubicBezTo>
                      <a:pt x="75" y="141"/>
                      <a:pt x="75" y="143"/>
                      <a:pt x="76" y="143"/>
                    </a:cubicBezTo>
                    <a:cubicBezTo>
                      <a:pt x="76" y="143"/>
                      <a:pt x="76" y="144"/>
                      <a:pt x="76" y="144"/>
                    </a:cubicBezTo>
                    <a:cubicBezTo>
                      <a:pt x="76" y="144"/>
                      <a:pt x="75" y="145"/>
                      <a:pt x="75" y="145"/>
                    </a:cubicBezTo>
                    <a:cubicBezTo>
                      <a:pt x="75" y="146"/>
                      <a:pt x="76" y="148"/>
                      <a:pt x="77" y="148"/>
                    </a:cubicBezTo>
                    <a:cubicBezTo>
                      <a:pt x="77" y="148"/>
                      <a:pt x="79" y="149"/>
                      <a:pt x="79" y="149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3"/>
                      <a:pt x="79" y="153"/>
                    </a:cubicBezTo>
                    <a:cubicBezTo>
                      <a:pt x="79" y="153"/>
                      <a:pt x="78" y="153"/>
                      <a:pt x="77" y="153"/>
                    </a:cubicBezTo>
                    <a:cubicBezTo>
                      <a:pt x="77" y="154"/>
                      <a:pt x="78" y="154"/>
                      <a:pt x="76" y="154"/>
                    </a:cubicBezTo>
                    <a:cubicBezTo>
                      <a:pt x="76" y="154"/>
                      <a:pt x="76" y="154"/>
                      <a:pt x="76" y="154"/>
                    </a:cubicBezTo>
                    <a:cubicBezTo>
                      <a:pt x="76" y="153"/>
                      <a:pt x="75" y="153"/>
                      <a:pt x="75" y="153"/>
                    </a:cubicBezTo>
                    <a:cubicBezTo>
                      <a:pt x="74" y="152"/>
                      <a:pt x="72" y="153"/>
                      <a:pt x="71" y="153"/>
                    </a:cubicBezTo>
                    <a:cubicBezTo>
                      <a:pt x="71" y="153"/>
                      <a:pt x="71" y="151"/>
                      <a:pt x="71" y="151"/>
                    </a:cubicBezTo>
                    <a:cubicBezTo>
                      <a:pt x="71" y="151"/>
                      <a:pt x="70" y="150"/>
                      <a:pt x="70" y="150"/>
                    </a:cubicBezTo>
                    <a:cubicBezTo>
                      <a:pt x="70" y="150"/>
                      <a:pt x="68" y="150"/>
                      <a:pt x="69" y="150"/>
                    </a:cubicBezTo>
                    <a:cubicBezTo>
                      <a:pt x="68" y="150"/>
                      <a:pt x="68" y="150"/>
                      <a:pt x="68" y="150"/>
                    </a:cubicBezTo>
                    <a:cubicBezTo>
                      <a:pt x="68" y="150"/>
                      <a:pt x="68" y="150"/>
                      <a:pt x="67" y="150"/>
                    </a:cubicBezTo>
                    <a:cubicBezTo>
                      <a:pt x="67" y="148"/>
                      <a:pt x="67" y="147"/>
                      <a:pt x="67" y="144"/>
                    </a:cubicBezTo>
                    <a:cubicBezTo>
                      <a:pt x="66" y="144"/>
                      <a:pt x="66" y="143"/>
                      <a:pt x="66" y="142"/>
                    </a:cubicBezTo>
                    <a:cubicBezTo>
                      <a:pt x="66" y="142"/>
                      <a:pt x="66" y="140"/>
                      <a:pt x="67" y="140"/>
                    </a:cubicBezTo>
                    <a:cubicBezTo>
                      <a:pt x="67" y="139"/>
                      <a:pt x="66" y="140"/>
                      <a:pt x="66" y="139"/>
                    </a:cubicBezTo>
                    <a:cubicBezTo>
                      <a:pt x="66" y="139"/>
                      <a:pt x="66" y="139"/>
                      <a:pt x="65" y="139"/>
                    </a:cubicBezTo>
                    <a:cubicBezTo>
                      <a:pt x="65" y="139"/>
                      <a:pt x="65" y="137"/>
                      <a:pt x="64" y="137"/>
                    </a:cubicBezTo>
                    <a:cubicBezTo>
                      <a:pt x="64" y="137"/>
                      <a:pt x="63" y="137"/>
                      <a:pt x="62" y="137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0" y="136"/>
                      <a:pt x="60" y="136"/>
                      <a:pt x="58" y="136"/>
                    </a:cubicBezTo>
                    <a:cubicBezTo>
                      <a:pt x="58" y="136"/>
                      <a:pt x="57" y="135"/>
                      <a:pt x="57" y="135"/>
                    </a:cubicBezTo>
                    <a:cubicBezTo>
                      <a:pt x="58" y="135"/>
                      <a:pt x="58" y="135"/>
                      <a:pt x="59" y="135"/>
                    </a:cubicBezTo>
                    <a:cubicBezTo>
                      <a:pt x="59" y="134"/>
                      <a:pt x="59" y="134"/>
                      <a:pt x="59" y="134"/>
                    </a:cubicBezTo>
                    <a:cubicBezTo>
                      <a:pt x="59" y="134"/>
                      <a:pt x="58" y="135"/>
                      <a:pt x="57" y="134"/>
                    </a:cubicBezTo>
                    <a:cubicBezTo>
                      <a:pt x="57" y="134"/>
                      <a:pt x="57" y="134"/>
                      <a:pt x="57" y="133"/>
                    </a:cubicBezTo>
                    <a:cubicBezTo>
                      <a:pt x="57" y="133"/>
                      <a:pt x="57" y="133"/>
                      <a:pt x="57" y="133"/>
                    </a:cubicBezTo>
                    <a:cubicBezTo>
                      <a:pt x="59" y="131"/>
                      <a:pt x="56" y="131"/>
                      <a:pt x="55" y="132"/>
                    </a:cubicBezTo>
                    <a:cubicBezTo>
                      <a:pt x="57" y="131"/>
                      <a:pt x="55" y="129"/>
                      <a:pt x="54" y="128"/>
                    </a:cubicBezTo>
                    <a:cubicBezTo>
                      <a:pt x="53" y="128"/>
                      <a:pt x="53" y="128"/>
                      <a:pt x="53" y="128"/>
                    </a:cubicBezTo>
                    <a:cubicBezTo>
                      <a:pt x="53" y="128"/>
                      <a:pt x="54" y="127"/>
                      <a:pt x="54" y="127"/>
                    </a:cubicBezTo>
                    <a:cubicBezTo>
                      <a:pt x="55" y="127"/>
                      <a:pt x="56" y="128"/>
                      <a:pt x="56" y="128"/>
                    </a:cubicBezTo>
                    <a:cubicBezTo>
                      <a:pt x="56" y="128"/>
                      <a:pt x="56" y="129"/>
                      <a:pt x="57" y="130"/>
                    </a:cubicBezTo>
                    <a:cubicBezTo>
                      <a:pt x="59" y="131"/>
                      <a:pt x="59" y="130"/>
                      <a:pt x="60" y="130"/>
                    </a:cubicBezTo>
                    <a:cubicBezTo>
                      <a:pt x="60" y="130"/>
                      <a:pt x="61" y="131"/>
                      <a:pt x="61" y="132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62" y="132"/>
                      <a:pt x="62" y="133"/>
                      <a:pt x="62" y="133"/>
                    </a:cubicBezTo>
                    <a:cubicBezTo>
                      <a:pt x="63" y="133"/>
                      <a:pt x="63" y="133"/>
                      <a:pt x="63" y="133"/>
                    </a:cubicBezTo>
                    <a:cubicBezTo>
                      <a:pt x="63" y="132"/>
                      <a:pt x="63" y="132"/>
                      <a:pt x="63" y="131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4" y="132"/>
                      <a:pt x="65" y="133"/>
                      <a:pt x="65" y="133"/>
                    </a:cubicBezTo>
                    <a:cubicBezTo>
                      <a:pt x="66" y="134"/>
                      <a:pt x="67" y="133"/>
                      <a:pt x="68" y="134"/>
                    </a:cubicBezTo>
                    <a:cubicBezTo>
                      <a:pt x="68" y="134"/>
                      <a:pt x="68" y="134"/>
                      <a:pt x="68" y="134"/>
                    </a:cubicBezTo>
                    <a:cubicBezTo>
                      <a:pt x="69" y="135"/>
                      <a:pt x="70" y="134"/>
                      <a:pt x="71" y="134"/>
                    </a:cubicBezTo>
                    <a:cubicBezTo>
                      <a:pt x="71" y="135"/>
                      <a:pt x="72" y="136"/>
                      <a:pt x="73" y="136"/>
                    </a:cubicBezTo>
                    <a:cubicBezTo>
                      <a:pt x="75" y="136"/>
                      <a:pt x="77" y="136"/>
                      <a:pt x="80" y="136"/>
                    </a:cubicBezTo>
                    <a:cubicBezTo>
                      <a:pt x="80" y="136"/>
                      <a:pt x="81" y="137"/>
                      <a:pt x="82" y="137"/>
                    </a:cubicBezTo>
                    <a:cubicBezTo>
                      <a:pt x="82" y="137"/>
                      <a:pt x="83" y="136"/>
                      <a:pt x="83" y="136"/>
                    </a:cubicBezTo>
                    <a:cubicBezTo>
                      <a:pt x="83" y="135"/>
                      <a:pt x="84" y="135"/>
                      <a:pt x="85" y="135"/>
                    </a:cubicBezTo>
                    <a:cubicBezTo>
                      <a:pt x="86" y="135"/>
                      <a:pt x="86" y="134"/>
                      <a:pt x="86" y="133"/>
                    </a:cubicBezTo>
                    <a:cubicBezTo>
                      <a:pt x="87" y="133"/>
                      <a:pt x="87" y="133"/>
                      <a:pt x="87" y="133"/>
                    </a:cubicBezTo>
                    <a:cubicBezTo>
                      <a:pt x="87" y="133"/>
                      <a:pt x="87" y="133"/>
                      <a:pt x="87" y="133"/>
                    </a:cubicBezTo>
                    <a:cubicBezTo>
                      <a:pt x="88" y="132"/>
                      <a:pt x="89" y="132"/>
                      <a:pt x="89" y="132"/>
                    </a:cubicBezTo>
                    <a:cubicBezTo>
                      <a:pt x="90" y="131"/>
                      <a:pt x="90" y="128"/>
                      <a:pt x="90" y="126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86" y="123"/>
                      <a:pt x="85" y="123"/>
                      <a:pt x="84" y="123"/>
                    </a:cubicBezTo>
                    <a:cubicBezTo>
                      <a:pt x="84" y="123"/>
                      <a:pt x="84" y="121"/>
                      <a:pt x="83" y="121"/>
                    </a:cubicBezTo>
                    <a:cubicBezTo>
                      <a:pt x="83" y="121"/>
                      <a:pt x="82" y="121"/>
                      <a:pt x="82" y="121"/>
                    </a:cubicBezTo>
                    <a:cubicBezTo>
                      <a:pt x="81" y="120"/>
                      <a:pt x="79" y="118"/>
                      <a:pt x="77" y="117"/>
                    </a:cubicBezTo>
                    <a:cubicBezTo>
                      <a:pt x="77" y="117"/>
                      <a:pt x="76" y="118"/>
                      <a:pt x="75" y="117"/>
                    </a:cubicBezTo>
                    <a:cubicBezTo>
                      <a:pt x="75" y="117"/>
                      <a:pt x="75" y="116"/>
                      <a:pt x="75" y="116"/>
                    </a:cubicBezTo>
                    <a:cubicBezTo>
                      <a:pt x="74" y="116"/>
                      <a:pt x="73" y="116"/>
                      <a:pt x="72" y="116"/>
                    </a:cubicBezTo>
                    <a:cubicBezTo>
                      <a:pt x="72" y="115"/>
                      <a:pt x="70" y="114"/>
                      <a:pt x="69" y="114"/>
                    </a:cubicBezTo>
                    <a:cubicBezTo>
                      <a:pt x="69" y="114"/>
                      <a:pt x="69" y="114"/>
                      <a:pt x="68" y="114"/>
                    </a:cubicBezTo>
                    <a:cubicBezTo>
                      <a:pt x="68" y="114"/>
                      <a:pt x="67" y="113"/>
                      <a:pt x="67" y="113"/>
                    </a:cubicBezTo>
                    <a:cubicBezTo>
                      <a:pt x="66" y="112"/>
                      <a:pt x="66" y="113"/>
                      <a:pt x="65" y="113"/>
                    </a:cubicBezTo>
                    <a:cubicBezTo>
                      <a:pt x="65" y="113"/>
                      <a:pt x="64" y="112"/>
                      <a:pt x="64" y="112"/>
                    </a:cubicBezTo>
                    <a:cubicBezTo>
                      <a:pt x="62" y="111"/>
                      <a:pt x="61" y="111"/>
                      <a:pt x="59" y="111"/>
                    </a:cubicBezTo>
                    <a:cubicBezTo>
                      <a:pt x="59" y="111"/>
                      <a:pt x="60" y="110"/>
                      <a:pt x="59" y="110"/>
                    </a:cubicBezTo>
                    <a:cubicBezTo>
                      <a:pt x="59" y="110"/>
                      <a:pt x="59" y="110"/>
                      <a:pt x="58" y="110"/>
                    </a:cubicBezTo>
                    <a:cubicBezTo>
                      <a:pt x="58" y="110"/>
                      <a:pt x="57" y="110"/>
                      <a:pt x="57" y="110"/>
                    </a:cubicBezTo>
                    <a:cubicBezTo>
                      <a:pt x="56" y="110"/>
                      <a:pt x="56" y="110"/>
                      <a:pt x="54" y="110"/>
                    </a:cubicBezTo>
                    <a:cubicBezTo>
                      <a:pt x="54" y="110"/>
                      <a:pt x="54" y="109"/>
                      <a:pt x="54" y="109"/>
                    </a:cubicBezTo>
                    <a:cubicBezTo>
                      <a:pt x="55" y="108"/>
                      <a:pt x="55" y="108"/>
                      <a:pt x="57" y="108"/>
                    </a:cubicBezTo>
                    <a:cubicBezTo>
                      <a:pt x="56" y="108"/>
                      <a:pt x="53" y="106"/>
                      <a:pt x="53" y="106"/>
                    </a:cubicBezTo>
                    <a:cubicBezTo>
                      <a:pt x="53" y="106"/>
                      <a:pt x="53" y="106"/>
                      <a:pt x="52" y="106"/>
                    </a:cubicBezTo>
                    <a:cubicBezTo>
                      <a:pt x="52" y="106"/>
                      <a:pt x="53" y="107"/>
                      <a:pt x="53" y="107"/>
                    </a:cubicBezTo>
                    <a:cubicBezTo>
                      <a:pt x="52" y="107"/>
                      <a:pt x="52" y="107"/>
                      <a:pt x="51" y="107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0" y="108"/>
                      <a:pt x="51" y="107"/>
                      <a:pt x="50" y="107"/>
                    </a:cubicBezTo>
                    <a:cubicBezTo>
                      <a:pt x="50" y="107"/>
                      <a:pt x="49" y="107"/>
                      <a:pt x="49" y="107"/>
                    </a:cubicBezTo>
                    <a:cubicBezTo>
                      <a:pt x="49" y="107"/>
                      <a:pt x="46" y="108"/>
                      <a:pt x="46" y="108"/>
                    </a:cubicBezTo>
                    <a:cubicBezTo>
                      <a:pt x="46" y="109"/>
                      <a:pt x="45" y="109"/>
                      <a:pt x="45" y="109"/>
                    </a:cubicBezTo>
                    <a:cubicBezTo>
                      <a:pt x="45" y="109"/>
                      <a:pt x="45" y="110"/>
                      <a:pt x="45" y="111"/>
                    </a:cubicBezTo>
                    <a:cubicBezTo>
                      <a:pt x="45" y="112"/>
                      <a:pt x="45" y="113"/>
                      <a:pt x="45" y="114"/>
                    </a:cubicBezTo>
                    <a:cubicBezTo>
                      <a:pt x="44" y="115"/>
                      <a:pt x="44" y="114"/>
                      <a:pt x="44" y="114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2" y="114"/>
                      <a:pt x="41" y="118"/>
                      <a:pt x="42" y="119"/>
                    </a:cubicBezTo>
                    <a:cubicBezTo>
                      <a:pt x="43" y="120"/>
                      <a:pt x="43" y="120"/>
                      <a:pt x="43" y="120"/>
                    </a:cubicBezTo>
                    <a:cubicBezTo>
                      <a:pt x="43" y="120"/>
                      <a:pt x="45" y="122"/>
                      <a:pt x="44" y="123"/>
                    </a:cubicBezTo>
                    <a:cubicBezTo>
                      <a:pt x="44" y="124"/>
                      <a:pt x="42" y="126"/>
                      <a:pt x="42" y="127"/>
                    </a:cubicBezTo>
                    <a:cubicBezTo>
                      <a:pt x="42" y="128"/>
                      <a:pt x="44" y="135"/>
                      <a:pt x="44" y="135"/>
                    </a:cubicBezTo>
                    <a:cubicBezTo>
                      <a:pt x="44" y="135"/>
                      <a:pt x="45" y="137"/>
                      <a:pt x="45" y="138"/>
                    </a:cubicBezTo>
                    <a:cubicBezTo>
                      <a:pt x="44" y="139"/>
                      <a:pt x="45" y="139"/>
                      <a:pt x="45" y="140"/>
                    </a:cubicBezTo>
                    <a:cubicBezTo>
                      <a:pt x="44" y="141"/>
                      <a:pt x="44" y="142"/>
                      <a:pt x="45" y="143"/>
                    </a:cubicBezTo>
                    <a:cubicBezTo>
                      <a:pt x="45" y="143"/>
                      <a:pt x="45" y="145"/>
                      <a:pt x="45" y="145"/>
                    </a:cubicBezTo>
                    <a:cubicBezTo>
                      <a:pt x="45" y="145"/>
                      <a:pt x="45" y="147"/>
                      <a:pt x="46" y="148"/>
                    </a:cubicBezTo>
                    <a:cubicBezTo>
                      <a:pt x="47" y="149"/>
                      <a:pt x="47" y="148"/>
                      <a:pt x="48" y="150"/>
                    </a:cubicBezTo>
                    <a:cubicBezTo>
                      <a:pt x="48" y="151"/>
                      <a:pt x="49" y="152"/>
                      <a:pt x="48" y="153"/>
                    </a:cubicBezTo>
                    <a:cubicBezTo>
                      <a:pt x="48" y="154"/>
                      <a:pt x="47" y="154"/>
                      <a:pt x="47" y="155"/>
                    </a:cubicBezTo>
                    <a:cubicBezTo>
                      <a:pt x="47" y="156"/>
                      <a:pt x="47" y="157"/>
                      <a:pt x="48" y="158"/>
                    </a:cubicBezTo>
                    <a:cubicBezTo>
                      <a:pt x="49" y="159"/>
                      <a:pt x="50" y="158"/>
                      <a:pt x="50" y="160"/>
                    </a:cubicBezTo>
                    <a:cubicBezTo>
                      <a:pt x="50" y="161"/>
                      <a:pt x="51" y="162"/>
                      <a:pt x="51" y="163"/>
                    </a:cubicBezTo>
                    <a:cubicBezTo>
                      <a:pt x="51" y="164"/>
                      <a:pt x="37" y="172"/>
                      <a:pt x="37" y="17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5" y="174"/>
                      <a:pt x="35" y="175"/>
                      <a:pt x="35" y="174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36" y="174"/>
                      <a:pt x="36" y="173"/>
                      <a:pt x="37" y="173"/>
                    </a:cubicBezTo>
                    <a:cubicBezTo>
                      <a:pt x="37" y="174"/>
                      <a:pt x="37" y="174"/>
                      <a:pt x="37" y="174"/>
                    </a:cubicBezTo>
                    <a:cubicBezTo>
                      <a:pt x="37" y="174"/>
                      <a:pt x="37" y="174"/>
                      <a:pt x="36" y="174"/>
                    </a:cubicBezTo>
                    <a:cubicBezTo>
                      <a:pt x="38" y="176"/>
                      <a:pt x="39" y="176"/>
                      <a:pt x="40" y="178"/>
                    </a:cubicBezTo>
                    <a:cubicBezTo>
                      <a:pt x="41" y="177"/>
                      <a:pt x="43" y="177"/>
                      <a:pt x="43" y="177"/>
                    </a:cubicBezTo>
                    <a:cubicBezTo>
                      <a:pt x="44" y="177"/>
                      <a:pt x="45" y="179"/>
                      <a:pt x="45" y="179"/>
                    </a:cubicBezTo>
                    <a:cubicBezTo>
                      <a:pt x="46" y="179"/>
                      <a:pt x="46" y="179"/>
                      <a:pt x="47" y="180"/>
                    </a:cubicBezTo>
                    <a:cubicBezTo>
                      <a:pt x="47" y="180"/>
                      <a:pt x="46" y="180"/>
                      <a:pt x="45" y="180"/>
                    </a:cubicBezTo>
                    <a:cubicBezTo>
                      <a:pt x="44" y="180"/>
                      <a:pt x="44" y="179"/>
                      <a:pt x="43" y="180"/>
                    </a:cubicBezTo>
                    <a:cubicBezTo>
                      <a:pt x="42" y="180"/>
                      <a:pt x="41" y="181"/>
                      <a:pt x="41" y="181"/>
                    </a:cubicBezTo>
                    <a:cubicBezTo>
                      <a:pt x="39" y="181"/>
                      <a:pt x="39" y="181"/>
                      <a:pt x="38" y="181"/>
                    </a:cubicBezTo>
                    <a:cubicBezTo>
                      <a:pt x="38" y="181"/>
                      <a:pt x="38" y="181"/>
                      <a:pt x="38" y="181"/>
                    </a:cubicBezTo>
                    <a:cubicBezTo>
                      <a:pt x="38" y="181"/>
                      <a:pt x="37" y="181"/>
                      <a:pt x="37" y="181"/>
                    </a:cubicBezTo>
                    <a:cubicBezTo>
                      <a:pt x="37" y="181"/>
                      <a:pt x="36" y="183"/>
                      <a:pt x="36" y="183"/>
                    </a:cubicBezTo>
                    <a:cubicBezTo>
                      <a:pt x="36" y="183"/>
                      <a:pt x="37" y="184"/>
                      <a:pt x="37" y="185"/>
                    </a:cubicBezTo>
                    <a:cubicBezTo>
                      <a:pt x="37" y="186"/>
                      <a:pt x="36" y="187"/>
                      <a:pt x="36" y="187"/>
                    </a:cubicBezTo>
                    <a:cubicBezTo>
                      <a:pt x="35" y="188"/>
                      <a:pt x="35" y="188"/>
                      <a:pt x="35" y="188"/>
                    </a:cubicBezTo>
                    <a:cubicBezTo>
                      <a:pt x="36" y="189"/>
                      <a:pt x="36" y="191"/>
                      <a:pt x="35" y="193"/>
                    </a:cubicBezTo>
                    <a:cubicBezTo>
                      <a:pt x="35" y="193"/>
                      <a:pt x="35" y="193"/>
                      <a:pt x="35" y="193"/>
                    </a:cubicBezTo>
                    <a:cubicBezTo>
                      <a:pt x="34" y="193"/>
                      <a:pt x="34" y="194"/>
                      <a:pt x="33" y="195"/>
                    </a:cubicBezTo>
                    <a:cubicBezTo>
                      <a:pt x="32" y="195"/>
                      <a:pt x="32" y="197"/>
                      <a:pt x="32" y="197"/>
                    </a:cubicBezTo>
                    <a:cubicBezTo>
                      <a:pt x="32" y="197"/>
                      <a:pt x="32" y="198"/>
                      <a:pt x="32" y="199"/>
                    </a:cubicBezTo>
                    <a:cubicBezTo>
                      <a:pt x="33" y="200"/>
                      <a:pt x="35" y="199"/>
                      <a:pt x="35" y="199"/>
                    </a:cubicBezTo>
                    <a:cubicBezTo>
                      <a:pt x="35" y="199"/>
                      <a:pt x="35" y="201"/>
                      <a:pt x="35" y="202"/>
                    </a:cubicBezTo>
                    <a:cubicBezTo>
                      <a:pt x="35" y="203"/>
                      <a:pt x="36" y="202"/>
                      <a:pt x="37" y="203"/>
                    </a:cubicBezTo>
                    <a:cubicBezTo>
                      <a:pt x="37" y="204"/>
                      <a:pt x="38" y="205"/>
                      <a:pt x="38" y="205"/>
                    </a:cubicBezTo>
                    <a:cubicBezTo>
                      <a:pt x="38" y="207"/>
                      <a:pt x="38" y="207"/>
                      <a:pt x="38" y="207"/>
                    </a:cubicBezTo>
                    <a:cubicBezTo>
                      <a:pt x="39" y="205"/>
                      <a:pt x="39" y="209"/>
                      <a:pt x="40" y="208"/>
                    </a:cubicBezTo>
                    <a:cubicBezTo>
                      <a:pt x="41" y="207"/>
                      <a:pt x="41" y="207"/>
                      <a:pt x="41" y="207"/>
                    </a:cubicBezTo>
                    <a:cubicBezTo>
                      <a:pt x="41" y="207"/>
                      <a:pt x="42" y="207"/>
                      <a:pt x="43" y="208"/>
                    </a:cubicBezTo>
                    <a:cubicBezTo>
                      <a:pt x="44" y="208"/>
                      <a:pt x="46" y="208"/>
                      <a:pt x="46" y="209"/>
                    </a:cubicBezTo>
                    <a:cubicBezTo>
                      <a:pt x="46" y="211"/>
                      <a:pt x="47" y="210"/>
                      <a:pt x="47" y="211"/>
                    </a:cubicBezTo>
                    <a:cubicBezTo>
                      <a:pt x="47" y="213"/>
                      <a:pt x="48" y="213"/>
                      <a:pt x="48" y="215"/>
                    </a:cubicBezTo>
                    <a:cubicBezTo>
                      <a:pt x="48" y="217"/>
                      <a:pt x="48" y="218"/>
                      <a:pt x="49" y="218"/>
                    </a:cubicBezTo>
                    <a:cubicBezTo>
                      <a:pt x="50" y="219"/>
                      <a:pt x="51" y="219"/>
                      <a:pt x="51" y="221"/>
                    </a:cubicBezTo>
                    <a:cubicBezTo>
                      <a:pt x="52" y="222"/>
                      <a:pt x="53" y="224"/>
                      <a:pt x="51" y="224"/>
                    </a:cubicBezTo>
                    <a:cubicBezTo>
                      <a:pt x="50" y="224"/>
                      <a:pt x="49" y="222"/>
                      <a:pt x="49" y="224"/>
                    </a:cubicBezTo>
                    <a:cubicBezTo>
                      <a:pt x="48" y="226"/>
                      <a:pt x="50" y="226"/>
                      <a:pt x="50" y="227"/>
                    </a:cubicBezTo>
                    <a:cubicBezTo>
                      <a:pt x="50" y="232"/>
                      <a:pt x="50" y="232"/>
                      <a:pt x="50" y="232"/>
                    </a:cubicBezTo>
                    <a:cubicBezTo>
                      <a:pt x="50" y="232"/>
                      <a:pt x="51" y="234"/>
                      <a:pt x="53" y="232"/>
                    </a:cubicBezTo>
                    <a:cubicBezTo>
                      <a:pt x="53" y="231"/>
                      <a:pt x="54" y="232"/>
                      <a:pt x="55" y="232"/>
                    </a:cubicBezTo>
                    <a:cubicBezTo>
                      <a:pt x="56" y="233"/>
                      <a:pt x="57" y="232"/>
                      <a:pt x="57" y="233"/>
                    </a:cubicBezTo>
                    <a:cubicBezTo>
                      <a:pt x="57" y="234"/>
                      <a:pt x="57" y="235"/>
                      <a:pt x="57" y="235"/>
                    </a:cubicBezTo>
                    <a:cubicBezTo>
                      <a:pt x="57" y="235"/>
                      <a:pt x="57" y="237"/>
                      <a:pt x="58" y="237"/>
                    </a:cubicBezTo>
                    <a:cubicBezTo>
                      <a:pt x="59" y="237"/>
                      <a:pt x="58" y="238"/>
                      <a:pt x="59" y="238"/>
                    </a:cubicBezTo>
                    <a:cubicBezTo>
                      <a:pt x="60" y="238"/>
                      <a:pt x="61" y="238"/>
                      <a:pt x="62" y="239"/>
                    </a:cubicBezTo>
                    <a:cubicBezTo>
                      <a:pt x="63" y="240"/>
                      <a:pt x="64" y="239"/>
                      <a:pt x="65" y="239"/>
                    </a:cubicBezTo>
                    <a:cubicBezTo>
                      <a:pt x="66" y="239"/>
                      <a:pt x="66" y="240"/>
                      <a:pt x="66" y="241"/>
                    </a:cubicBezTo>
                    <a:cubicBezTo>
                      <a:pt x="68" y="242"/>
                      <a:pt x="67" y="241"/>
                      <a:pt x="68" y="242"/>
                    </a:cubicBezTo>
                    <a:cubicBezTo>
                      <a:pt x="69" y="242"/>
                      <a:pt x="69" y="244"/>
                      <a:pt x="69" y="244"/>
                    </a:cubicBezTo>
                    <a:cubicBezTo>
                      <a:pt x="69" y="244"/>
                      <a:pt x="71" y="244"/>
                      <a:pt x="72" y="244"/>
                    </a:cubicBezTo>
                    <a:cubicBezTo>
                      <a:pt x="73" y="243"/>
                      <a:pt x="73" y="243"/>
                      <a:pt x="73" y="243"/>
                    </a:cubicBezTo>
                    <a:cubicBezTo>
                      <a:pt x="73" y="243"/>
                      <a:pt x="75" y="243"/>
                      <a:pt x="75" y="243"/>
                    </a:cubicBezTo>
                    <a:cubicBezTo>
                      <a:pt x="76" y="244"/>
                      <a:pt x="75" y="244"/>
                      <a:pt x="76" y="244"/>
                    </a:cubicBezTo>
                    <a:cubicBezTo>
                      <a:pt x="78" y="244"/>
                      <a:pt x="78" y="245"/>
                      <a:pt x="79" y="246"/>
                    </a:cubicBezTo>
                    <a:cubicBezTo>
                      <a:pt x="80" y="246"/>
                      <a:pt x="83" y="247"/>
                      <a:pt x="84" y="248"/>
                    </a:cubicBezTo>
                    <a:cubicBezTo>
                      <a:pt x="86" y="249"/>
                      <a:pt x="84" y="250"/>
                      <a:pt x="84" y="250"/>
                    </a:cubicBezTo>
                    <a:cubicBezTo>
                      <a:pt x="85" y="251"/>
                      <a:pt x="87" y="250"/>
                      <a:pt x="86" y="251"/>
                    </a:cubicBezTo>
                    <a:cubicBezTo>
                      <a:pt x="86" y="252"/>
                      <a:pt x="84" y="253"/>
                      <a:pt x="85" y="253"/>
                    </a:cubicBezTo>
                    <a:cubicBezTo>
                      <a:pt x="87" y="253"/>
                      <a:pt x="85" y="255"/>
                      <a:pt x="86" y="256"/>
                    </a:cubicBezTo>
                    <a:cubicBezTo>
                      <a:pt x="87" y="257"/>
                      <a:pt x="87" y="257"/>
                      <a:pt x="87" y="258"/>
                    </a:cubicBezTo>
                    <a:cubicBezTo>
                      <a:pt x="86" y="259"/>
                      <a:pt x="86" y="260"/>
                      <a:pt x="86" y="261"/>
                    </a:cubicBezTo>
                    <a:cubicBezTo>
                      <a:pt x="86" y="262"/>
                      <a:pt x="84" y="262"/>
                      <a:pt x="83" y="262"/>
                    </a:cubicBezTo>
                    <a:cubicBezTo>
                      <a:pt x="82" y="264"/>
                      <a:pt x="82" y="264"/>
                      <a:pt x="82" y="264"/>
                    </a:cubicBezTo>
                    <a:cubicBezTo>
                      <a:pt x="81" y="265"/>
                      <a:pt x="81" y="265"/>
                      <a:pt x="81" y="265"/>
                    </a:cubicBezTo>
                    <a:cubicBezTo>
                      <a:pt x="82" y="265"/>
                      <a:pt x="82" y="265"/>
                      <a:pt x="83" y="265"/>
                    </a:cubicBezTo>
                    <a:cubicBezTo>
                      <a:pt x="83" y="264"/>
                      <a:pt x="83" y="264"/>
                      <a:pt x="83" y="264"/>
                    </a:cubicBezTo>
                    <a:cubicBezTo>
                      <a:pt x="83" y="264"/>
                      <a:pt x="83" y="265"/>
                      <a:pt x="84" y="265"/>
                    </a:cubicBezTo>
                    <a:cubicBezTo>
                      <a:pt x="84" y="265"/>
                      <a:pt x="84" y="265"/>
                      <a:pt x="84" y="265"/>
                    </a:cubicBezTo>
                    <a:cubicBezTo>
                      <a:pt x="83" y="266"/>
                      <a:pt x="82" y="266"/>
                      <a:pt x="81" y="266"/>
                    </a:cubicBezTo>
                    <a:cubicBezTo>
                      <a:pt x="81" y="266"/>
                      <a:pt x="80" y="267"/>
                      <a:pt x="80" y="268"/>
                    </a:cubicBezTo>
                    <a:cubicBezTo>
                      <a:pt x="79" y="268"/>
                      <a:pt x="80" y="267"/>
                      <a:pt x="79" y="267"/>
                    </a:cubicBezTo>
                    <a:cubicBezTo>
                      <a:pt x="79" y="268"/>
                      <a:pt x="79" y="269"/>
                      <a:pt x="79" y="269"/>
                    </a:cubicBezTo>
                    <a:cubicBezTo>
                      <a:pt x="78" y="269"/>
                      <a:pt x="76" y="269"/>
                      <a:pt x="75" y="269"/>
                    </a:cubicBezTo>
                    <a:cubicBezTo>
                      <a:pt x="76" y="270"/>
                      <a:pt x="76" y="271"/>
                      <a:pt x="76" y="271"/>
                    </a:cubicBezTo>
                    <a:cubicBezTo>
                      <a:pt x="77" y="271"/>
                      <a:pt x="78" y="271"/>
                      <a:pt x="78" y="271"/>
                    </a:cubicBezTo>
                    <a:cubicBezTo>
                      <a:pt x="78" y="272"/>
                      <a:pt x="78" y="272"/>
                      <a:pt x="78" y="273"/>
                    </a:cubicBezTo>
                    <a:cubicBezTo>
                      <a:pt x="78" y="273"/>
                      <a:pt x="77" y="273"/>
                      <a:pt x="76" y="274"/>
                    </a:cubicBezTo>
                    <a:cubicBezTo>
                      <a:pt x="76" y="274"/>
                      <a:pt x="77" y="275"/>
                      <a:pt x="76" y="275"/>
                    </a:cubicBezTo>
                    <a:cubicBezTo>
                      <a:pt x="76" y="275"/>
                      <a:pt x="74" y="275"/>
                      <a:pt x="74" y="275"/>
                    </a:cubicBezTo>
                    <a:cubicBezTo>
                      <a:pt x="74" y="275"/>
                      <a:pt x="74" y="276"/>
                      <a:pt x="74" y="277"/>
                    </a:cubicBezTo>
                    <a:cubicBezTo>
                      <a:pt x="73" y="277"/>
                      <a:pt x="73" y="277"/>
                      <a:pt x="72" y="277"/>
                    </a:cubicBezTo>
                    <a:cubicBezTo>
                      <a:pt x="72" y="277"/>
                      <a:pt x="72" y="278"/>
                      <a:pt x="72" y="278"/>
                    </a:cubicBezTo>
                    <a:cubicBezTo>
                      <a:pt x="73" y="277"/>
                      <a:pt x="74" y="277"/>
                      <a:pt x="75" y="277"/>
                    </a:cubicBezTo>
                    <a:cubicBezTo>
                      <a:pt x="75" y="277"/>
                      <a:pt x="75" y="278"/>
                      <a:pt x="75" y="278"/>
                    </a:cubicBezTo>
                    <a:cubicBezTo>
                      <a:pt x="75" y="278"/>
                      <a:pt x="76" y="280"/>
                      <a:pt x="76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8" y="280"/>
                      <a:pt x="78" y="281"/>
                      <a:pt x="78" y="281"/>
                    </a:cubicBezTo>
                    <a:cubicBezTo>
                      <a:pt x="78" y="282"/>
                      <a:pt x="79" y="282"/>
                      <a:pt x="80" y="282"/>
                    </a:cubicBezTo>
                    <a:cubicBezTo>
                      <a:pt x="80" y="282"/>
                      <a:pt x="80" y="283"/>
                      <a:pt x="80" y="284"/>
                    </a:cubicBezTo>
                    <a:cubicBezTo>
                      <a:pt x="81" y="284"/>
                      <a:pt x="81" y="284"/>
                      <a:pt x="82" y="284"/>
                    </a:cubicBezTo>
                    <a:cubicBezTo>
                      <a:pt x="83" y="285"/>
                      <a:pt x="83" y="286"/>
                      <a:pt x="84" y="287"/>
                    </a:cubicBezTo>
                    <a:cubicBezTo>
                      <a:pt x="84" y="287"/>
                      <a:pt x="84" y="287"/>
                      <a:pt x="85" y="287"/>
                    </a:cubicBezTo>
                    <a:cubicBezTo>
                      <a:pt x="85" y="288"/>
                      <a:pt x="85" y="285"/>
                      <a:pt x="86" y="285"/>
                    </a:cubicBezTo>
                    <a:cubicBezTo>
                      <a:pt x="87" y="284"/>
                      <a:pt x="89" y="284"/>
                      <a:pt x="89" y="285"/>
                    </a:cubicBezTo>
                    <a:cubicBezTo>
                      <a:pt x="90" y="285"/>
                      <a:pt x="90" y="285"/>
                      <a:pt x="92" y="286"/>
                    </a:cubicBezTo>
                    <a:cubicBezTo>
                      <a:pt x="93" y="286"/>
                      <a:pt x="94" y="286"/>
                      <a:pt x="95" y="286"/>
                    </a:cubicBezTo>
                    <a:cubicBezTo>
                      <a:pt x="96" y="286"/>
                      <a:pt x="96" y="286"/>
                      <a:pt x="97" y="287"/>
                    </a:cubicBezTo>
                    <a:cubicBezTo>
                      <a:pt x="98" y="288"/>
                      <a:pt x="99" y="289"/>
                      <a:pt x="101" y="289"/>
                    </a:cubicBezTo>
                    <a:cubicBezTo>
                      <a:pt x="102" y="289"/>
                      <a:pt x="103" y="288"/>
                      <a:pt x="104" y="289"/>
                    </a:cubicBezTo>
                    <a:cubicBezTo>
                      <a:pt x="104" y="290"/>
                      <a:pt x="105" y="289"/>
                      <a:pt x="106" y="288"/>
                    </a:cubicBezTo>
                    <a:cubicBezTo>
                      <a:pt x="107" y="288"/>
                      <a:pt x="107" y="288"/>
                      <a:pt x="108" y="289"/>
                    </a:cubicBezTo>
                    <a:cubicBezTo>
                      <a:pt x="108" y="290"/>
                      <a:pt x="108" y="290"/>
                      <a:pt x="109" y="291"/>
                    </a:cubicBezTo>
                    <a:cubicBezTo>
                      <a:pt x="110" y="291"/>
                      <a:pt x="110" y="292"/>
                      <a:pt x="111" y="292"/>
                    </a:cubicBezTo>
                    <a:cubicBezTo>
                      <a:pt x="112" y="292"/>
                      <a:pt x="110" y="293"/>
                      <a:pt x="111" y="294"/>
                    </a:cubicBezTo>
                    <a:cubicBezTo>
                      <a:pt x="112" y="294"/>
                      <a:pt x="113" y="293"/>
                      <a:pt x="114" y="294"/>
                    </a:cubicBezTo>
                    <a:cubicBezTo>
                      <a:pt x="114" y="295"/>
                      <a:pt x="115" y="296"/>
                      <a:pt x="115" y="296"/>
                    </a:cubicBezTo>
                    <a:cubicBezTo>
                      <a:pt x="115" y="296"/>
                      <a:pt x="116" y="296"/>
                      <a:pt x="117" y="297"/>
                    </a:cubicBezTo>
                    <a:cubicBezTo>
                      <a:pt x="117" y="298"/>
                      <a:pt x="118" y="298"/>
                      <a:pt x="118" y="299"/>
                    </a:cubicBezTo>
                    <a:cubicBezTo>
                      <a:pt x="119" y="300"/>
                      <a:pt x="119" y="301"/>
                      <a:pt x="120" y="301"/>
                    </a:cubicBezTo>
                    <a:cubicBezTo>
                      <a:pt x="121" y="301"/>
                      <a:pt x="122" y="298"/>
                      <a:pt x="122" y="298"/>
                    </a:cubicBezTo>
                    <a:cubicBezTo>
                      <a:pt x="122" y="298"/>
                      <a:pt x="122" y="297"/>
                      <a:pt x="122" y="297"/>
                    </a:cubicBezTo>
                    <a:cubicBezTo>
                      <a:pt x="121" y="296"/>
                      <a:pt x="119" y="295"/>
                      <a:pt x="119" y="295"/>
                    </a:cubicBezTo>
                    <a:cubicBezTo>
                      <a:pt x="119" y="294"/>
                      <a:pt x="119" y="293"/>
                      <a:pt x="118" y="293"/>
                    </a:cubicBezTo>
                    <a:cubicBezTo>
                      <a:pt x="118" y="292"/>
                      <a:pt x="116" y="291"/>
                      <a:pt x="116" y="290"/>
                    </a:cubicBezTo>
                    <a:cubicBezTo>
                      <a:pt x="116" y="289"/>
                      <a:pt x="116" y="286"/>
                      <a:pt x="116" y="286"/>
                    </a:cubicBezTo>
                    <a:cubicBezTo>
                      <a:pt x="115" y="285"/>
                      <a:pt x="115" y="285"/>
                      <a:pt x="115" y="285"/>
                    </a:cubicBezTo>
                    <a:cubicBezTo>
                      <a:pt x="116" y="284"/>
                      <a:pt x="115" y="283"/>
                      <a:pt x="115" y="282"/>
                    </a:cubicBezTo>
                    <a:cubicBezTo>
                      <a:pt x="115" y="282"/>
                      <a:pt x="113" y="282"/>
                      <a:pt x="112" y="282"/>
                    </a:cubicBezTo>
                    <a:cubicBezTo>
                      <a:pt x="113" y="281"/>
                      <a:pt x="112" y="281"/>
                      <a:pt x="112" y="279"/>
                    </a:cubicBezTo>
                    <a:cubicBezTo>
                      <a:pt x="112" y="279"/>
                      <a:pt x="113" y="279"/>
                      <a:pt x="113" y="279"/>
                    </a:cubicBezTo>
                    <a:cubicBezTo>
                      <a:pt x="113" y="278"/>
                      <a:pt x="113" y="278"/>
                      <a:pt x="113" y="277"/>
                    </a:cubicBezTo>
                    <a:cubicBezTo>
                      <a:pt x="113" y="276"/>
                      <a:pt x="114" y="275"/>
                      <a:pt x="115" y="274"/>
                    </a:cubicBezTo>
                    <a:cubicBezTo>
                      <a:pt x="115" y="274"/>
                      <a:pt x="115" y="273"/>
                      <a:pt x="115" y="272"/>
                    </a:cubicBezTo>
                    <a:cubicBezTo>
                      <a:pt x="115" y="272"/>
                      <a:pt x="115" y="272"/>
                      <a:pt x="115" y="272"/>
                    </a:cubicBezTo>
                    <a:cubicBezTo>
                      <a:pt x="115" y="271"/>
                      <a:pt x="115" y="271"/>
                      <a:pt x="115" y="271"/>
                    </a:cubicBezTo>
                    <a:cubicBezTo>
                      <a:pt x="115" y="271"/>
                      <a:pt x="115" y="271"/>
                      <a:pt x="115" y="271"/>
                    </a:cubicBezTo>
                    <a:cubicBezTo>
                      <a:pt x="114" y="271"/>
                      <a:pt x="115" y="270"/>
                      <a:pt x="115" y="270"/>
                    </a:cubicBezTo>
                    <a:cubicBezTo>
                      <a:pt x="115" y="270"/>
                      <a:pt x="115" y="271"/>
                      <a:pt x="116" y="271"/>
                    </a:cubicBezTo>
                    <a:cubicBezTo>
                      <a:pt x="116" y="271"/>
                      <a:pt x="117" y="270"/>
                      <a:pt x="117" y="270"/>
                    </a:cubicBezTo>
                    <a:cubicBezTo>
                      <a:pt x="117" y="270"/>
                      <a:pt x="117" y="269"/>
                      <a:pt x="117" y="269"/>
                    </a:cubicBezTo>
                    <a:cubicBezTo>
                      <a:pt x="118" y="269"/>
                      <a:pt x="118" y="269"/>
                      <a:pt x="118" y="269"/>
                    </a:cubicBezTo>
                    <a:cubicBezTo>
                      <a:pt x="118" y="269"/>
                      <a:pt x="118" y="270"/>
                      <a:pt x="118" y="271"/>
                    </a:cubicBezTo>
                    <a:cubicBezTo>
                      <a:pt x="118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2"/>
                    </a:cubicBezTo>
                    <a:cubicBezTo>
                      <a:pt x="119" y="272"/>
                      <a:pt x="120" y="271"/>
                      <a:pt x="121" y="270"/>
                    </a:cubicBezTo>
                    <a:cubicBezTo>
                      <a:pt x="121" y="270"/>
                      <a:pt x="120" y="270"/>
                      <a:pt x="121" y="269"/>
                    </a:cubicBezTo>
                    <a:cubicBezTo>
                      <a:pt x="120" y="269"/>
                      <a:pt x="120" y="269"/>
                      <a:pt x="119" y="269"/>
                    </a:cubicBezTo>
                    <a:cubicBezTo>
                      <a:pt x="119" y="269"/>
                      <a:pt x="119" y="269"/>
                      <a:pt x="119" y="269"/>
                    </a:cubicBezTo>
                    <a:cubicBezTo>
                      <a:pt x="120" y="269"/>
                      <a:pt x="119" y="268"/>
                      <a:pt x="119" y="268"/>
                    </a:cubicBezTo>
                    <a:cubicBezTo>
                      <a:pt x="120" y="268"/>
                      <a:pt x="120" y="268"/>
                      <a:pt x="120" y="269"/>
                    </a:cubicBezTo>
                    <a:cubicBezTo>
                      <a:pt x="120" y="269"/>
                      <a:pt x="121" y="269"/>
                      <a:pt x="121" y="269"/>
                    </a:cubicBezTo>
                    <a:cubicBezTo>
                      <a:pt x="121" y="269"/>
                      <a:pt x="121" y="268"/>
                      <a:pt x="121" y="268"/>
                    </a:cubicBezTo>
                    <a:cubicBezTo>
                      <a:pt x="121" y="268"/>
                      <a:pt x="120" y="267"/>
                      <a:pt x="121" y="266"/>
                    </a:cubicBezTo>
                    <a:cubicBezTo>
                      <a:pt x="121" y="265"/>
                      <a:pt x="121" y="264"/>
                      <a:pt x="121" y="264"/>
                    </a:cubicBezTo>
                    <a:cubicBezTo>
                      <a:pt x="119" y="260"/>
                      <a:pt x="119" y="260"/>
                      <a:pt x="119" y="260"/>
                    </a:cubicBezTo>
                    <a:cubicBezTo>
                      <a:pt x="119" y="260"/>
                      <a:pt x="117" y="261"/>
                      <a:pt x="117" y="260"/>
                    </a:cubicBezTo>
                    <a:cubicBezTo>
                      <a:pt x="117" y="259"/>
                      <a:pt x="117" y="257"/>
                      <a:pt x="116" y="257"/>
                    </a:cubicBezTo>
                    <a:cubicBezTo>
                      <a:pt x="115" y="256"/>
                      <a:pt x="114" y="256"/>
                      <a:pt x="115" y="255"/>
                    </a:cubicBezTo>
                    <a:cubicBezTo>
                      <a:pt x="115" y="254"/>
                      <a:pt x="116" y="252"/>
                      <a:pt x="116" y="252"/>
                    </a:cubicBezTo>
                    <a:cubicBezTo>
                      <a:pt x="116" y="252"/>
                      <a:pt x="118" y="251"/>
                      <a:pt x="117" y="250"/>
                    </a:cubicBezTo>
                    <a:cubicBezTo>
                      <a:pt x="117" y="249"/>
                      <a:pt x="116" y="249"/>
                      <a:pt x="116" y="249"/>
                    </a:cubicBezTo>
                    <a:cubicBezTo>
                      <a:pt x="116" y="249"/>
                      <a:pt x="118" y="247"/>
                      <a:pt x="117" y="245"/>
                    </a:cubicBezTo>
                    <a:cubicBezTo>
                      <a:pt x="117" y="245"/>
                      <a:pt x="119" y="245"/>
                      <a:pt x="119" y="244"/>
                    </a:cubicBezTo>
                    <a:cubicBezTo>
                      <a:pt x="119" y="243"/>
                      <a:pt x="121" y="242"/>
                      <a:pt x="121" y="243"/>
                    </a:cubicBezTo>
                    <a:cubicBezTo>
                      <a:pt x="122" y="244"/>
                      <a:pt x="123" y="246"/>
                      <a:pt x="123" y="246"/>
                    </a:cubicBezTo>
                    <a:cubicBezTo>
                      <a:pt x="125" y="244"/>
                      <a:pt x="125" y="244"/>
                      <a:pt x="125" y="244"/>
                    </a:cubicBezTo>
                    <a:cubicBezTo>
                      <a:pt x="125" y="244"/>
                      <a:pt x="123" y="243"/>
                      <a:pt x="123" y="242"/>
                    </a:cubicBezTo>
                    <a:cubicBezTo>
                      <a:pt x="124" y="241"/>
                      <a:pt x="124" y="239"/>
                      <a:pt x="125" y="239"/>
                    </a:cubicBezTo>
                    <a:cubicBezTo>
                      <a:pt x="125" y="239"/>
                      <a:pt x="126" y="237"/>
                      <a:pt x="127" y="237"/>
                    </a:cubicBezTo>
                    <a:cubicBezTo>
                      <a:pt x="127" y="238"/>
                      <a:pt x="130" y="238"/>
                      <a:pt x="130" y="238"/>
                    </a:cubicBezTo>
                    <a:cubicBezTo>
                      <a:pt x="130" y="238"/>
                      <a:pt x="132" y="235"/>
                      <a:pt x="133" y="234"/>
                    </a:cubicBezTo>
                    <a:cubicBezTo>
                      <a:pt x="133" y="233"/>
                      <a:pt x="132" y="233"/>
                      <a:pt x="132" y="233"/>
                    </a:cubicBezTo>
                    <a:cubicBezTo>
                      <a:pt x="136" y="232"/>
                      <a:pt x="136" y="232"/>
                      <a:pt x="136" y="232"/>
                    </a:cubicBezTo>
                    <a:cubicBezTo>
                      <a:pt x="136" y="233"/>
                      <a:pt x="136" y="233"/>
                      <a:pt x="136" y="233"/>
                    </a:cubicBezTo>
                    <a:cubicBezTo>
                      <a:pt x="138" y="233"/>
                      <a:pt x="138" y="233"/>
                      <a:pt x="138" y="233"/>
                    </a:cubicBezTo>
                    <a:cubicBezTo>
                      <a:pt x="138" y="233"/>
                      <a:pt x="137" y="232"/>
                      <a:pt x="138" y="232"/>
                    </a:cubicBezTo>
                    <a:cubicBezTo>
                      <a:pt x="139" y="232"/>
                      <a:pt x="140" y="232"/>
                      <a:pt x="140" y="233"/>
                    </a:cubicBezTo>
                    <a:cubicBezTo>
                      <a:pt x="141" y="234"/>
                      <a:pt x="140" y="235"/>
                      <a:pt x="140" y="235"/>
                    </a:cubicBezTo>
                    <a:cubicBezTo>
                      <a:pt x="140" y="235"/>
                      <a:pt x="142" y="235"/>
                      <a:pt x="143" y="236"/>
                    </a:cubicBezTo>
                    <a:cubicBezTo>
                      <a:pt x="144" y="236"/>
                      <a:pt x="145" y="237"/>
                      <a:pt x="145" y="238"/>
                    </a:cubicBezTo>
                    <a:cubicBezTo>
                      <a:pt x="146" y="239"/>
                      <a:pt x="146" y="239"/>
                      <a:pt x="147" y="239"/>
                    </a:cubicBezTo>
                    <a:cubicBezTo>
                      <a:pt x="148" y="239"/>
                      <a:pt x="149" y="239"/>
                      <a:pt x="149" y="240"/>
                    </a:cubicBezTo>
                    <a:cubicBezTo>
                      <a:pt x="150" y="241"/>
                      <a:pt x="148" y="242"/>
                      <a:pt x="148" y="242"/>
                    </a:cubicBezTo>
                    <a:cubicBezTo>
                      <a:pt x="151" y="243"/>
                      <a:pt x="151" y="243"/>
                      <a:pt x="151" y="243"/>
                    </a:cubicBezTo>
                    <a:cubicBezTo>
                      <a:pt x="151" y="243"/>
                      <a:pt x="150" y="240"/>
                      <a:pt x="151" y="240"/>
                    </a:cubicBezTo>
                    <a:cubicBezTo>
                      <a:pt x="152" y="240"/>
                      <a:pt x="151" y="239"/>
                      <a:pt x="153" y="240"/>
                    </a:cubicBezTo>
                    <a:cubicBezTo>
                      <a:pt x="155" y="240"/>
                      <a:pt x="156" y="241"/>
                      <a:pt x="157" y="241"/>
                    </a:cubicBezTo>
                    <a:cubicBezTo>
                      <a:pt x="158" y="240"/>
                      <a:pt x="159" y="239"/>
                      <a:pt x="160" y="239"/>
                    </a:cubicBezTo>
                    <a:cubicBezTo>
                      <a:pt x="162" y="238"/>
                      <a:pt x="162" y="240"/>
                      <a:pt x="163" y="240"/>
                    </a:cubicBezTo>
                    <a:cubicBezTo>
                      <a:pt x="164" y="239"/>
                      <a:pt x="163" y="239"/>
                      <a:pt x="164" y="239"/>
                    </a:cubicBezTo>
                    <a:cubicBezTo>
                      <a:pt x="165" y="240"/>
                      <a:pt x="166" y="243"/>
                      <a:pt x="166" y="243"/>
                    </a:cubicBezTo>
                    <a:cubicBezTo>
                      <a:pt x="169" y="243"/>
                      <a:pt x="169" y="243"/>
                      <a:pt x="169" y="243"/>
                    </a:cubicBezTo>
                    <a:cubicBezTo>
                      <a:pt x="171" y="243"/>
                      <a:pt x="171" y="243"/>
                      <a:pt x="171" y="243"/>
                    </a:cubicBezTo>
                    <a:cubicBezTo>
                      <a:pt x="171" y="243"/>
                      <a:pt x="173" y="243"/>
                      <a:pt x="173" y="241"/>
                    </a:cubicBezTo>
                    <a:cubicBezTo>
                      <a:pt x="172" y="239"/>
                      <a:pt x="170" y="239"/>
                      <a:pt x="170" y="239"/>
                    </a:cubicBezTo>
                    <a:cubicBezTo>
                      <a:pt x="168" y="237"/>
                      <a:pt x="168" y="237"/>
                      <a:pt x="168" y="237"/>
                    </a:cubicBezTo>
                    <a:cubicBezTo>
                      <a:pt x="170" y="235"/>
                      <a:pt x="170" y="235"/>
                      <a:pt x="170" y="235"/>
                    </a:cubicBezTo>
                    <a:cubicBezTo>
                      <a:pt x="170" y="233"/>
                      <a:pt x="170" y="233"/>
                      <a:pt x="170" y="233"/>
                    </a:cubicBezTo>
                    <a:cubicBezTo>
                      <a:pt x="168" y="231"/>
                      <a:pt x="168" y="231"/>
                      <a:pt x="168" y="231"/>
                    </a:cubicBezTo>
                    <a:cubicBezTo>
                      <a:pt x="168" y="229"/>
                      <a:pt x="168" y="229"/>
                      <a:pt x="168" y="229"/>
                    </a:cubicBezTo>
                    <a:cubicBezTo>
                      <a:pt x="169" y="227"/>
                      <a:pt x="169" y="227"/>
                      <a:pt x="169" y="227"/>
                    </a:cubicBezTo>
                    <a:cubicBezTo>
                      <a:pt x="169" y="225"/>
                      <a:pt x="169" y="225"/>
                      <a:pt x="169" y="225"/>
                    </a:cubicBezTo>
                    <a:cubicBezTo>
                      <a:pt x="171" y="223"/>
                      <a:pt x="171" y="223"/>
                      <a:pt x="171" y="223"/>
                    </a:cubicBezTo>
                    <a:cubicBezTo>
                      <a:pt x="171" y="221"/>
                      <a:pt x="171" y="221"/>
                      <a:pt x="171" y="221"/>
                    </a:cubicBezTo>
                    <a:cubicBezTo>
                      <a:pt x="170" y="219"/>
                      <a:pt x="170" y="219"/>
                      <a:pt x="170" y="219"/>
                    </a:cubicBezTo>
                    <a:cubicBezTo>
                      <a:pt x="172" y="218"/>
                      <a:pt x="172" y="218"/>
                      <a:pt x="172" y="218"/>
                    </a:cubicBezTo>
                    <a:cubicBezTo>
                      <a:pt x="174" y="219"/>
                      <a:pt x="174" y="219"/>
                      <a:pt x="174" y="219"/>
                    </a:cubicBezTo>
                    <a:cubicBezTo>
                      <a:pt x="177" y="219"/>
                      <a:pt x="177" y="219"/>
                      <a:pt x="177" y="219"/>
                    </a:cubicBezTo>
                    <a:cubicBezTo>
                      <a:pt x="179" y="220"/>
                      <a:pt x="179" y="220"/>
                      <a:pt x="179" y="220"/>
                    </a:cubicBezTo>
                    <a:cubicBezTo>
                      <a:pt x="183" y="220"/>
                      <a:pt x="183" y="220"/>
                      <a:pt x="183" y="220"/>
                    </a:cubicBezTo>
                    <a:cubicBezTo>
                      <a:pt x="185" y="219"/>
                      <a:pt x="185" y="219"/>
                      <a:pt x="185" y="219"/>
                    </a:cubicBezTo>
                    <a:cubicBezTo>
                      <a:pt x="189" y="219"/>
                      <a:pt x="189" y="219"/>
                      <a:pt x="189" y="219"/>
                    </a:cubicBezTo>
                    <a:cubicBezTo>
                      <a:pt x="193" y="218"/>
                      <a:pt x="193" y="218"/>
                      <a:pt x="193" y="218"/>
                    </a:cubicBezTo>
                    <a:cubicBezTo>
                      <a:pt x="195" y="218"/>
                      <a:pt x="195" y="218"/>
                      <a:pt x="195" y="218"/>
                    </a:cubicBezTo>
                    <a:cubicBezTo>
                      <a:pt x="199" y="216"/>
                      <a:pt x="199" y="216"/>
                      <a:pt x="199" y="216"/>
                    </a:cubicBezTo>
                    <a:cubicBezTo>
                      <a:pt x="202" y="215"/>
                      <a:pt x="202" y="215"/>
                      <a:pt x="202" y="215"/>
                    </a:cubicBezTo>
                    <a:cubicBezTo>
                      <a:pt x="204" y="214"/>
                      <a:pt x="204" y="214"/>
                      <a:pt x="204" y="214"/>
                    </a:cubicBezTo>
                    <a:cubicBezTo>
                      <a:pt x="204" y="215"/>
                      <a:pt x="204" y="215"/>
                      <a:pt x="204" y="215"/>
                    </a:cubicBezTo>
                    <a:cubicBezTo>
                      <a:pt x="206" y="216"/>
                      <a:pt x="206" y="216"/>
                      <a:pt x="206" y="216"/>
                    </a:cubicBezTo>
                    <a:cubicBezTo>
                      <a:pt x="206" y="217"/>
                      <a:pt x="206" y="217"/>
                      <a:pt x="206" y="217"/>
                    </a:cubicBezTo>
                    <a:cubicBezTo>
                      <a:pt x="206" y="219"/>
                      <a:pt x="206" y="219"/>
                      <a:pt x="206" y="219"/>
                    </a:cubicBezTo>
                    <a:cubicBezTo>
                      <a:pt x="207" y="219"/>
                      <a:pt x="207" y="219"/>
                      <a:pt x="207" y="219"/>
                    </a:cubicBezTo>
                    <a:cubicBezTo>
                      <a:pt x="209" y="222"/>
                      <a:pt x="209" y="222"/>
                      <a:pt x="209" y="222"/>
                    </a:cubicBezTo>
                    <a:cubicBezTo>
                      <a:pt x="210" y="221"/>
                      <a:pt x="210" y="221"/>
                      <a:pt x="210" y="221"/>
                    </a:cubicBezTo>
                    <a:cubicBezTo>
                      <a:pt x="212" y="219"/>
                      <a:pt x="212" y="219"/>
                      <a:pt x="212" y="219"/>
                    </a:cubicBezTo>
                    <a:cubicBezTo>
                      <a:pt x="215" y="220"/>
                      <a:pt x="215" y="220"/>
                      <a:pt x="215" y="220"/>
                    </a:cubicBezTo>
                    <a:cubicBezTo>
                      <a:pt x="215" y="221"/>
                      <a:pt x="215" y="221"/>
                      <a:pt x="215" y="221"/>
                    </a:cubicBezTo>
                    <a:cubicBezTo>
                      <a:pt x="217" y="220"/>
                      <a:pt x="217" y="220"/>
                      <a:pt x="217" y="220"/>
                    </a:cubicBezTo>
                    <a:cubicBezTo>
                      <a:pt x="217" y="220"/>
                      <a:pt x="218" y="220"/>
                      <a:pt x="218" y="221"/>
                    </a:cubicBezTo>
                    <a:cubicBezTo>
                      <a:pt x="219" y="222"/>
                      <a:pt x="218" y="223"/>
                      <a:pt x="218" y="223"/>
                    </a:cubicBezTo>
                    <a:cubicBezTo>
                      <a:pt x="222" y="223"/>
                      <a:pt x="222" y="223"/>
                      <a:pt x="222" y="223"/>
                    </a:cubicBezTo>
                    <a:cubicBezTo>
                      <a:pt x="226" y="221"/>
                      <a:pt x="226" y="221"/>
                      <a:pt x="226" y="221"/>
                    </a:cubicBezTo>
                    <a:cubicBezTo>
                      <a:pt x="230" y="220"/>
                      <a:pt x="230" y="220"/>
                      <a:pt x="230" y="220"/>
                    </a:cubicBezTo>
                    <a:cubicBezTo>
                      <a:pt x="233" y="218"/>
                      <a:pt x="233" y="218"/>
                      <a:pt x="233" y="218"/>
                    </a:cubicBezTo>
                    <a:cubicBezTo>
                      <a:pt x="236" y="218"/>
                      <a:pt x="236" y="218"/>
                      <a:pt x="236" y="218"/>
                    </a:cubicBezTo>
                    <a:cubicBezTo>
                      <a:pt x="237" y="218"/>
                      <a:pt x="237" y="218"/>
                      <a:pt x="237" y="218"/>
                    </a:cubicBezTo>
                    <a:cubicBezTo>
                      <a:pt x="237" y="221"/>
                      <a:pt x="237" y="221"/>
                      <a:pt x="237" y="221"/>
                    </a:cubicBezTo>
                    <a:cubicBezTo>
                      <a:pt x="239" y="225"/>
                      <a:pt x="239" y="225"/>
                      <a:pt x="239" y="225"/>
                    </a:cubicBezTo>
                    <a:cubicBezTo>
                      <a:pt x="243" y="232"/>
                      <a:pt x="243" y="232"/>
                      <a:pt x="243" y="232"/>
                    </a:cubicBezTo>
                    <a:cubicBezTo>
                      <a:pt x="245" y="237"/>
                      <a:pt x="245" y="237"/>
                      <a:pt x="245" y="237"/>
                    </a:cubicBezTo>
                    <a:cubicBezTo>
                      <a:pt x="245" y="237"/>
                      <a:pt x="247" y="240"/>
                      <a:pt x="248" y="240"/>
                    </a:cubicBezTo>
                    <a:cubicBezTo>
                      <a:pt x="249" y="240"/>
                      <a:pt x="252" y="239"/>
                      <a:pt x="252" y="239"/>
                    </a:cubicBezTo>
                    <a:cubicBezTo>
                      <a:pt x="256" y="239"/>
                      <a:pt x="256" y="239"/>
                      <a:pt x="256" y="239"/>
                    </a:cubicBezTo>
                    <a:cubicBezTo>
                      <a:pt x="257" y="239"/>
                      <a:pt x="260" y="243"/>
                      <a:pt x="260" y="243"/>
                    </a:cubicBezTo>
                    <a:cubicBezTo>
                      <a:pt x="261" y="245"/>
                      <a:pt x="261" y="245"/>
                      <a:pt x="261" y="245"/>
                    </a:cubicBezTo>
                    <a:cubicBezTo>
                      <a:pt x="262" y="248"/>
                      <a:pt x="262" y="248"/>
                      <a:pt x="262" y="248"/>
                    </a:cubicBezTo>
                    <a:cubicBezTo>
                      <a:pt x="262" y="249"/>
                      <a:pt x="262" y="249"/>
                      <a:pt x="262" y="249"/>
                    </a:cubicBezTo>
                    <a:cubicBezTo>
                      <a:pt x="265" y="251"/>
                      <a:pt x="265" y="251"/>
                      <a:pt x="265" y="251"/>
                    </a:cubicBezTo>
                    <a:cubicBezTo>
                      <a:pt x="268" y="250"/>
                      <a:pt x="268" y="250"/>
                      <a:pt x="268" y="250"/>
                    </a:cubicBezTo>
                    <a:cubicBezTo>
                      <a:pt x="273" y="248"/>
                      <a:pt x="273" y="248"/>
                      <a:pt x="273" y="248"/>
                    </a:cubicBezTo>
                    <a:cubicBezTo>
                      <a:pt x="276" y="247"/>
                      <a:pt x="276" y="247"/>
                      <a:pt x="276" y="247"/>
                    </a:cubicBez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9" y="249"/>
                      <a:pt x="279" y="249"/>
                      <a:pt x="279" y="249"/>
                    </a:cubicBezTo>
                    <a:cubicBezTo>
                      <a:pt x="280" y="251"/>
                      <a:pt x="280" y="251"/>
                      <a:pt x="280" y="251"/>
                    </a:cubicBezTo>
                    <a:cubicBezTo>
                      <a:pt x="282" y="252"/>
                      <a:pt x="282" y="252"/>
                      <a:pt x="282" y="252"/>
                    </a:cubicBezTo>
                    <a:cubicBezTo>
                      <a:pt x="285" y="253"/>
                      <a:pt x="285" y="253"/>
                      <a:pt x="285" y="253"/>
                    </a:cubicBezTo>
                    <a:cubicBezTo>
                      <a:pt x="286" y="252"/>
                      <a:pt x="286" y="252"/>
                      <a:pt x="286" y="252"/>
                    </a:cubicBezTo>
                    <a:cubicBezTo>
                      <a:pt x="288" y="251"/>
                      <a:pt x="288" y="251"/>
                      <a:pt x="288" y="251"/>
                    </a:cubicBezTo>
                    <a:cubicBezTo>
                      <a:pt x="290" y="250"/>
                      <a:pt x="290" y="250"/>
                      <a:pt x="290" y="250"/>
                    </a:cubicBezTo>
                    <a:cubicBezTo>
                      <a:pt x="291" y="249"/>
                      <a:pt x="291" y="249"/>
                      <a:pt x="291" y="249"/>
                    </a:cubicBezTo>
                    <a:cubicBezTo>
                      <a:pt x="291" y="248"/>
                      <a:pt x="291" y="248"/>
                      <a:pt x="291" y="248"/>
                    </a:cubicBezTo>
                    <a:cubicBezTo>
                      <a:pt x="292" y="246"/>
                      <a:pt x="292" y="246"/>
                      <a:pt x="292" y="246"/>
                    </a:cubicBezTo>
                    <a:cubicBezTo>
                      <a:pt x="293" y="245"/>
                      <a:pt x="293" y="245"/>
                      <a:pt x="293" y="245"/>
                    </a:cubicBezTo>
                    <a:cubicBezTo>
                      <a:pt x="295" y="244"/>
                      <a:pt x="295" y="244"/>
                      <a:pt x="295" y="244"/>
                    </a:cubicBezTo>
                    <a:cubicBezTo>
                      <a:pt x="298" y="243"/>
                      <a:pt x="298" y="243"/>
                      <a:pt x="298" y="243"/>
                    </a:cubicBezTo>
                    <a:cubicBezTo>
                      <a:pt x="300" y="242"/>
                      <a:pt x="300" y="242"/>
                      <a:pt x="300" y="242"/>
                    </a:cubicBezTo>
                    <a:cubicBezTo>
                      <a:pt x="302" y="242"/>
                      <a:pt x="302" y="242"/>
                      <a:pt x="302" y="242"/>
                    </a:cubicBezTo>
                    <a:cubicBezTo>
                      <a:pt x="305" y="242"/>
                      <a:pt x="305" y="242"/>
                      <a:pt x="305" y="242"/>
                    </a:cubicBezTo>
                    <a:cubicBezTo>
                      <a:pt x="306" y="244"/>
                      <a:pt x="306" y="244"/>
                      <a:pt x="306" y="244"/>
                    </a:cubicBezTo>
                    <a:cubicBezTo>
                      <a:pt x="308" y="243"/>
                      <a:pt x="308" y="243"/>
                      <a:pt x="308" y="243"/>
                    </a:cubicBezTo>
                    <a:cubicBezTo>
                      <a:pt x="311" y="244"/>
                      <a:pt x="311" y="244"/>
                      <a:pt x="311" y="244"/>
                    </a:cubicBezTo>
                    <a:cubicBezTo>
                      <a:pt x="313" y="245"/>
                      <a:pt x="313" y="245"/>
                      <a:pt x="313" y="245"/>
                    </a:cubicBezTo>
                    <a:cubicBezTo>
                      <a:pt x="316" y="246"/>
                      <a:pt x="316" y="246"/>
                      <a:pt x="316" y="246"/>
                    </a:cubicBezTo>
                    <a:cubicBezTo>
                      <a:pt x="319" y="246"/>
                      <a:pt x="319" y="246"/>
                      <a:pt x="319" y="246"/>
                    </a:cubicBezTo>
                    <a:cubicBezTo>
                      <a:pt x="323" y="246"/>
                      <a:pt x="323" y="246"/>
                      <a:pt x="323" y="246"/>
                    </a:cubicBezTo>
                    <a:cubicBezTo>
                      <a:pt x="326" y="246"/>
                      <a:pt x="326" y="246"/>
                      <a:pt x="326" y="246"/>
                    </a:cubicBezTo>
                    <a:cubicBezTo>
                      <a:pt x="327" y="245"/>
                      <a:pt x="327" y="245"/>
                      <a:pt x="327" y="245"/>
                    </a:cubicBezTo>
                    <a:cubicBezTo>
                      <a:pt x="327" y="242"/>
                      <a:pt x="327" y="242"/>
                      <a:pt x="327" y="242"/>
                    </a:cubicBezTo>
                    <a:cubicBezTo>
                      <a:pt x="326" y="240"/>
                      <a:pt x="326" y="240"/>
                      <a:pt x="326" y="240"/>
                    </a:cubicBezTo>
                    <a:cubicBezTo>
                      <a:pt x="324" y="239"/>
                      <a:pt x="324" y="239"/>
                      <a:pt x="324" y="239"/>
                    </a:cubicBezTo>
                    <a:cubicBezTo>
                      <a:pt x="324" y="237"/>
                      <a:pt x="324" y="237"/>
                      <a:pt x="324" y="237"/>
                    </a:cubicBezTo>
                    <a:cubicBezTo>
                      <a:pt x="325" y="235"/>
                      <a:pt x="325" y="235"/>
                      <a:pt x="325" y="235"/>
                    </a:cubicBezTo>
                    <a:cubicBezTo>
                      <a:pt x="326" y="234"/>
                      <a:pt x="326" y="234"/>
                      <a:pt x="326" y="234"/>
                    </a:cubicBezTo>
                    <a:moveTo>
                      <a:pt x="0" y="219"/>
                    </a:moveTo>
                    <a:cubicBezTo>
                      <a:pt x="0" y="219"/>
                      <a:pt x="2" y="221"/>
                      <a:pt x="5" y="222"/>
                    </a:cubicBezTo>
                    <a:cubicBezTo>
                      <a:pt x="8" y="222"/>
                      <a:pt x="9" y="222"/>
                      <a:pt x="11" y="222"/>
                    </a:cubicBezTo>
                    <a:cubicBezTo>
                      <a:pt x="12" y="222"/>
                      <a:pt x="13" y="222"/>
                      <a:pt x="13" y="222"/>
                    </a:cubicBezTo>
                    <a:cubicBezTo>
                      <a:pt x="15" y="222"/>
                      <a:pt x="15" y="222"/>
                      <a:pt x="15" y="222"/>
                    </a:cubicBezTo>
                    <a:cubicBezTo>
                      <a:pt x="14" y="218"/>
                      <a:pt x="14" y="218"/>
                      <a:pt x="14" y="218"/>
                    </a:cubicBezTo>
                    <a:cubicBezTo>
                      <a:pt x="14" y="218"/>
                      <a:pt x="10" y="218"/>
                      <a:pt x="9" y="217"/>
                    </a:cubicBezTo>
                    <a:cubicBezTo>
                      <a:pt x="8" y="216"/>
                      <a:pt x="6" y="213"/>
                      <a:pt x="6" y="213"/>
                    </a:cubicBezTo>
                    <a:cubicBezTo>
                      <a:pt x="5" y="213"/>
                      <a:pt x="5" y="214"/>
                      <a:pt x="4" y="214"/>
                    </a:cubicBezTo>
                    <a:cubicBezTo>
                      <a:pt x="4" y="214"/>
                      <a:pt x="5" y="211"/>
                      <a:pt x="4" y="212"/>
                    </a:cubicBezTo>
                    <a:cubicBezTo>
                      <a:pt x="4" y="212"/>
                      <a:pt x="3" y="212"/>
                      <a:pt x="4" y="213"/>
                    </a:cubicBezTo>
                    <a:cubicBezTo>
                      <a:pt x="4" y="213"/>
                      <a:pt x="3" y="213"/>
                      <a:pt x="3" y="213"/>
                    </a:cubicBezTo>
                    <a:cubicBezTo>
                      <a:pt x="2" y="213"/>
                      <a:pt x="2" y="213"/>
                      <a:pt x="2" y="213"/>
                    </a:cubicBezTo>
                    <a:cubicBezTo>
                      <a:pt x="2" y="214"/>
                      <a:pt x="2" y="215"/>
                      <a:pt x="2" y="216"/>
                    </a:cubicBezTo>
                    <a:cubicBezTo>
                      <a:pt x="2" y="216"/>
                      <a:pt x="2" y="216"/>
                      <a:pt x="3" y="216"/>
                    </a:cubicBezTo>
                    <a:cubicBezTo>
                      <a:pt x="2" y="216"/>
                      <a:pt x="2" y="216"/>
                      <a:pt x="2" y="216"/>
                    </a:cubicBezTo>
                    <a:cubicBezTo>
                      <a:pt x="1" y="217"/>
                      <a:pt x="2" y="217"/>
                      <a:pt x="2" y="218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0" y="219"/>
                      <a:pt x="0" y="219"/>
                      <a:pt x="0" y="219"/>
                    </a:cubicBezTo>
                    <a:close/>
                    <a:moveTo>
                      <a:pt x="163" y="104"/>
                    </a:moveTo>
                    <a:cubicBezTo>
                      <a:pt x="163" y="104"/>
                      <a:pt x="163" y="105"/>
                      <a:pt x="163" y="105"/>
                    </a:cubicBezTo>
                    <a:cubicBezTo>
                      <a:pt x="163" y="105"/>
                      <a:pt x="163" y="105"/>
                      <a:pt x="163" y="105"/>
                    </a:cubicBezTo>
                    <a:cubicBezTo>
                      <a:pt x="163" y="105"/>
                      <a:pt x="163" y="107"/>
                      <a:pt x="163" y="106"/>
                    </a:cubicBezTo>
                    <a:cubicBezTo>
                      <a:pt x="163" y="106"/>
                      <a:pt x="163" y="107"/>
                      <a:pt x="163" y="107"/>
                    </a:cubicBezTo>
                    <a:cubicBezTo>
                      <a:pt x="163" y="107"/>
                      <a:pt x="163" y="108"/>
                      <a:pt x="164" y="108"/>
                    </a:cubicBezTo>
                    <a:cubicBezTo>
                      <a:pt x="164" y="108"/>
                      <a:pt x="165" y="108"/>
                      <a:pt x="166" y="108"/>
                    </a:cubicBezTo>
                    <a:cubicBezTo>
                      <a:pt x="166" y="108"/>
                      <a:pt x="167" y="110"/>
                      <a:pt x="167" y="110"/>
                    </a:cubicBezTo>
                    <a:cubicBezTo>
                      <a:pt x="168" y="110"/>
                      <a:pt x="169" y="110"/>
                      <a:pt x="170" y="110"/>
                    </a:cubicBezTo>
                    <a:cubicBezTo>
                      <a:pt x="169" y="110"/>
                      <a:pt x="170" y="110"/>
                      <a:pt x="171" y="110"/>
                    </a:cubicBezTo>
                    <a:cubicBezTo>
                      <a:pt x="171" y="110"/>
                      <a:pt x="171" y="110"/>
                      <a:pt x="171" y="109"/>
                    </a:cubicBezTo>
                    <a:cubicBezTo>
                      <a:pt x="171" y="108"/>
                      <a:pt x="170" y="107"/>
                      <a:pt x="169" y="107"/>
                    </a:cubicBezTo>
                    <a:cubicBezTo>
                      <a:pt x="168" y="106"/>
                      <a:pt x="167" y="106"/>
                      <a:pt x="166" y="106"/>
                    </a:cubicBezTo>
                    <a:cubicBezTo>
                      <a:pt x="166" y="105"/>
                      <a:pt x="165" y="104"/>
                      <a:pt x="165" y="104"/>
                    </a:cubicBezTo>
                    <a:cubicBezTo>
                      <a:pt x="164" y="104"/>
                      <a:pt x="164" y="104"/>
                      <a:pt x="163" y="104"/>
                    </a:cubicBezTo>
                    <a:close/>
                    <a:moveTo>
                      <a:pt x="155" y="101"/>
                    </a:move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6" y="103"/>
                      <a:pt x="157" y="103"/>
                      <a:pt x="156" y="102"/>
                    </a:cubicBezTo>
                    <a:cubicBezTo>
                      <a:pt x="156" y="102"/>
                      <a:pt x="156" y="102"/>
                      <a:pt x="155" y="101"/>
                    </a:cubicBezTo>
                    <a:close/>
                    <a:moveTo>
                      <a:pt x="243" y="101"/>
                    </a:moveTo>
                    <a:cubicBezTo>
                      <a:pt x="244" y="102"/>
                      <a:pt x="244" y="102"/>
                      <a:pt x="244" y="102"/>
                    </a:cubicBezTo>
                    <a:cubicBezTo>
                      <a:pt x="246" y="102"/>
                      <a:pt x="245" y="102"/>
                      <a:pt x="243" y="103"/>
                    </a:cubicBezTo>
                    <a:cubicBezTo>
                      <a:pt x="243" y="103"/>
                      <a:pt x="243" y="101"/>
                      <a:pt x="243" y="101"/>
                    </a:cubicBezTo>
                    <a:close/>
                    <a:moveTo>
                      <a:pt x="244" y="85"/>
                    </a:moveTo>
                    <a:cubicBezTo>
                      <a:pt x="243" y="85"/>
                      <a:pt x="243" y="87"/>
                      <a:pt x="242" y="87"/>
                    </a:cubicBezTo>
                    <a:cubicBezTo>
                      <a:pt x="242" y="87"/>
                      <a:pt x="241" y="87"/>
                      <a:pt x="241" y="87"/>
                    </a:cubicBezTo>
                    <a:cubicBezTo>
                      <a:pt x="241" y="88"/>
                      <a:pt x="241" y="88"/>
                      <a:pt x="241" y="89"/>
                    </a:cubicBezTo>
                    <a:cubicBezTo>
                      <a:pt x="242" y="89"/>
                      <a:pt x="242" y="89"/>
                      <a:pt x="242" y="89"/>
                    </a:cubicBezTo>
                    <a:cubicBezTo>
                      <a:pt x="242" y="89"/>
                      <a:pt x="243" y="88"/>
                      <a:pt x="243" y="88"/>
                    </a:cubicBezTo>
                    <a:cubicBezTo>
                      <a:pt x="244" y="87"/>
                      <a:pt x="245" y="88"/>
                      <a:pt x="245" y="88"/>
                    </a:cubicBezTo>
                    <a:cubicBezTo>
                      <a:pt x="246" y="88"/>
                      <a:pt x="246" y="87"/>
                      <a:pt x="247" y="87"/>
                    </a:cubicBezTo>
                    <a:cubicBezTo>
                      <a:pt x="247" y="87"/>
                      <a:pt x="247" y="86"/>
                      <a:pt x="247" y="86"/>
                    </a:cubicBezTo>
                    <a:cubicBezTo>
                      <a:pt x="246" y="85"/>
                      <a:pt x="245" y="85"/>
                      <a:pt x="244" y="85"/>
                    </a:cubicBezTo>
                    <a:close/>
                    <a:moveTo>
                      <a:pt x="227" y="82"/>
                    </a:moveTo>
                    <a:cubicBezTo>
                      <a:pt x="227" y="82"/>
                      <a:pt x="227" y="83"/>
                      <a:pt x="227" y="84"/>
                    </a:cubicBezTo>
                    <a:cubicBezTo>
                      <a:pt x="228" y="84"/>
                      <a:pt x="227" y="83"/>
                      <a:pt x="227" y="83"/>
                    </a:cubicBezTo>
                    <a:cubicBezTo>
                      <a:pt x="228" y="83"/>
                      <a:pt x="227" y="82"/>
                      <a:pt x="227" y="82"/>
                    </a:cubicBezTo>
                    <a:cubicBezTo>
                      <a:pt x="227" y="82"/>
                      <a:pt x="227" y="82"/>
                      <a:pt x="227" y="82"/>
                    </a:cubicBezTo>
                    <a:close/>
                    <a:moveTo>
                      <a:pt x="249" y="80"/>
                    </a:moveTo>
                    <a:cubicBezTo>
                      <a:pt x="248" y="80"/>
                      <a:pt x="247" y="81"/>
                      <a:pt x="247" y="81"/>
                    </a:cubicBezTo>
                    <a:cubicBezTo>
                      <a:pt x="247" y="82"/>
                      <a:pt x="247" y="82"/>
                      <a:pt x="247" y="82"/>
                    </a:cubicBezTo>
                    <a:cubicBezTo>
                      <a:pt x="247" y="83"/>
                      <a:pt x="248" y="83"/>
                      <a:pt x="248" y="83"/>
                    </a:cubicBezTo>
                    <a:cubicBezTo>
                      <a:pt x="248" y="83"/>
                      <a:pt x="248" y="83"/>
                      <a:pt x="248" y="84"/>
                    </a:cubicBezTo>
                    <a:cubicBezTo>
                      <a:pt x="249" y="83"/>
                      <a:pt x="249" y="84"/>
                      <a:pt x="250" y="84"/>
                    </a:cubicBezTo>
                    <a:cubicBezTo>
                      <a:pt x="250" y="83"/>
                      <a:pt x="251" y="81"/>
                      <a:pt x="250" y="80"/>
                    </a:cubicBezTo>
                    <a:cubicBezTo>
                      <a:pt x="250" y="80"/>
                      <a:pt x="249" y="80"/>
                      <a:pt x="249" y="80"/>
                    </a:cubicBezTo>
                    <a:close/>
                    <a:moveTo>
                      <a:pt x="213" y="77"/>
                    </a:moveTo>
                    <a:cubicBezTo>
                      <a:pt x="213" y="77"/>
                      <a:pt x="212" y="77"/>
                      <a:pt x="212" y="77"/>
                    </a:cubicBezTo>
                    <a:cubicBezTo>
                      <a:pt x="212" y="78"/>
                      <a:pt x="213" y="79"/>
                      <a:pt x="212" y="79"/>
                    </a:cubicBezTo>
                    <a:cubicBezTo>
                      <a:pt x="212" y="79"/>
                      <a:pt x="211" y="80"/>
                      <a:pt x="211" y="80"/>
                    </a:cubicBezTo>
                    <a:cubicBezTo>
                      <a:pt x="211" y="80"/>
                      <a:pt x="212" y="81"/>
                      <a:pt x="211" y="81"/>
                    </a:cubicBezTo>
                    <a:cubicBezTo>
                      <a:pt x="212" y="81"/>
                      <a:pt x="213" y="81"/>
                      <a:pt x="213" y="81"/>
                    </a:cubicBezTo>
                    <a:cubicBezTo>
                      <a:pt x="216" y="80"/>
                      <a:pt x="215" y="80"/>
                      <a:pt x="215" y="77"/>
                    </a:cubicBezTo>
                    <a:cubicBezTo>
                      <a:pt x="214" y="77"/>
                      <a:pt x="214" y="77"/>
                      <a:pt x="213" y="77"/>
                    </a:cubicBezTo>
                    <a:close/>
                    <a:moveTo>
                      <a:pt x="277" y="79"/>
                    </a:moveTo>
                    <a:cubicBezTo>
                      <a:pt x="278" y="78"/>
                      <a:pt x="278" y="80"/>
                      <a:pt x="278" y="80"/>
                    </a:cubicBezTo>
                    <a:cubicBezTo>
                      <a:pt x="278" y="80"/>
                      <a:pt x="277" y="80"/>
                      <a:pt x="277" y="80"/>
                    </a:cubicBezTo>
                    <a:cubicBezTo>
                      <a:pt x="277" y="80"/>
                      <a:pt x="277" y="81"/>
                      <a:pt x="276" y="81"/>
                    </a:cubicBezTo>
                    <a:cubicBezTo>
                      <a:pt x="275" y="82"/>
                      <a:pt x="277" y="79"/>
                      <a:pt x="277" y="79"/>
                    </a:cubicBezTo>
                    <a:close/>
                    <a:moveTo>
                      <a:pt x="78" y="186"/>
                    </a:moveTo>
                    <a:cubicBezTo>
                      <a:pt x="79" y="187"/>
                      <a:pt x="79" y="187"/>
                      <a:pt x="82" y="188"/>
                    </a:cubicBezTo>
                    <a:cubicBezTo>
                      <a:pt x="82" y="189"/>
                      <a:pt x="82" y="189"/>
                      <a:pt x="81" y="189"/>
                    </a:cubicBezTo>
                    <a:cubicBezTo>
                      <a:pt x="81" y="190"/>
                      <a:pt x="81" y="191"/>
                      <a:pt x="81" y="191"/>
                    </a:cubicBezTo>
                    <a:cubicBezTo>
                      <a:pt x="81" y="191"/>
                      <a:pt x="80" y="191"/>
                      <a:pt x="80" y="191"/>
                    </a:cubicBezTo>
                    <a:cubicBezTo>
                      <a:pt x="80" y="191"/>
                      <a:pt x="80" y="192"/>
                      <a:pt x="80" y="192"/>
                    </a:cubicBezTo>
                    <a:cubicBezTo>
                      <a:pt x="79" y="192"/>
                      <a:pt x="79" y="192"/>
                      <a:pt x="78" y="192"/>
                    </a:cubicBezTo>
                    <a:cubicBezTo>
                      <a:pt x="78" y="192"/>
                      <a:pt x="76" y="190"/>
                      <a:pt x="75" y="190"/>
                    </a:cubicBezTo>
                    <a:cubicBezTo>
                      <a:pt x="75" y="189"/>
                      <a:pt x="74" y="189"/>
                      <a:pt x="74" y="188"/>
                    </a:cubicBezTo>
                    <a:cubicBezTo>
                      <a:pt x="72" y="186"/>
                      <a:pt x="76" y="189"/>
                      <a:pt x="76" y="189"/>
                    </a:cubicBezTo>
                    <a:cubicBezTo>
                      <a:pt x="76" y="189"/>
                      <a:pt x="77" y="188"/>
                      <a:pt x="77" y="188"/>
                    </a:cubicBezTo>
                    <a:cubicBezTo>
                      <a:pt x="77" y="187"/>
                      <a:pt x="78" y="186"/>
                      <a:pt x="78" y="186"/>
                    </a:cubicBezTo>
                    <a:close/>
                    <a:moveTo>
                      <a:pt x="76" y="184"/>
                    </a:moveTo>
                    <a:cubicBezTo>
                      <a:pt x="76" y="184"/>
                      <a:pt x="78" y="186"/>
                      <a:pt x="77" y="186"/>
                    </a:cubicBezTo>
                    <a:cubicBezTo>
                      <a:pt x="77" y="186"/>
                      <a:pt x="76" y="185"/>
                      <a:pt x="76" y="185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5" y="185"/>
                      <a:pt x="76" y="185"/>
                      <a:pt x="76" y="185"/>
                    </a:cubicBezTo>
                    <a:cubicBezTo>
                      <a:pt x="76" y="185"/>
                      <a:pt x="76" y="184"/>
                      <a:pt x="76" y="184"/>
                    </a:cubicBezTo>
                    <a:close/>
                    <a:moveTo>
                      <a:pt x="75" y="176"/>
                    </a:moveTo>
                    <a:cubicBezTo>
                      <a:pt x="77" y="176"/>
                      <a:pt x="77" y="178"/>
                      <a:pt x="75" y="178"/>
                    </a:cubicBezTo>
                    <a:cubicBezTo>
                      <a:pt x="73" y="177"/>
                      <a:pt x="73" y="176"/>
                      <a:pt x="75" y="176"/>
                    </a:cubicBezTo>
                    <a:close/>
                    <a:moveTo>
                      <a:pt x="62" y="153"/>
                    </a:moveTo>
                    <a:cubicBezTo>
                      <a:pt x="63" y="153"/>
                      <a:pt x="64" y="154"/>
                      <a:pt x="65" y="155"/>
                    </a:cubicBezTo>
                    <a:cubicBezTo>
                      <a:pt x="66" y="155"/>
                      <a:pt x="65" y="155"/>
                      <a:pt x="66" y="156"/>
                    </a:cubicBezTo>
                    <a:cubicBezTo>
                      <a:pt x="67" y="155"/>
                      <a:pt x="67" y="157"/>
                      <a:pt x="67" y="157"/>
                    </a:cubicBezTo>
                    <a:cubicBezTo>
                      <a:pt x="63" y="157"/>
                      <a:pt x="63" y="157"/>
                      <a:pt x="63" y="157"/>
                    </a:cubicBezTo>
                    <a:cubicBezTo>
                      <a:pt x="63" y="156"/>
                      <a:pt x="63" y="155"/>
                      <a:pt x="63" y="155"/>
                    </a:cubicBezTo>
                    <a:cubicBezTo>
                      <a:pt x="63" y="155"/>
                      <a:pt x="61" y="153"/>
                      <a:pt x="62" y="153"/>
                    </a:cubicBezTo>
                    <a:close/>
                    <a:moveTo>
                      <a:pt x="81" y="145"/>
                    </a:moveTo>
                    <a:cubicBezTo>
                      <a:pt x="81" y="145"/>
                      <a:pt x="81" y="146"/>
                      <a:pt x="81" y="146"/>
                    </a:cubicBezTo>
                    <a:cubicBezTo>
                      <a:pt x="80" y="147"/>
                      <a:pt x="80" y="145"/>
                      <a:pt x="81" y="145"/>
                    </a:cubicBezTo>
                    <a:close/>
                    <a:moveTo>
                      <a:pt x="123" y="110"/>
                    </a:moveTo>
                    <a:cubicBezTo>
                      <a:pt x="123" y="110"/>
                      <a:pt x="122" y="111"/>
                      <a:pt x="122" y="111"/>
                    </a:cubicBezTo>
                    <a:cubicBezTo>
                      <a:pt x="122" y="111"/>
                      <a:pt x="122" y="112"/>
                      <a:pt x="122" y="112"/>
                    </a:cubicBezTo>
                    <a:cubicBezTo>
                      <a:pt x="121" y="112"/>
                      <a:pt x="122" y="113"/>
                      <a:pt x="122" y="113"/>
                    </a:cubicBezTo>
                    <a:cubicBezTo>
                      <a:pt x="122" y="114"/>
                      <a:pt x="122" y="114"/>
                      <a:pt x="122" y="115"/>
                    </a:cubicBezTo>
                    <a:cubicBezTo>
                      <a:pt x="122" y="115"/>
                      <a:pt x="123" y="115"/>
                      <a:pt x="123" y="115"/>
                    </a:cubicBezTo>
                    <a:cubicBezTo>
                      <a:pt x="124" y="115"/>
                      <a:pt x="124" y="116"/>
                      <a:pt x="125" y="116"/>
                    </a:cubicBezTo>
                    <a:cubicBezTo>
                      <a:pt x="126" y="115"/>
                      <a:pt x="128" y="112"/>
                      <a:pt x="127" y="111"/>
                    </a:cubicBezTo>
                    <a:cubicBezTo>
                      <a:pt x="126" y="110"/>
                      <a:pt x="124" y="110"/>
                      <a:pt x="123" y="110"/>
                    </a:cubicBezTo>
                    <a:close/>
                    <a:moveTo>
                      <a:pt x="36" y="194"/>
                    </a:moveTo>
                    <a:cubicBezTo>
                      <a:pt x="37" y="194"/>
                      <a:pt x="37" y="195"/>
                      <a:pt x="36" y="195"/>
                    </a:cubicBezTo>
                    <a:cubicBezTo>
                      <a:pt x="36" y="195"/>
                      <a:pt x="36" y="194"/>
                      <a:pt x="36" y="194"/>
                    </a:cubicBezTo>
                    <a:close/>
                    <a:moveTo>
                      <a:pt x="48" y="167"/>
                    </a:moveTo>
                    <a:cubicBezTo>
                      <a:pt x="49" y="167"/>
                      <a:pt x="48" y="167"/>
                      <a:pt x="49" y="167"/>
                    </a:cubicBezTo>
                    <a:cubicBezTo>
                      <a:pt x="49" y="168"/>
                      <a:pt x="50" y="167"/>
                      <a:pt x="51" y="167"/>
                    </a:cubicBezTo>
                    <a:cubicBezTo>
                      <a:pt x="51" y="168"/>
                      <a:pt x="51" y="169"/>
                      <a:pt x="51" y="169"/>
                    </a:cubicBezTo>
                    <a:cubicBezTo>
                      <a:pt x="52" y="169"/>
                      <a:pt x="52" y="169"/>
                      <a:pt x="52" y="169"/>
                    </a:cubicBezTo>
                    <a:cubicBezTo>
                      <a:pt x="55" y="171"/>
                      <a:pt x="55" y="173"/>
                      <a:pt x="57" y="176"/>
                    </a:cubicBezTo>
                    <a:cubicBezTo>
                      <a:pt x="56" y="176"/>
                      <a:pt x="56" y="175"/>
                      <a:pt x="55" y="175"/>
                    </a:cubicBezTo>
                    <a:cubicBezTo>
                      <a:pt x="55" y="176"/>
                      <a:pt x="55" y="177"/>
                      <a:pt x="55" y="177"/>
                    </a:cubicBezTo>
                    <a:cubicBezTo>
                      <a:pt x="55" y="178"/>
                      <a:pt x="54" y="177"/>
                      <a:pt x="54" y="177"/>
                    </a:cubicBezTo>
                    <a:cubicBezTo>
                      <a:pt x="52" y="177"/>
                      <a:pt x="52" y="178"/>
                      <a:pt x="51" y="179"/>
                    </a:cubicBezTo>
                    <a:cubicBezTo>
                      <a:pt x="51" y="178"/>
                      <a:pt x="50" y="178"/>
                      <a:pt x="49" y="178"/>
                    </a:cubicBezTo>
                    <a:cubicBezTo>
                      <a:pt x="49" y="178"/>
                      <a:pt x="49" y="177"/>
                      <a:pt x="49" y="176"/>
                    </a:cubicBezTo>
                    <a:cubicBezTo>
                      <a:pt x="49" y="176"/>
                      <a:pt x="47" y="175"/>
                      <a:pt x="47" y="174"/>
                    </a:cubicBezTo>
                    <a:cubicBezTo>
                      <a:pt x="47" y="173"/>
                      <a:pt x="47" y="172"/>
                      <a:pt x="47" y="172"/>
                    </a:cubicBezTo>
                    <a:cubicBezTo>
                      <a:pt x="46" y="171"/>
                      <a:pt x="45" y="171"/>
                      <a:pt x="45" y="171"/>
                    </a:cubicBezTo>
                    <a:cubicBezTo>
                      <a:pt x="45" y="170"/>
                      <a:pt x="45" y="169"/>
                      <a:pt x="44" y="169"/>
                    </a:cubicBezTo>
                    <a:cubicBezTo>
                      <a:pt x="45" y="169"/>
                      <a:pt x="45" y="169"/>
                      <a:pt x="45" y="169"/>
                    </a:cubicBezTo>
                    <a:cubicBezTo>
                      <a:pt x="45" y="169"/>
                      <a:pt x="46" y="168"/>
                      <a:pt x="46" y="168"/>
                    </a:cubicBezTo>
                    <a:cubicBezTo>
                      <a:pt x="46" y="168"/>
                      <a:pt x="46" y="168"/>
                      <a:pt x="46" y="168"/>
                    </a:cubicBezTo>
                    <a:cubicBezTo>
                      <a:pt x="46" y="168"/>
                      <a:pt x="47" y="168"/>
                      <a:pt x="47" y="168"/>
                    </a:cubicBezTo>
                    <a:cubicBezTo>
                      <a:pt x="48" y="167"/>
                      <a:pt x="47" y="167"/>
                      <a:pt x="48" y="167"/>
                    </a:cubicBezTo>
                    <a:close/>
                    <a:moveTo>
                      <a:pt x="65" y="161"/>
                    </a:moveTo>
                    <a:cubicBezTo>
                      <a:pt x="65" y="161"/>
                      <a:pt x="66" y="162"/>
                      <a:pt x="66" y="162"/>
                    </a:cubicBezTo>
                    <a:cubicBezTo>
                      <a:pt x="67" y="162"/>
                      <a:pt x="67" y="162"/>
                      <a:pt x="68" y="162"/>
                    </a:cubicBezTo>
                    <a:cubicBezTo>
                      <a:pt x="68" y="162"/>
                      <a:pt x="69" y="162"/>
                      <a:pt x="69" y="163"/>
                    </a:cubicBezTo>
                    <a:cubicBezTo>
                      <a:pt x="69" y="164"/>
                      <a:pt x="68" y="165"/>
                      <a:pt x="69" y="167"/>
                    </a:cubicBezTo>
                    <a:cubicBezTo>
                      <a:pt x="69" y="167"/>
                      <a:pt x="70" y="168"/>
                      <a:pt x="71" y="168"/>
                    </a:cubicBezTo>
                    <a:cubicBezTo>
                      <a:pt x="71" y="168"/>
                      <a:pt x="72" y="170"/>
                      <a:pt x="72" y="170"/>
                    </a:cubicBezTo>
                    <a:cubicBezTo>
                      <a:pt x="71" y="171"/>
                      <a:pt x="71" y="171"/>
                      <a:pt x="71" y="172"/>
                    </a:cubicBezTo>
                    <a:cubicBezTo>
                      <a:pt x="71" y="172"/>
                      <a:pt x="70" y="173"/>
                      <a:pt x="70" y="173"/>
                    </a:cubicBezTo>
                    <a:cubicBezTo>
                      <a:pt x="70" y="173"/>
                      <a:pt x="70" y="173"/>
                      <a:pt x="70" y="173"/>
                    </a:cubicBezTo>
                    <a:cubicBezTo>
                      <a:pt x="70" y="173"/>
                      <a:pt x="69" y="172"/>
                      <a:pt x="68" y="172"/>
                    </a:cubicBezTo>
                    <a:cubicBezTo>
                      <a:pt x="68" y="171"/>
                      <a:pt x="67" y="170"/>
                      <a:pt x="67" y="170"/>
                    </a:cubicBezTo>
                    <a:cubicBezTo>
                      <a:pt x="67" y="170"/>
                      <a:pt x="66" y="170"/>
                      <a:pt x="66" y="170"/>
                    </a:cubicBezTo>
                    <a:cubicBezTo>
                      <a:pt x="66" y="169"/>
                      <a:pt x="66" y="169"/>
                      <a:pt x="66" y="168"/>
                    </a:cubicBezTo>
                    <a:cubicBezTo>
                      <a:pt x="65" y="168"/>
                      <a:pt x="64" y="168"/>
                      <a:pt x="64" y="167"/>
                    </a:cubicBezTo>
                    <a:cubicBezTo>
                      <a:pt x="64" y="167"/>
                      <a:pt x="64" y="166"/>
                      <a:pt x="64" y="166"/>
                    </a:cubicBezTo>
                    <a:cubicBezTo>
                      <a:pt x="64" y="167"/>
                      <a:pt x="65" y="166"/>
                      <a:pt x="65" y="166"/>
                    </a:cubicBezTo>
                    <a:cubicBezTo>
                      <a:pt x="65" y="167"/>
                      <a:pt x="65" y="167"/>
                      <a:pt x="65" y="167"/>
                    </a:cubicBezTo>
                    <a:cubicBezTo>
                      <a:pt x="66" y="170"/>
                      <a:pt x="66" y="167"/>
                      <a:pt x="65" y="166"/>
                    </a:cubicBezTo>
                    <a:cubicBezTo>
                      <a:pt x="65" y="166"/>
                      <a:pt x="65" y="166"/>
                      <a:pt x="65" y="166"/>
                    </a:cubicBezTo>
                    <a:cubicBezTo>
                      <a:pt x="65" y="166"/>
                      <a:pt x="65" y="166"/>
                      <a:pt x="65" y="166"/>
                    </a:cubicBezTo>
                    <a:cubicBezTo>
                      <a:pt x="68" y="165"/>
                      <a:pt x="67" y="168"/>
                      <a:pt x="67" y="163"/>
                    </a:cubicBezTo>
                    <a:cubicBezTo>
                      <a:pt x="67" y="163"/>
                      <a:pt x="66" y="163"/>
                      <a:pt x="66" y="163"/>
                    </a:cubicBezTo>
                    <a:cubicBezTo>
                      <a:pt x="65" y="163"/>
                      <a:pt x="65" y="163"/>
                      <a:pt x="65" y="163"/>
                    </a:cubicBezTo>
                    <a:cubicBezTo>
                      <a:pt x="65" y="163"/>
                      <a:pt x="65" y="163"/>
                      <a:pt x="65" y="163"/>
                    </a:cubicBezTo>
                    <a:cubicBezTo>
                      <a:pt x="65" y="162"/>
                      <a:pt x="65" y="162"/>
                      <a:pt x="65" y="161"/>
                    </a:cubicBezTo>
                    <a:cubicBezTo>
                      <a:pt x="64" y="161"/>
                      <a:pt x="64" y="161"/>
                      <a:pt x="65" y="161"/>
                    </a:cubicBezTo>
                    <a:close/>
                    <a:moveTo>
                      <a:pt x="198" y="50"/>
                    </a:moveTo>
                    <a:cubicBezTo>
                      <a:pt x="198" y="50"/>
                      <a:pt x="197" y="51"/>
                      <a:pt x="196" y="51"/>
                    </a:cubicBezTo>
                    <a:cubicBezTo>
                      <a:pt x="196" y="51"/>
                      <a:pt x="195" y="51"/>
                      <a:pt x="195" y="51"/>
                    </a:cubicBezTo>
                    <a:cubicBezTo>
                      <a:pt x="194" y="51"/>
                      <a:pt x="194" y="53"/>
                      <a:pt x="194" y="53"/>
                    </a:cubicBezTo>
                    <a:cubicBezTo>
                      <a:pt x="193" y="53"/>
                      <a:pt x="193" y="53"/>
                      <a:pt x="193" y="53"/>
                    </a:cubicBezTo>
                    <a:cubicBezTo>
                      <a:pt x="191" y="53"/>
                      <a:pt x="190" y="54"/>
                      <a:pt x="189" y="54"/>
                    </a:cubicBezTo>
                    <a:cubicBezTo>
                      <a:pt x="189" y="54"/>
                      <a:pt x="189" y="54"/>
                      <a:pt x="188" y="54"/>
                    </a:cubicBezTo>
                    <a:cubicBezTo>
                      <a:pt x="188" y="54"/>
                      <a:pt x="186" y="56"/>
                      <a:pt x="185" y="56"/>
                    </a:cubicBezTo>
                    <a:cubicBezTo>
                      <a:pt x="184" y="56"/>
                      <a:pt x="184" y="56"/>
                      <a:pt x="183" y="56"/>
                    </a:cubicBezTo>
                    <a:cubicBezTo>
                      <a:pt x="183" y="56"/>
                      <a:pt x="182" y="57"/>
                      <a:pt x="182" y="57"/>
                    </a:cubicBezTo>
                    <a:cubicBezTo>
                      <a:pt x="182" y="57"/>
                      <a:pt x="179" y="57"/>
                      <a:pt x="179" y="57"/>
                    </a:cubicBezTo>
                    <a:cubicBezTo>
                      <a:pt x="179" y="56"/>
                      <a:pt x="179" y="56"/>
                      <a:pt x="179" y="56"/>
                    </a:cubicBezTo>
                    <a:cubicBezTo>
                      <a:pt x="177" y="55"/>
                      <a:pt x="176" y="55"/>
                      <a:pt x="174" y="55"/>
                    </a:cubicBezTo>
                    <a:cubicBezTo>
                      <a:pt x="174" y="56"/>
                      <a:pt x="174" y="57"/>
                      <a:pt x="174" y="58"/>
                    </a:cubicBezTo>
                    <a:cubicBezTo>
                      <a:pt x="173" y="58"/>
                      <a:pt x="171" y="58"/>
                      <a:pt x="171" y="58"/>
                    </a:cubicBezTo>
                    <a:cubicBezTo>
                      <a:pt x="171" y="58"/>
                      <a:pt x="170" y="58"/>
                      <a:pt x="170" y="58"/>
                    </a:cubicBezTo>
                    <a:cubicBezTo>
                      <a:pt x="170" y="58"/>
                      <a:pt x="169" y="58"/>
                      <a:pt x="169" y="58"/>
                    </a:cubicBezTo>
                    <a:cubicBezTo>
                      <a:pt x="168" y="58"/>
                      <a:pt x="168" y="59"/>
                      <a:pt x="167" y="59"/>
                    </a:cubicBezTo>
                    <a:cubicBezTo>
                      <a:pt x="166" y="60"/>
                      <a:pt x="165" y="59"/>
                      <a:pt x="165" y="60"/>
                    </a:cubicBezTo>
                    <a:cubicBezTo>
                      <a:pt x="164" y="60"/>
                      <a:pt x="164" y="61"/>
                      <a:pt x="164" y="61"/>
                    </a:cubicBezTo>
                    <a:cubicBezTo>
                      <a:pt x="163" y="61"/>
                      <a:pt x="162" y="61"/>
                      <a:pt x="161" y="61"/>
                    </a:cubicBezTo>
                    <a:cubicBezTo>
                      <a:pt x="161" y="62"/>
                      <a:pt x="161" y="62"/>
                      <a:pt x="161" y="62"/>
                    </a:cubicBezTo>
                    <a:cubicBezTo>
                      <a:pt x="160" y="63"/>
                      <a:pt x="159" y="63"/>
                      <a:pt x="159" y="63"/>
                    </a:cubicBezTo>
                    <a:cubicBezTo>
                      <a:pt x="159" y="63"/>
                      <a:pt x="159" y="63"/>
                      <a:pt x="159" y="63"/>
                    </a:cubicBezTo>
                    <a:cubicBezTo>
                      <a:pt x="158" y="64"/>
                      <a:pt x="156" y="62"/>
                      <a:pt x="154" y="63"/>
                    </a:cubicBezTo>
                    <a:cubicBezTo>
                      <a:pt x="154" y="63"/>
                      <a:pt x="154" y="64"/>
                      <a:pt x="154" y="64"/>
                    </a:cubicBezTo>
                    <a:cubicBezTo>
                      <a:pt x="152" y="65"/>
                      <a:pt x="151" y="65"/>
                      <a:pt x="150" y="64"/>
                    </a:cubicBezTo>
                    <a:cubicBezTo>
                      <a:pt x="149" y="66"/>
                      <a:pt x="149" y="66"/>
                      <a:pt x="149" y="66"/>
                    </a:cubicBezTo>
                    <a:cubicBezTo>
                      <a:pt x="149" y="66"/>
                      <a:pt x="149" y="66"/>
                      <a:pt x="150" y="66"/>
                    </a:cubicBezTo>
                    <a:cubicBezTo>
                      <a:pt x="149" y="67"/>
                      <a:pt x="148" y="67"/>
                      <a:pt x="150" y="68"/>
                    </a:cubicBezTo>
                    <a:cubicBezTo>
                      <a:pt x="149" y="68"/>
                      <a:pt x="148" y="68"/>
                      <a:pt x="148" y="68"/>
                    </a:cubicBezTo>
                    <a:cubicBezTo>
                      <a:pt x="148" y="67"/>
                      <a:pt x="147" y="68"/>
                      <a:pt x="147" y="68"/>
                    </a:cubicBezTo>
                    <a:cubicBezTo>
                      <a:pt x="147" y="69"/>
                      <a:pt x="147" y="70"/>
                      <a:pt x="147" y="70"/>
                    </a:cubicBezTo>
                    <a:cubicBezTo>
                      <a:pt x="147" y="70"/>
                      <a:pt x="146" y="69"/>
                      <a:pt x="146" y="69"/>
                    </a:cubicBezTo>
                    <a:cubicBezTo>
                      <a:pt x="145" y="70"/>
                      <a:pt x="145" y="72"/>
                      <a:pt x="145" y="71"/>
                    </a:cubicBezTo>
                    <a:cubicBezTo>
                      <a:pt x="145" y="71"/>
                      <a:pt x="145" y="71"/>
                      <a:pt x="145" y="70"/>
                    </a:cubicBezTo>
                    <a:cubicBezTo>
                      <a:pt x="144" y="70"/>
                      <a:pt x="144" y="71"/>
                      <a:pt x="145" y="71"/>
                    </a:cubicBezTo>
                    <a:cubicBezTo>
                      <a:pt x="145" y="72"/>
                      <a:pt x="145" y="72"/>
                      <a:pt x="145" y="72"/>
                    </a:cubicBezTo>
                    <a:cubicBezTo>
                      <a:pt x="144" y="72"/>
                      <a:pt x="145" y="71"/>
                      <a:pt x="144" y="71"/>
                    </a:cubicBezTo>
                    <a:cubicBezTo>
                      <a:pt x="143" y="72"/>
                      <a:pt x="142" y="74"/>
                      <a:pt x="141" y="74"/>
                    </a:cubicBezTo>
                    <a:cubicBezTo>
                      <a:pt x="140" y="74"/>
                      <a:pt x="139" y="74"/>
                      <a:pt x="139" y="74"/>
                    </a:cubicBezTo>
                    <a:cubicBezTo>
                      <a:pt x="139" y="74"/>
                      <a:pt x="139" y="75"/>
                      <a:pt x="139" y="75"/>
                    </a:cubicBezTo>
                    <a:cubicBezTo>
                      <a:pt x="141" y="76"/>
                      <a:pt x="142" y="75"/>
                      <a:pt x="144" y="76"/>
                    </a:cubicBezTo>
                    <a:cubicBezTo>
                      <a:pt x="142" y="76"/>
                      <a:pt x="142" y="76"/>
                      <a:pt x="141" y="79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42" y="79"/>
                      <a:pt x="142" y="79"/>
                      <a:pt x="143" y="79"/>
                    </a:cubicBezTo>
                    <a:cubicBezTo>
                      <a:pt x="142" y="79"/>
                      <a:pt x="142" y="81"/>
                      <a:pt x="141" y="81"/>
                    </a:cubicBezTo>
                    <a:cubicBezTo>
                      <a:pt x="141" y="81"/>
                      <a:pt x="140" y="81"/>
                      <a:pt x="140" y="81"/>
                    </a:cubicBezTo>
                    <a:cubicBezTo>
                      <a:pt x="139" y="81"/>
                      <a:pt x="138" y="81"/>
                      <a:pt x="137" y="82"/>
                    </a:cubicBezTo>
                    <a:cubicBezTo>
                      <a:pt x="137" y="84"/>
                      <a:pt x="137" y="84"/>
                      <a:pt x="138" y="85"/>
                    </a:cubicBezTo>
                    <a:cubicBezTo>
                      <a:pt x="138" y="85"/>
                      <a:pt x="137" y="85"/>
                      <a:pt x="137" y="85"/>
                    </a:cubicBezTo>
                    <a:cubicBezTo>
                      <a:pt x="136" y="86"/>
                      <a:pt x="137" y="87"/>
                      <a:pt x="137" y="87"/>
                    </a:cubicBezTo>
                    <a:cubicBezTo>
                      <a:pt x="136" y="88"/>
                      <a:pt x="136" y="87"/>
                      <a:pt x="136" y="88"/>
                    </a:cubicBezTo>
                    <a:cubicBezTo>
                      <a:pt x="135" y="88"/>
                      <a:pt x="136" y="88"/>
                      <a:pt x="136" y="88"/>
                    </a:cubicBezTo>
                    <a:cubicBezTo>
                      <a:pt x="136" y="88"/>
                      <a:pt x="136" y="89"/>
                      <a:pt x="137" y="89"/>
                    </a:cubicBezTo>
                    <a:cubicBezTo>
                      <a:pt x="136" y="89"/>
                      <a:pt x="136" y="90"/>
                      <a:pt x="136" y="90"/>
                    </a:cubicBezTo>
                    <a:cubicBezTo>
                      <a:pt x="135" y="90"/>
                      <a:pt x="135" y="90"/>
                      <a:pt x="133" y="90"/>
                    </a:cubicBezTo>
                    <a:cubicBezTo>
                      <a:pt x="132" y="92"/>
                      <a:pt x="132" y="93"/>
                      <a:pt x="133" y="96"/>
                    </a:cubicBezTo>
                    <a:cubicBezTo>
                      <a:pt x="134" y="96"/>
                      <a:pt x="134" y="96"/>
                      <a:pt x="135" y="96"/>
                    </a:cubicBezTo>
                    <a:cubicBezTo>
                      <a:pt x="135" y="96"/>
                      <a:pt x="135" y="95"/>
                      <a:pt x="135" y="95"/>
                    </a:cubicBezTo>
                    <a:cubicBezTo>
                      <a:pt x="135" y="95"/>
                      <a:pt x="136" y="95"/>
                      <a:pt x="136" y="95"/>
                    </a:cubicBezTo>
                    <a:cubicBezTo>
                      <a:pt x="136" y="95"/>
                      <a:pt x="136" y="94"/>
                      <a:pt x="136" y="94"/>
                    </a:cubicBezTo>
                    <a:cubicBezTo>
                      <a:pt x="136" y="94"/>
                      <a:pt x="137" y="94"/>
                      <a:pt x="137" y="94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8" y="95"/>
                      <a:pt x="139" y="94"/>
                      <a:pt x="139" y="94"/>
                    </a:cubicBezTo>
                    <a:cubicBezTo>
                      <a:pt x="139" y="94"/>
                      <a:pt x="140" y="94"/>
                      <a:pt x="141" y="94"/>
                    </a:cubicBezTo>
                    <a:cubicBezTo>
                      <a:pt x="141" y="94"/>
                      <a:pt x="140" y="95"/>
                      <a:pt x="140" y="95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95"/>
                      <a:pt x="141" y="97"/>
                      <a:pt x="141" y="97"/>
                    </a:cubicBezTo>
                    <a:cubicBezTo>
                      <a:pt x="143" y="97"/>
                      <a:pt x="142" y="97"/>
                      <a:pt x="144" y="97"/>
                    </a:cubicBezTo>
                    <a:cubicBezTo>
                      <a:pt x="144" y="97"/>
                      <a:pt x="144" y="98"/>
                      <a:pt x="144" y="99"/>
                    </a:cubicBezTo>
                    <a:cubicBezTo>
                      <a:pt x="143" y="99"/>
                      <a:pt x="144" y="98"/>
                      <a:pt x="143" y="98"/>
                    </a:cubicBezTo>
                    <a:cubicBezTo>
                      <a:pt x="142" y="99"/>
                      <a:pt x="142" y="99"/>
                      <a:pt x="142" y="99"/>
                    </a:cubicBezTo>
                    <a:cubicBezTo>
                      <a:pt x="141" y="99"/>
                      <a:pt x="142" y="99"/>
                      <a:pt x="141" y="99"/>
                    </a:cubicBezTo>
                    <a:cubicBezTo>
                      <a:pt x="139" y="100"/>
                      <a:pt x="142" y="100"/>
                      <a:pt x="142" y="101"/>
                    </a:cubicBezTo>
                    <a:cubicBezTo>
                      <a:pt x="142" y="101"/>
                      <a:pt x="142" y="102"/>
                      <a:pt x="142" y="101"/>
                    </a:cubicBezTo>
                    <a:cubicBezTo>
                      <a:pt x="141" y="102"/>
                      <a:pt x="141" y="102"/>
                      <a:pt x="140" y="102"/>
                    </a:cubicBezTo>
                    <a:cubicBezTo>
                      <a:pt x="141" y="103"/>
                      <a:pt x="141" y="103"/>
                      <a:pt x="141" y="103"/>
                    </a:cubicBezTo>
                    <a:cubicBezTo>
                      <a:pt x="142" y="103"/>
                      <a:pt x="144" y="102"/>
                      <a:pt x="145" y="102"/>
                    </a:cubicBezTo>
                    <a:cubicBezTo>
                      <a:pt x="145" y="102"/>
                      <a:pt x="146" y="104"/>
                      <a:pt x="147" y="104"/>
                    </a:cubicBez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48" y="104"/>
                      <a:pt x="147" y="103"/>
                      <a:pt x="147" y="103"/>
                    </a:cubicBezTo>
                    <a:cubicBezTo>
                      <a:pt x="147" y="103"/>
                      <a:pt x="148" y="102"/>
                      <a:pt x="148" y="102"/>
                    </a:cubicBezTo>
                    <a:cubicBezTo>
                      <a:pt x="150" y="103"/>
                      <a:pt x="151" y="103"/>
                      <a:pt x="154" y="102"/>
                    </a:cubicBezTo>
                    <a:cubicBezTo>
                      <a:pt x="154" y="103"/>
                      <a:pt x="153" y="103"/>
                      <a:pt x="154" y="103"/>
                    </a:cubicBezTo>
                    <a:cubicBezTo>
                      <a:pt x="154" y="103"/>
                      <a:pt x="154" y="103"/>
                      <a:pt x="154" y="102"/>
                    </a:cubicBezTo>
                    <a:cubicBezTo>
                      <a:pt x="154" y="102"/>
                      <a:pt x="153" y="102"/>
                      <a:pt x="153" y="102"/>
                    </a:cubicBezTo>
                    <a:cubicBezTo>
                      <a:pt x="153" y="102"/>
                      <a:pt x="153" y="101"/>
                      <a:pt x="153" y="101"/>
                    </a:cubicBezTo>
                    <a:cubicBezTo>
                      <a:pt x="154" y="101"/>
                      <a:pt x="155" y="100"/>
                      <a:pt x="156" y="101"/>
                    </a:cubicBezTo>
                    <a:cubicBezTo>
                      <a:pt x="156" y="101"/>
                      <a:pt x="156" y="102"/>
                      <a:pt x="158" y="102"/>
                    </a:cubicBezTo>
                    <a:cubicBezTo>
                      <a:pt x="158" y="102"/>
                      <a:pt x="159" y="101"/>
                      <a:pt x="160" y="101"/>
                    </a:cubicBezTo>
                    <a:cubicBezTo>
                      <a:pt x="156" y="99"/>
                      <a:pt x="153" y="98"/>
                      <a:pt x="151" y="95"/>
                    </a:cubicBezTo>
                    <a:cubicBezTo>
                      <a:pt x="151" y="94"/>
                      <a:pt x="151" y="94"/>
                      <a:pt x="151" y="93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49" y="92"/>
                      <a:pt x="151" y="91"/>
                      <a:pt x="149" y="90"/>
                    </a:cubicBezTo>
                    <a:cubicBezTo>
                      <a:pt x="149" y="90"/>
                      <a:pt x="149" y="90"/>
                      <a:pt x="149" y="90"/>
                    </a:cubicBezTo>
                    <a:cubicBezTo>
                      <a:pt x="149" y="89"/>
                      <a:pt x="150" y="89"/>
                      <a:pt x="150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150" y="89"/>
                      <a:pt x="151" y="87"/>
                      <a:pt x="151" y="87"/>
                    </a:cubicBezTo>
                    <a:cubicBezTo>
                      <a:pt x="151" y="87"/>
                      <a:pt x="150" y="87"/>
                      <a:pt x="150" y="87"/>
                    </a:cubicBezTo>
                    <a:cubicBezTo>
                      <a:pt x="150" y="86"/>
                      <a:pt x="150" y="86"/>
                      <a:pt x="150" y="86"/>
                    </a:cubicBezTo>
                    <a:cubicBezTo>
                      <a:pt x="150" y="86"/>
                      <a:pt x="151" y="86"/>
                      <a:pt x="151" y="86"/>
                    </a:cubicBezTo>
                    <a:cubicBezTo>
                      <a:pt x="152" y="85"/>
                      <a:pt x="151" y="83"/>
                      <a:pt x="151" y="83"/>
                    </a:cubicBezTo>
                    <a:cubicBezTo>
                      <a:pt x="151" y="83"/>
                      <a:pt x="152" y="83"/>
                      <a:pt x="153" y="82"/>
                    </a:cubicBezTo>
                    <a:cubicBezTo>
                      <a:pt x="153" y="82"/>
                      <a:pt x="152" y="81"/>
                      <a:pt x="153" y="81"/>
                    </a:cubicBezTo>
                    <a:cubicBezTo>
                      <a:pt x="153" y="81"/>
                      <a:pt x="152" y="81"/>
                      <a:pt x="152" y="81"/>
                    </a:cubicBezTo>
                    <a:cubicBezTo>
                      <a:pt x="151" y="80"/>
                      <a:pt x="151" y="81"/>
                      <a:pt x="150" y="81"/>
                    </a:cubicBezTo>
                    <a:cubicBezTo>
                      <a:pt x="150" y="81"/>
                      <a:pt x="149" y="80"/>
                      <a:pt x="149" y="80"/>
                    </a:cubicBezTo>
                    <a:cubicBezTo>
                      <a:pt x="148" y="79"/>
                      <a:pt x="146" y="80"/>
                      <a:pt x="146" y="80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46" y="79"/>
                      <a:pt x="148" y="80"/>
                      <a:pt x="149" y="79"/>
                    </a:cubicBezTo>
                    <a:cubicBezTo>
                      <a:pt x="149" y="79"/>
                      <a:pt x="149" y="79"/>
                      <a:pt x="150" y="79"/>
                    </a:cubicBezTo>
                    <a:cubicBezTo>
                      <a:pt x="150" y="79"/>
                      <a:pt x="150" y="80"/>
                      <a:pt x="150" y="80"/>
                    </a:cubicBezTo>
                    <a:cubicBezTo>
                      <a:pt x="151" y="80"/>
                      <a:pt x="153" y="80"/>
                      <a:pt x="153" y="80"/>
                    </a:cubicBezTo>
                    <a:cubicBezTo>
                      <a:pt x="153" y="79"/>
                      <a:pt x="154" y="79"/>
                      <a:pt x="154" y="78"/>
                    </a:cubicBezTo>
                    <a:cubicBezTo>
                      <a:pt x="154" y="78"/>
                      <a:pt x="154" y="78"/>
                      <a:pt x="154" y="77"/>
                    </a:cubicBezTo>
                    <a:cubicBezTo>
                      <a:pt x="154" y="78"/>
                      <a:pt x="154" y="77"/>
                      <a:pt x="154" y="76"/>
                    </a:cubicBezTo>
                    <a:cubicBezTo>
                      <a:pt x="154" y="76"/>
                      <a:pt x="155" y="77"/>
                      <a:pt x="155" y="77"/>
                    </a:cubicBezTo>
                    <a:cubicBezTo>
                      <a:pt x="155" y="77"/>
                      <a:pt x="155" y="77"/>
                      <a:pt x="156" y="77"/>
                    </a:cubicBezTo>
                    <a:cubicBezTo>
                      <a:pt x="157" y="76"/>
                      <a:pt x="156" y="76"/>
                      <a:pt x="156" y="75"/>
                    </a:cubicBezTo>
                    <a:cubicBezTo>
                      <a:pt x="156" y="75"/>
                      <a:pt x="158" y="75"/>
                      <a:pt x="158" y="75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8" y="74"/>
                      <a:pt x="157" y="73"/>
                      <a:pt x="157" y="72"/>
                    </a:cubicBezTo>
                    <a:cubicBezTo>
                      <a:pt x="157" y="73"/>
                      <a:pt x="158" y="72"/>
                      <a:pt x="158" y="72"/>
                    </a:cubicBezTo>
                    <a:cubicBezTo>
                      <a:pt x="159" y="74"/>
                      <a:pt x="159" y="74"/>
                      <a:pt x="159" y="74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1" y="72"/>
                      <a:pt x="160" y="71"/>
                      <a:pt x="161" y="71"/>
                    </a:cubicBezTo>
                    <a:cubicBezTo>
                      <a:pt x="161" y="71"/>
                      <a:pt x="161" y="71"/>
                      <a:pt x="162" y="71"/>
                    </a:cubicBezTo>
                    <a:cubicBezTo>
                      <a:pt x="162" y="71"/>
                      <a:pt x="162" y="70"/>
                      <a:pt x="162" y="70"/>
                    </a:cubicBezTo>
                    <a:cubicBezTo>
                      <a:pt x="161" y="70"/>
                      <a:pt x="161" y="69"/>
                      <a:pt x="161" y="69"/>
                    </a:cubicBezTo>
                    <a:cubicBezTo>
                      <a:pt x="162" y="69"/>
                      <a:pt x="163" y="69"/>
                      <a:pt x="163" y="69"/>
                    </a:cubicBezTo>
                    <a:cubicBezTo>
                      <a:pt x="164" y="68"/>
                      <a:pt x="163" y="68"/>
                      <a:pt x="164" y="68"/>
                    </a:cubicBezTo>
                    <a:cubicBezTo>
                      <a:pt x="164" y="67"/>
                      <a:pt x="166" y="68"/>
                      <a:pt x="166" y="68"/>
                    </a:cubicBezTo>
                    <a:cubicBezTo>
                      <a:pt x="167" y="67"/>
                      <a:pt x="166" y="67"/>
                      <a:pt x="167" y="67"/>
                    </a:cubicBezTo>
                    <a:cubicBezTo>
                      <a:pt x="167" y="67"/>
                      <a:pt x="168" y="68"/>
                      <a:pt x="169" y="67"/>
                    </a:cubicBezTo>
                    <a:cubicBezTo>
                      <a:pt x="170" y="67"/>
                      <a:pt x="169" y="66"/>
                      <a:pt x="170" y="66"/>
                    </a:cubicBezTo>
                    <a:cubicBezTo>
                      <a:pt x="170" y="65"/>
                      <a:pt x="171" y="66"/>
                      <a:pt x="171" y="66"/>
                    </a:cubicBezTo>
                    <a:cubicBezTo>
                      <a:pt x="171" y="65"/>
                      <a:pt x="171" y="64"/>
                      <a:pt x="172" y="64"/>
                    </a:cubicBezTo>
                    <a:cubicBezTo>
                      <a:pt x="172" y="64"/>
                      <a:pt x="173" y="64"/>
                      <a:pt x="173" y="64"/>
                    </a:cubicBezTo>
                    <a:cubicBezTo>
                      <a:pt x="174" y="63"/>
                      <a:pt x="174" y="63"/>
                      <a:pt x="174" y="63"/>
                    </a:cubicBezTo>
                    <a:cubicBezTo>
                      <a:pt x="174" y="63"/>
                      <a:pt x="177" y="62"/>
                      <a:pt x="177" y="62"/>
                    </a:cubicBezTo>
                    <a:cubicBezTo>
                      <a:pt x="178" y="62"/>
                      <a:pt x="178" y="63"/>
                      <a:pt x="179" y="62"/>
                    </a:cubicBezTo>
                    <a:cubicBezTo>
                      <a:pt x="181" y="62"/>
                      <a:pt x="182" y="61"/>
                      <a:pt x="183" y="61"/>
                    </a:cubicBezTo>
                    <a:cubicBezTo>
                      <a:pt x="184" y="60"/>
                      <a:pt x="184" y="61"/>
                      <a:pt x="185" y="61"/>
                    </a:cubicBezTo>
                    <a:cubicBezTo>
                      <a:pt x="185" y="61"/>
                      <a:pt x="185" y="61"/>
                      <a:pt x="185" y="61"/>
                    </a:cubicBezTo>
                    <a:cubicBezTo>
                      <a:pt x="186" y="60"/>
                      <a:pt x="186" y="61"/>
                      <a:pt x="187" y="61"/>
                    </a:cubicBezTo>
                    <a:cubicBezTo>
                      <a:pt x="187" y="60"/>
                      <a:pt x="188" y="60"/>
                      <a:pt x="188" y="60"/>
                    </a:cubicBezTo>
                    <a:cubicBezTo>
                      <a:pt x="190" y="59"/>
                      <a:pt x="191" y="59"/>
                      <a:pt x="193" y="59"/>
                    </a:cubicBezTo>
                    <a:cubicBezTo>
                      <a:pt x="194" y="59"/>
                      <a:pt x="195" y="58"/>
                      <a:pt x="195" y="58"/>
                    </a:cubicBezTo>
                    <a:cubicBezTo>
                      <a:pt x="195" y="58"/>
                      <a:pt x="196" y="58"/>
                      <a:pt x="197" y="58"/>
                    </a:cubicBezTo>
                    <a:cubicBezTo>
                      <a:pt x="197" y="58"/>
                      <a:pt x="197" y="57"/>
                      <a:pt x="198" y="57"/>
                    </a:cubicBezTo>
                    <a:cubicBezTo>
                      <a:pt x="198" y="57"/>
                      <a:pt x="199" y="57"/>
                      <a:pt x="199" y="57"/>
                    </a:cubicBezTo>
                    <a:cubicBezTo>
                      <a:pt x="199" y="57"/>
                      <a:pt x="199" y="56"/>
                      <a:pt x="199" y="56"/>
                    </a:cubicBezTo>
                    <a:cubicBezTo>
                      <a:pt x="200" y="56"/>
                      <a:pt x="200" y="56"/>
                      <a:pt x="201" y="55"/>
                    </a:cubicBezTo>
                    <a:cubicBezTo>
                      <a:pt x="201" y="55"/>
                      <a:pt x="202" y="53"/>
                      <a:pt x="202" y="52"/>
                    </a:cubicBezTo>
                    <a:cubicBezTo>
                      <a:pt x="201" y="52"/>
                      <a:pt x="200" y="52"/>
                      <a:pt x="200" y="52"/>
                    </a:cubicBezTo>
                    <a:cubicBezTo>
                      <a:pt x="200" y="51"/>
                      <a:pt x="200" y="50"/>
                      <a:pt x="200" y="50"/>
                    </a:cubicBezTo>
                    <a:cubicBezTo>
                      <a:pt x="200" y="50"/>
                      <a:pt x="199" y="50"/>
                      <a:pt x="198" y="50"/>
                    </a:cubicBezTo>
                    <a:close/>
                    <a:moveTo>
                      <a:pt x="133" y="25"/>
                    </a:moveTo>
                    <a:cubicBezTo>
                      <a:pt x="132" y="25"/>
                      <a:pt x="132" y="26"/>
                      <a:pt x="131" y="27"/>
                    </a:cubicBezTo>
                    <a:cubicBezTo>
                      <a:pt x="129" y="28"/>
                      <a:pt x="133" y="27"/>
                      <a:pt x="134" y="27"/>
                    </a:cubicBezTo>
                    <a:cubicBezTo>
                      <a:pt x="134" y="26"/>
                      <a:pt x="134" y="26"/>
                      <a:pt x="134" y="25"/>
                    </a:cubicBezTo>
                    <a:cubicBezTo>
                      <a:pt x="134" y="25"/>
                      <a:pt x="133" y="25"/>
                      <a:pt x="133" y="25"/>
                    </a:cubicBezTo>
                    <a:close/>
                    <a:moveTo>
                      <a:pt x="166" y="24"/>
                    </a:moveTo>
                    <a:cubicBezTo>
                      <a:pt x="165" y="24"/>
                      <a:pt x="164" y="25"/>
                      <a:pt x="164" y="26"/>
                    </a:cubicBezTo>
                    <a:cubicBezTo>
                      <a:pt x="165" y="26"/>
                      <a:pt x="166" y="28"/>
                      <a:pt x="168" y="27"/>
                    </a:cubicBezTo>
                    <a:cubicBezTo>
                      <a:pt x="168" y="27"/>
                      <a:pt x="168" y="25"/>
                      <a:pt x="168" y="25"/>
                    </a:cubicBezTo>
                    <a:cubicBezTo>
                      <a:pt x="167" y="25"/>
                      <a:pt x="167" y="25"/>
                      <a:pt x="167" y="24"/>
                    </a:cubicBezTo>
                    <a:cubicBezTo>
                      <a:pt x="167" y="24"/>
                      <a:pt x="166" y="24"/>
                      <a:pt x="166" y="24"/>
                    </a:cubicBezTo>
                    <a:close/>
                    <a:moveTo>
                      <a:pt x="129" y="23"/>
                    </a:moveTo>
                    <a:cubicBezTo>
                      <a:pt x="125" y="25"/>
                      <a:pt x="127" y="25"/>
                      <a:pt x="130" y="25"/>
                    </a:cubicBezTo>
                    <a:cubicBezTo>
                      <a:pt x="130" y="23"/>
                      <a:pt x="130" y="23"/>
                      <a:pt x="130" y="23"/>
                    </a:cubicBezTo>
                    <a:cubicBezTo>
                      <a:pt x="130" y="23"/>
                      <a:pt x="129" y="23"/>
                      <a:pt x="129" y="23"/>
                    </a:cubicBezTo>
                    <a:close/>
                    <a:moveTo>
                      <a:pt x="144" y="22"/>
                    </a:moveTo>
                    <a:cubicBezTo>
                      <a:pt x="144" y="23"/>
                      <a:pt x="144" y="23"/>
                      <a:pt x="144" y="23"/>
                    </a:cubicBezTo>
                    <a:cubicBezTo>
                      <a:pt x="144" y="22"/>
                      <a:pt x="144" y="22"/>
                      <a:pt x="144" y="22"/>
                    </a:cubicBezTo>
                    <a:close/>
                    <a:moveTo>
                      <a:pt x="148" y="21"/>
                    </a:moveTo>
                    <a:cubicBezTo>
                      <a:pt x="148" y="22"/>
                      <a:pt x="148" y="23"/>
                      <a:pt x="148" y="23"/>
                    </a:cubicBezTo>
                    <a:cubicBezTo>
                      <a:pt x="149" y="23"/>
                      <a:pt x="149" y="22"/>
                      <a:pt x="149" y="21"/>
                    </a:cubicBezTo>
                    <a:cubicBezTo>
                      <a:pt x="149" y="21"/>
                      <a:pt x="148" y="22"/>
                      <a:pt x="148" y="21"/>
                    </a:cubicBezTo>
                    <a:close/>
                    <a:moveTo>
                      <a:pt x="156" y="21"/>
                    </a:moveTo>
                    <a:cubicBezTo>
                      <a:pt x="156" y="21"/>
                      <a:pt x="154" y="22"/>
                      <a:pt x="154" y="22"/>
                    </a:cubicBezTo>
                    <a:cubicBezTo>
                      <a:pt x="151" y="24"/>
                      <a:pt x="156" y="24"/>
                      <a:pt x="158" y="24"/>
                    </a:cubicBezTo>
                    <a:cubicBezTo>
                      <a:pt x="158" y="24"/>
                      <a:pt x="158" y="24"/>
                      <a:pt x="158" y="24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8" y="22"/>
                      <a:pt x="160" y="20"/>
                      <a:pt x="156" y="21"/>
                    </a:cubicBezTo>
                    <a:close/>
                    <a:moveTo>
                      <a:pt x="139" y="20"/>
                    </a:moveTo>
                    <a:cubicBezTo>
                      <a:pt x="139" y="20"/>
                      <a:pt x="139" y="21"/>
                      <a:pt x="139" y="21"/>
                    </a:cubicBezTo>
                    <a:cubicBezTo>
                      <a:pt x="138" y="21"/>
                      <a:pt x="138" y="21"/>
                      <a:pt x="137" y="21"/>
                    </a:cubicBezTo>
                    <a:cubicBezTo>
                      <a:pt x="137" y="21"/>
                      <a:pt x="137" y="22"/>
                      <a:pt x="138" y="22"/>
                    </a:cubicBezTo>
                    <a:cubicBezTo>
                      <a:pt x="139" y="23"/>
                      <a:pt x="141" y="23"/>
                      <a:pt x="142" y="23"/>
                    </a:cubicBezTo>
                    <a:cubicBezTo>
                      <a:pt x="142" y="23"/>
                      <a:pt x="142" y="22"/>
                      <a:pt x="143" y="21"/>
                    </a:cubicBezTo>
                    <a:cubicBezTo>
                      <a:pt x="142" y="21"/>
                      <a:pt x="141" y="20"/>
                      <a:pt x="139" y="20"/>
                    </a:cubicBezTo>
                    <a:close/>
                    <a:moveTo>
                      <a:pt x="160" y="19"/>
                    </a:moveTo>
                    <a:cubicBezTo>
                      <a:pt x="159" y="19"/>
                      <a:pt x="159" y="22"/>
                      <a:pt x="159" y="23"/>
                    </a:cubicBezTo>
                    <a:cubicBezTo>
                      <a:pt x="160" y="23"/>
                      <a:pt x="160" y="23"/>
                      <a:pt x="161" y="23"/>
                    </a:cubicBezTo>
                    <a:cubicBezTo>
                      <a:pt x="161" y="23"/>
                      <a:pt x="161" y="24"/>
                      <a:pt x="162" y="24"/>
                    </a:cubicBezTo>
                    <a:cubicBezTo>
                      <a:pt x="163" y="22"/>
                      <a:pt x="163" y="22"/>
                      <a:pt x="165" y="21"/>
                    </a:cubicBezTo>
                    <a:cubicBezTo>
                      <a:pt x="165" y="21"/>
                      <a:pt x="165" y="20"/>
                      <a:pt x="165" y="20"/>
                    </a:cubicBezTo>
                    <a:cubicBezTo>
                      <a:pt x="164" y="20"/>
                      <a:pt x="163" y="20"/>
                      <a:pt x="162" y="20"/>
                    </a:cubicBezTo>
                    <a:cubicBezTo>
                      <a:pt x="162" y="20"/>
                      <a:pt x="160" y="19"/>
                      <a:pt x="160" y="19"/>
                    </a:cubicBezTo>
                    <a:close/>
                    <a:moveTo>
                      <a:pt x="143" y="19"/>
                    </a:moveTo>
                    <a:cubicBezTo>
                      <a:pt x="143" y="19"/>
                      <a:pt x="143" y="20"/>
                      <a:pt x="143" y="20"/>
                    </a:cubicBezTo>
                    <a:cubicBezTo>
                      <a:pt x="144" y="20"/>
                      <a:pt x="145" y="20"/>
                      <a:pt x="144" y="20"/>
                    </a:cubicBezTo>
                    <a:cubicBezTo>
                      <a:pt x="145" y="20"/>
                      <a:pt x="145" y="19"/>
                      <a:pt x="145" y="19"/>
                    </a:cubicBezTo>
                    <a:cubicBezTo>
                      <a:pt x="144" y="19"/>
                      <a:pt x="144" y="19"/>
                      <a:pt x="143" y="19"/>
                    </a:cubicBezTo>
                    <a:close/>
                    <a:moveTo>
                      <a:pt x="142" y="18"/>
                    </a:moveTo>
                    <a:cubicBezTo>
                      <a:pt x="141" y="18"/>
                      <a:pt x="142" y="19"/>
                      <a:pt x="142" y="19"/>
                    </a:cubicBezTo>
                    <a:cubicBezTo>
                      <a:pt x="142" y="19"/>
                      <a:pt x="143" y="18"/>
                      <a:pt x="142" y="18"/>
                    </a:cubicBezTo>
                    <a:close/>
                    <a:moveTo>
                      <a:pt x="127" y="17"/>
                    </a:moveTo>
                    <a:cubicBezTo>
                      <a:pt x="128" y="18"/>
                      <a:pt x="127" y="18"/>
                      <a:pt x="127" y="18"/>
                    </a:cubicBezTo>
                    <a:cubicBezTo>
                      <a:pt x="127" y="18"/>
                      <a:pt x="128" y="20"/>
                      <a:pt x="127" y="19"/>
                    </a:cubicBezTo>
                    <a:cubicBezTo>
                      <a:pt x="126" y="20"/>
                      <a:pt x="125" y="21"/>
                      <a:pt x="123" y="21"/>
                    </a:cubicBezTo>
                    <a:cubicBezTo>
                      <a:pt x="121" y="21"/>
                      <a:pt x="119" y="20"/>
                      <a:pt x="118" y="20"/>
                    </a:cubicBezTo>
                    <a:cubicBezTo>
                      <a:pt x="117" y="20"/>
                      <a:pt x="116" y="20"/>
                      <a:pt x="114" y="20"/>
                    </a:cubicBezTo>
                    <a:cubicBezTo>
                      <a:pt x="114" y="21"/>
                      <a:pt x="114" y="21"/>
                      <a:pt x="114" y="21"/>
                    </a:cubicBezTo>
                    <a:cubicBezTo>
                      <a:pt x="115" y="21"/>
                      <a:pt x="115" y="21"/>
                      <a:pt x="116" y="21"/>
                    </a:cubicBezTo>
                    <a:cubicBezTo>
                      <a:pt x="116" y="21"/>
                      <a:pt x="116" y="22"/>
                      <a:pt x="116" y="22"/>
                    </a:cubicBezTo>
                    <a:cubicBezTo>
                      <a:pt x="113" y="23"/>
                      <a:pt x="118" y="24"/>
                      <a:pt x="119" y="24"/>
                    </a:cubicBezTo>
                    <a:cubicBezTo>
                      <a:pt x="119" y="24"/>
                      <a:pt x="118" y="25"/>
                      <a:pt x="118" y="25"/>
                    </a:cubicBezTo>
                    <a:cubicBezTo>
                      <a:pt x="119" y="25"/>
                      <a:pt x="119" y="24"/>
                      <a:pt x="120" y="24"/>
                    </a:cubicBezTo>
                    <a:cubicBezTo>
                      <a:pt x="120" y="24"/>
                      <a:pt x="121" y="24"/>
                      <a:pt x="121" y="24"/>
                    </a:cubicBezTo>
                    <a:cubicBezTo>
                      <a:pt x="121" y="24"/>
                      <a:pt x="122" y="24"/>
                      <a:pt x="123" y="24"/>
                    </a:cubicBezTo>
                    <a:cubicBezTo>
                      <a:pt x="123" y="24"/>
                      <a:pt x="122" y="22"/>
                      <a:pt x="123" y="22"/>
                    </a:cubicBezTo>
                    <a:cubicBezTo>
                      <a:pt x="124" y="22"/>
                      <a:pt x="126" y="23"/>
                      <a:pt x="127" y="23"/>
                    </a:cubicBezTo>
                    <a:cubicBezTo>
                      <a:pt x="128" y="23"/>
                      <a:pt x="128" y="23"/>
                      <a:pt x="128" y="23"/>
                    </a:cubicBezTo>
                    <a:cubicBezTo>
                      <a:pt x="128" y="22"/>
                      <a:pt x="128" y="21"/>
                      <a:pt x="128" y="21"/>
                    </a:cubicBezTo>
                    <a:cubicBezTo>
                      <a:pt x="129" y="21"/>
                      <a:pt x="130" y="21"/>
                      <a:pt x="131" y="21"/>
                    </a:cubicBezTo>
                    <a:cubicBezTo>
                      <a:pt x="132" y="21"/>
                      <a:pt x="132" y="21"/>
                      <a:pt x="132" y="21"/>
                    </a:cubicBezTo>
                    <a:cubicBezTo>
                      <a:pt x="133" y="20"/>
                      <a:pt x="133" y="20"/>
                      <a:pt x="133" y="20"/>
                    </a:cubicBezTo>
                    <a:cubicBezTo>
                      <a:pt x="133" y="20"/>
                      <a:pt x="133" y="19"/>
                      <a:pt x="133" y="19"/>
                    </a:cubicBezTo>
                    <a:cubicBezTo>
                      <a:pt x="133" y="19"/>
                      <a:pt x="133" y="19"/>
                      <a:pt x="133" y="18"/>
                    </a:cubicBezTo>
                    <a:cubicBezTo>
                      <a:pt x="132" y="19"/>
                      <a:pt x="131" y="19"/>
                      <a:pt x="130" y="19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29" y="18"/>
                      <a:pt x="129" y="18"/>
                      <a:pt x="127" y="17"/>
                    </a:cubicBezTo>
                    <a:close/>
                    <a:moveTo>
                      <a:pt x="107" y="16"/>
                    </a:moveTo>
                    <a:cubicBezTo>
                      <a:pt x="107" y="16"/>
                      <a:pt x="106" y="17"/>
                      <a:pt x="106" y="17"/>
                    </a:cubicBezTo>
                    <a:cubicBezTo>
                      <a:pt x="105" y="18"/>
                      <a:pt x="104" y="17"/>
                      <a:pt x="102" y="18"/>
                    </a:cubicBezTo>
                    <a:cubicBezTo>
                      <a:pt x="102" y="18"/>
                      <a:pt x="101" y="19"/>
                      <a:pt x="101" y="19"/>
                    </a:cubicBezTo>
                    <a:cubicBezTo>
                      <a:pt x="100" y="19"/>
                      <a:pt x="100" y="18"/>
                      <a:pt x="98" y="19"/>
                    </a:cubicBezTo>
                    <a:cubicBezTo>
                      <a:pt x="98" y="19"/>
                      <a:pt x="97" y="20"/>
                      <a:pt x="97" y="20"/>
                    </a:cubicBezTo>
                    <a:cubicBezTo>
                      <a:pt x="96" y="20"/>
                      <a:pt x="96" y="21"/>
                      <a:pt x="96" y="21"/>
                    </a:cubicBezTo>
                    <a:cubicBezTo>
                      <a:pt x="97" y="21"/>
                      <a:pt x="99" y="21"/>
                      <a:pt x="99" y="21"/>
                    </a:cubicBezTo>
                    <a:cubicBezTo>
                      <a:pt x="99" y="21"/>
                      <a:pt x="102" y="22"/>
                      <a:pt x="102" y="22"/>
                    </a:cubicBezTo>
                    <a:cubicBezTo>
                      <a:pt x="102" y="22"/>
                      <a:pt x="105" y="21"/>
                      <a:pt x="106" y="21"/>
                    </a:cubicBezTo>
                    <a:cubicBezTo>
                      <a:pt x="107" y="20"/>
                      <a:pt x="107" y="21"/>
                      <a:pt x="108" y="22"/>
                    </a:cubicBezTo>
                    <a:cubicBezTo>
                      <a:pt x="108" y="22"/>
                      <a:pt x="109" y="22"/>
                      <a:pt x="109" y="22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1" y="21"/>
                      <a:pt x="111" y="21"/>
                      <a:pt x="112" y="19"/>
                    </a:cubicBezTo>
                    <a:cubicBezTo>
                      <a:pt x="113" y="19"/>
                      <a:pt x="114" y="20"/>
                      <a:pt x="115" y="20"/>
                    </a:cubicBezTo>
                    <a:cubicBezTo>
                      <a:pt x="115" y="20"/>
                      <a:pt x="116" y="19"/>
                      <a:pt x="116" y="19"/>
                    </a:cubicBezTo>
                    <a:cubicBezTo>
                      <a:pt x="118" y="18"/>
                      <a:pt x="120" y="19"/>
                      <a:pt x="121" y="20"/>
                    </a:cubicBezTo>
                    <a:cubicBezTo>
                      <a:pt x="121" y="20"/>
                      <a:pt x="123" y="19"/>
                      <a:pt x="123" y="19"/>
                    </a:cubicBezTo>
                    <a:cubicBezTo>
                      <a:pt x="123" y="19"/>
                      <a:pt x="121" y="18"/>
                      <a:pt x="120" y="18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19" y="17"/>
                      <a:pt x="118" y="17"/>
                      <a:pt x="118" y="17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6" y="16"/>
                      <a:pt x="113" y="16"/>
                      <a:pt x="112" y="16"/>
                    </a:cubicBezTo>
                    <a:cubicBezTo>
                      <a:pt x="112" y="16"/>
                      <a:pt x="111" y="17"/>
                      <a:pt x="111" y="17"/>
                    </a:cubicBezTo>
                    <a:cubicBezTo>
                      <a:pt x="110" y="17"/>
                      <a:pt x="108" y="16"/>
                      <a:pt x="107" y="16"/>
                    </a:cubicBezTo>
                    <a:close/>
                    <a:moveTo>
                      <a:pt x="154" y="13"/>
                    </a:moveTo>
                    <a:cubicBezTo>
                      <a:pt x="154" y="13"/>
                      <a:pt x="153" y="14"/>
                      <a:pt x="152" y="14"/>
                    </a:cubicBezTo>
                    <a:cubicBezTo>
                      <a:pt x="152" y="14"/>
                      <a:pt x="152" y="15"/>
                      <a:pt x="152" y="15"/>
                    </a:cubicBezTo>
                    <a:cubicBezTo>
                      <a:pt x="152" y="15"/>
                      <a:pt x="154" y="14"/>
                      <a:pt x="155" y="14"/>
                    </a:cubicBezTo>
                    <a:cubicBezTo>
                      <a:pt x="155" y="14"/>
                      <a:pt x="156" y="15"/>
                      <a:pt x="156" y="15"/>
                    </a:cubicBezTo>
                    <a:cubicBezTo>
                      <a:pt x="157" y="15"/>
                      <a:pt x="156" y="14"/>
                      <a:pt x="156" y="14"/>
                    </a:cubicBezTo>
                    <a:cubicBezTo>
                      <a:pt x="156" y="13"/>
                      <a:pt x="156" y="13"/>
                      <a:pt x="156" y="13"/>
                    </a:cubicBezTo>
                    <a:cubicBezTo>
                      <a:pt x="156" y="13"/>
                      <a:pt x="154" y="13"/>
                      <a:pt x="154" y="13"/>
                    </a:cubicBezTo>
                    <a:close/>
                    <a:moveTo>
                      <a:pt x="189" y="12"/>
                    </a:moveTo>
                    <a:cubicBezTo>
                      <a:pt x="187" y="12"/>
                      <a:pt x="187" y="14"/>
                      <a:pt x="186" y="14"/>
                    </a:cubicBezTo>
                    <a:cubicBezTo>
                      <a:pt x="185" y="15"/>
                      <a:pt x="184" y="14"/>
                      <a:pt x="183" y="14"/>
                    </a:cubicBezTo>
                    <a:cubicBezTo>
                      <a:pt x="183" y="15"/>
                      <a:pt x="184" y="16"/>
                      <a:pt x="184" y="16"/>
                    </a:cubicBezTo>
                    <a:cubicBezTo>
                      <a:pt x="183" y="16"/>
                      <a:pt x="183" y="16"/>
                      <a:pt x="182" y="16"/>
                    </a:cubicBezTo>
                    <a:cubicBezTo>
                      <a:pt x="182" y="16"/>
                      <a:pt x="182" y="16"/>
                      <a:pt x="182" y="17"/>
                    </a:cubicBezTo>
                    <a:cubicBezTo>
                      <a:pt x="182" y="17"/>
                      <a:pt x="183" y="17"/>
                      <a:pt x="183" y="17"/>
                    </a:cubicBezTo>
                    <a:cubicBezTo>
                      <a:pt x="184" y="17"/>
                      <a:pt x="184" y="18"/>
                      <a:pt x="184" y="19"/>
                    </a:cubicBezTo>
                    <a:cubicBezTo>
                      <a:pt x="185" y="19"/>
                      <a:pt x="185" y="19"/>
                      <a:pt x="186" y="19"/>
                    </a:cubicBezTo>
                    <a:cubicBezTo>
                      <a:pt x="186" y="18"/>
                      <a:pt x="187" y="17"/>
                      <a:pt x="188" y="16"/>
                    </a:cubicBezTo>
                    <a:cubicBezTo>
                      <a:pt x="189" y="16"/>
                      <a:pt x="190" y="17"/>
                      <a:pt x="190" y="16"/>
                    </a:cubicBezTo>
                    <a:cubicBezTo>
                      <a:pt x="191" y="16"/>
                      <a:pt x="191" y="15"/>
                      <a:pt x="191" y="14"/>
                    </a:cubicBezTo>
                    <a:cubicBezTo>
                      <a:pt x="192" y="14"/>
                      <a:pt x="192" y="15"/>
                      <a:pt x="193" y="14"/>
                    </a:cubicBezTo>
                    <a:cubicBezTo>
                      <a:pt x="192" y="14"/>
                      <a:pt x="193" y="13"/>
                      <a:pt x="193" y="13"/>
                    </a:cubicBezTo>
                    <a:cubicBezTo>
                      <a:pt x="191" y="13"/>
                      <a:pt x="190" y="12"/>
                      <a:pt x="189" y="12"/>
                    </a:cubicBezTo>
                    <a:close/>
                    <a:moveTo>
                      <a:pt x="148" y="12"/>
                    </a:moveTo>
                    <a:cubicBezTo>
                      <a:pt x="148" y="12"/>
                      <a:pt x="147" y="13"/>
                      <a:pt x="147" y="13"/>
                    </a:cubicBezTo>
                    <a:cubicBezTo>
                      <a:pt x="146" y="14"/>
                      <a:pt x="148" y="13"/>
                      <a:pt x="148" y="13"/>
                    </a:cubicBezTo>
                    <a:cubicBezTo>
                      <a:pt x="149" y="13"/>
                      <a:pt x="148" y="14"/>
                      <a:pt x="149" y="14"/>
                    </a:cubicBezTo>
                    <a:cubicBezTo>
                      <a:pt x="150" y="13"/>
                      <a:pt x="150" y="13"/>
                      <a:pt x="150" y="13"/>
                    </a:cubicBezTo>
                    <a:cubicBezTo>
                      <a:pt x="150" y="13"/>
                      <a:pt x="151" y="13"/>
                      <a:pt x="151" y="13"/>
                    </a:cubicBezTo>
                    <a:cubicBezTo>
                      <a:pt x="151" y="13"/>
                      <a:pt x="151" y="13"/>
                      <a:pt x="151" y="13"/>
                    </a:cubicBezTo>
                    <a:cubicBezTo>
                      <a:pt x="151" y="13"/>
                      <a:pt x="148" y="12"/>
                      <a:pt x="148" y="12"/>
                    </a:cubicBezTo>
                    <a:close/>
                    <a:moveTo>
                      <a:pt x="161" y="11"/>
                    </a:moveTo>
                    <a:cubicBezTo>
                      <a:pt x="161" y="11"/>
                      <a:pt x="160" y="11"/>
                      <a:pt x="160" y="11"/>
                    </a:cubicBezTo>
                    <a:cubicBezTo>
                      <a:pt x="160" y="11"/>
                      <a:pt x="160" y="12"/>
                      <a:pt x="160" y="12"/>
                    </a:cubicBezTo>
                    <a:cubicBezTo>
                      <a:pt x="160" y="12"/>
                      <a:pt x="161" y="13"/>
                      <a:pt x="161" y="13"/>
                    </a:cubicBezTo>
                    <a:cubicBezTo>
                      <a:pt x="161" y="13"/>
                      <a:pt x="163" y="10"/>
                      <a:pt x="161" y="11"/>
                    </a:cubicBezTo>
                    <a:close/>
                    <a:moveTo>
                      <a:pt x="152" y="9"/>
                    </a:moveTo>
                    <a:cubicBezTo>
                      <a:pt x="151" y="11"/>
                      <a:pt x="151" y="11"/>
                      <a:pt x="151" y="11"/>
                    </a:cubicBezTo>
                    <a:cubicBezTo>
                      <a:pt x="151" y="11"/>
                      <a:pt x="151" y="11"/>
                      <a:pt x="152" y="12"/>
                    </a:cubicBezTo>
                    <a:cubicBezTo>
                      <a:pt x="152" y="11"/>
                      <a:pt x="153" y="11"/>
                      <a:pt x="153" y="11"/>
                    </a:cubicBezTo>
                    <a:cubicBezTo>
                      <a:pt x="153" y="11"/>
                      <a:pt x="153" y="12"/>
                      <a:pt x="153" y="13"/>
                    </a:cubicBezTo>
                    <a:cubicBezTo>
                      <a:pt x="154" y="13"/>
                      <a:pt x="154" y="12"/>
                      <a:pt x="155" y="12"/>
                    </a:cubicBezTo>
                    <a:cubicBezTo>
                      <a:pt x="155" y="12"/>
                      <a:pt x="156" y="13"/>
                      <a:pt x="157" y="13"/>
                    </a:cubicBezTo>
                    <a:cubicBezTo>
                      <a:pt x="158" y="14"/>
                      <a:pt x="158" y="13"/>
                      <a:pt x="159" y="13"/>
                    </a:cubicBezTo>
                    <a:cubicBezTo>
                      <a:pt x="158" y="12"/>
                      <a:pt x="156" y="12"/>
                      <a:pt x="155" y="11"/>
                    </a:cubicBezTo>
                    <a:cubicBezTo>
                      <a:pt x="154" y="11"/>
                      <a:pt x="154" y="10"/>
                      <a:pt x="153" y="9"/>
                    </a:cubicBezTo>
                    <a:cubicBezTo>
                      <a:pt x="153" y="9"/>
                      <a:pt x="152" y="9"/>
                      <a:pt x="152" y="9"/>
                    </a:cubicBezTo>
                    <a:close/>
                    <a:moveTo>
                      <a:pt x="154" y="9"/>
                    </a:moveTo>
                    <a:cubicBezTo>
                      <a:pt x="154" y="9"/>
                      <a:pt x="155" y="10"/>
                      <a:pt x="155" y="10"/>
                    </a:cubicBezTo>
                    <a:cubicBezTo>
                      <a:pt x="156" y="11"/>
                      <a:pt x="156" y="11"/>
                      <a:pt x="157" y="11"/>
                    </a:cubicBezTo>
                    <a:cubicBezTo>
                      <a:pt x="157" y="11"/>
                      <a:pt x="157" y="12"/>
                      <a:pt x="158" y="12"/>
                    </a:cubicBezTo>
                    <a:cubicBezTo>
                      <a:pt x="158" y="12"/>
                      <a:pt x="159" y="12"/>
                      <a:pt x="159" y="12"/>
                    </a:cubicBezTo>
                    <a:cubicBezTo>
                      <a:pt x="162" y="10"/>
                      <a:pt x="156" y="9"/>
                      <a:pt x="154" y="9"/>
                    </a:cubicBezTo>
                    <a:close/>
                    <a:moveTo>
                      <a:pt x="148" y="9"/>
                    </a:moveTo>
                    <a:cubicBezTo>
                      <a:pt x="148" y="9"/>
                      <a:pt x="147" y="9"/>
                      <a:pt x="149" y="10"/>
                    </a:cubicBezTo>
                    <a:cubicBezTo>
                      <a:pt x="149" y="11"/>
                      <a:pt x="149" y="11"/>
                      <a:pt x="149" y="11"/>
                    </a:cubicBezTo>
                    <a:cubicBezTo>
                      <a:pt x="149" y="11"/>
                      <a:pt x="151" y="10"/>
                      <a:pt x="150" y="10"/>
                    </a:cubicBezTo>
                    <a:cubicBezTo>
                      <a:pt x="151" y="11"/>
                      <a:pt x="151" y="9"/>
                      <a:pt x="150" y="9"/>
                    </a:cubicBezTo>
                    <a:cubicBezTo>
                      <a:pt x="149" y="9"/>
                      <a:pt x="148" y="9"/>
                      <a:pt x="148" y="9"/>
                    </a:cubicBezTo>
                    <a:close/>
                    <a:moveTo>
                      <a:pt x="160" y="9"/>
                    </a:moveTo>
                    <a:cubicBezTo>
                      <a:pt x="160" y="9"/>
                      <a:pt x="160" y="10"/>
                      <a:pt x="161" y="10"/>
                    </a:cubicBezTo>
                    <a:cubicBezTo>
                      <a:pt x="161" y="10"/>
                      <a:pt x="161" y="9"/>
                      <a:pt x="161" y="9"/>
                    </a:cubicBezTo>
                    <a:cubicBezTo>
                      <a:pt x="161" y="9"/>
                      <a:pt x="160" y="9"/>
                      <a:pt x="160" y="9"/>
                    </a:cubicBezTo>
                    <a:close/>
                    <a:moveTo>
                      <a:pt x="157" y="6"/>
                    </a:moveTo>
                    <a:cubicBezTo>
                      <a:pt x="157" y="6"/>
                      <a:pt x="156" y="7"/>
                      <a:pt x="156" y="7"/>
                    </a:cubicBezTo>
                    <a:cubicBezTo>
                      <a:pt x="156" y="7"/>
                      <a:pt x="157" y="8"/>
                      <a:pt x="157" y="8"/>
                    </a:cubicBezTo>
                    <a:cubicBezTo>
                      <a:pt x="157" y="7"/>
                      <a:pt x="157" y="7"/>
                      <a:pt x="158" y="6"/>
                    </a:cubicBezTo>
                    <a:cubicBezTo>
                      <a:pt x="158" y="6"/>
                      <a:pt x="157" y="6"/>
                      <a:pt x="157" y="6"/>
                    </a:cubicBezTo>
                    <a:close/>
                    <a:moveTo>
                      <a:pt x="161" y="5"/>
                    </a:moveTo>
                    <a:cubicBezTo>
                      <a:pt x="161" y="5"/>
                      <a:pt x="160" y="6"/>
                      <a:pt x="161" y="6"/>
                    </a:cubicBezTo>
                    <a:cubicBezTo>
                      <a:pt x="162" y="6"/>
                      <a:pt x="163" y="5"/>
                      <a:pt x="161" y="5"/>
                    </a:cubicBezTo>
                    <a:close/>
                    <a:moveTo>
                      <a:pt x="154" y="4"/>
                    </a:moveTo>
                    <a:cubicBezTo>
                      <a:pt x="153" y="4"/>
                      <a:pt x="153" y="6"/>
                      <a:pt x="153" y="6"/>
                    </a:cubicBezTo>
                    <a:cubicBezTo>
                      <a:pt x="147" y="6"/>
                      <a:pt x="152" y="8"/>
                      <a:pt x="154" y="7"/>
                    </a:cubicBezTo>
                    <a:cubicBezTo>
                      <a:pt x="154" y="7"/>
                      <a:pt x="156" y="6"/>
                      <a:pt x="156" y="5"/>
                    </a:cubicBezTo>
                    <a:cubicBezTo>
                      <a:pt x="156" y="5"/>
                      <a:pt x="156" y="5"/>
                      <a:pt x="156" y="5"/>
                    </a:cubicBezTo>
                    <a:cubicBezTo>
                      <a:pt x="156" y="5"/>
                      <a:pt x="155" y="5"/>
                      <a:pt x="155" y="5"/>
                    </a:cubicBezTo>
                    <a:cubicBezTo>
                      <a:pt x="154" y="5"/>
                      <a:pt x="154" y="4"/>
                      <a:pt x="154" y="4"/>
                    </a:cubicBezTo>
                    <a:close/>
                    <a:moveTo>
                      <a:pt x="158" y="2"/>
                    </a:moveTo>
                    <a:cubicBezTo>
                      <a:pt x="158" y="2"/>
                      <a:pt x="158" y="3"/>
                      <a:pt x="158" y="4"/>
                    </a:cubicBezTo>
                    <a:cubicBezTo>
                      <a:pt x="158" y="4"/>
                      <a:pt x="158" y="4"/>
                      <a:pt x="158" y="5"/>
                    </a:cubicBezTo>
                    <a:cubicBezTo>
                      <a:pt x="159" y="4"/>
                      <a:pt x="161" y="4"/>
                      <a:pt x="160" y="3"/>
                    </a:cubicBezTo>
                    <a:cubicBezTo>
                      <a:pt x="159" y="3"/>
                      <a:pt x="158" y="2"/>
                      <a:pt x="158" y="2"/>
                    </a:cubicBezTo>
                    <a:close/>
                    <a:moveTo>
                      <a:pt x="162" y="0"/>
                    </a:moveTo>
                    <a:cubicBezTo>
                      <a:pt x="162" y="1"/>
                      <a:pt x="162" y="1"/>
                      <a:pt x="162" y="1"/>
                    </a:cubicBezTo>
                    <a:cubicBezTo>
                      <a:pt x="163" y="1"/>
                      <a:pt x="164" y="1"/>
                      <a:pt x="164" y="1"/>
                    </a:cubicBezTo>
                    <a:cubicBezTo>
                      <a:pt x="165" y="1"/>
                      <a:pt x="165" y="0"/>
                      <a:pt x="164" y="0"/>
                    </a:cubicBezTo>
                    <a:cubicBezTo>
                      <a:pt x="164" y="0"/>
                      <a:pt x="163" y="0"/>
                      <a:pt x="162" y="0"/>
                    </a:cubicBezTo>
                    <a:close/>
                    <a:moveTo>
                      <a:pt x="171" y="22"/>
                    </a:moveTo>
                    <a:cubicBezTo>
                      <a:pt x="172" y="22"/>
                      <a:pt x="173" y="23"/>
                      <a:pt x="174" y="23"/>
                    </a:cubicBezTo>
                    <a:cubicBezTo>
                      <a:pt x="174" y="22"/>
                      <a:pt x="174" y="19"/>
                      <a:pt x="173" y="19"/>
                    </a:cubicBezTo>
                    <a:cubicBezTo>
                      <a:pt x="174" y="19"/>
                      <a:pt x="175" y="19"/>
                      <a:pt x="176" y="19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7" y="18"/>
                      <a:pt x="178" y="19"/>
                      <a:pt x="178" y="19"/>
                    </a:cubicBezTo>
                    <a:cubicBezTo>
                      <a:pt x="178" y="19"/>
                      <a:pt x="178" y="18"/>
                      <a:pt x="178" y="18"/>
                    </a:cubicBezTo>
                    <a:cubicBezTo>
                      <a:pt x="178" y="17"/>
                      <a:pt x="177" y="16"/>
                      <a:pt x="177" y="16"/>
                    </a:cubicBezTo>
                    <a:cubicBezTo>
                      <a:pt x="176" y="16"/>
                      <a:pt x="176" y="16"/>
                      <a:pt x="175" y="16"/>
                    </a:cubicBezTo>
                    <a:cubicBezTo>
                      <a:pt x="174" y="15"/>
                      <a:pt x="177" y="14"/>
                      <a:pt x="173" y="14"/>
                    </a:cubicBezTo>
                    <a:cubicBezTo>
                      <a:pt x="172" y="15"/>
                      <a:pt x="172" y="15"/>
                      <a:pt x="172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0" y="15"/>
                      <a:pt x="170" y="16"/>
                      <a:pt x="170" y="17"/>
                    </a:cubicBezTo>
                    <a:cubicBezTo>
                      <a:pt x="169" y="18"/>
                      <a:pt x="167" y="18"/>
                      <a:pt x="167" y="20"/>
                    </a:cubicBezTo>
                    <a:cubicBezTo>
                      <a:pt x="167" y="22"/>
                      <a:pt x="168" y="23"/>
                      <a:pt x="171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383" name="Group 382"/>
            <p:cNvGrpSpPr/>
            <p:nvPr/>
          </p:nvGrpSpPr>
          <p:grpSpPr>
            <a:xfrm>
              <a:off x="1012825" y="1819905"/>
              <a:ext cx="2120270" cy="1270958"/>
              <a:chOff x="1003300" y="1822450"/>
              <a:chExt cx="2120270" cy="1270958"/>
            </a:xfrm>
            <a:solidFill>
              <a:schemeClr val="accent3"/>
            </a:solidFill>
          </p:grpSpPr>
          <p:sp>
            <p:nvSpPr>
              <p:cNvPr id="384" name="Freeform 5"/>
              <p:cNvSpPr>
                <a:spLocks noEditPoints="1"/>
              </p:cNvSpPr>
              <p:nvPr/>
            </p:nvSpPr>
            <p:spPr bwMode="auto">
              <a:xfrm>
                <a:off x="2091695" y="1837695"/>
                <a:ext cx="1031875" cy="1255713"/>
              </a:xfrm>
              <a:custGeom>
                <a:avLst/>
                <a:gdLst>
                  <a:gd name="T0" fmla="*/ 55 w 182"/>
                  <a:gd name="T1" fmla="*/ 83 h 221"/>
                  <a:gd name="T2" fmla="*/ 41 w 182"/>
                  <a:gd name="T3" fmla="*/ 66 h 221"/>
                  <a:gd name="T4" fmla="*/ 52 w 182"/>
                  <a:gd name="T5" fmla="*/ 85 h 221"/>
                  <a:gd name="T6" fmla="*/ 28 w 182"/>
                  <a:gd name="T7" fmla="*/ 174 h 221"/>
                  <a:gd name="T8" fmla="*/ 98 w 182"/>
                  <a:gd name="T9" fmla="*/ 27 h 221"/>
                  <a:gd name="T10" fmla="*/ 72 w 182"/>
                  <a:gd name="T11" fmla="*/ 36 h 221"/>
                  <a:gd name="T12" fmla="*/ 79 w 182"/>
                  <a:gd name="T13" fmla="*/ 51 h 221"/>
                  <a:gd name="T14" fmla="*/ 109 w 182"/>
                  <a:gd name="T15" fmla="*/ 62 h 221"/>
                  <a:gd name="T16" fmla="*/ 99 w 182"/>
                  <a:gd name="T17" fmla="*/ 70 h 221"/>
                  <a:gd name="T18" fmla="*/ 89 w 182"/>
                  <a:gd name="T19" fmla="*/ 87 h 221"/>
                  <a:gd name="T20" fmla="*/ 123 w 182"/>
                  <a:gd name="T21" fmla="*/ 76 h 221"/>
                  <a:gd name="T22" fmla="*/ 88 w 182"/>
                  <a:gd name="T23" fmla="*/ 133 h 221"/>
                  <a:gd name="T24" fmla="*/ 128 w 182"/>
                  <a:gd name="T25" fmla="*/ 150 h 221"/>
                  <a:gd name="T26" fmla="*/ 140 w 182"/>
                  <a:gd name="T27" fmla="*/ 186 h 221"/>
                  <a:gd name="T28" fmla="*/ 147 w 182"/>
                  <a:gd name="T29" fmla="*/ 191 h 221"/>
                  <a:gd name="T30" fmla="*/ 63 w 182"/>
                  <a:gd name="T31" fmla="*/ 197 h 221"/>
                  <a:gd name="T32" fmla="*/ 66 w 182"/>
                  <a:gd name="T33" fmla="*/ 206 h 221"/>
                  <a:gd name="T34" fmla="*/ 114 w 182"/>
                  <a:gd name="T35" fmla="*/ 198 h 221"/>
                  <a:gd name="T36" fmla="*/ 40 w 182"/>
                  <a:gd name="T37" fmla="*/ 186 h 221"/>
                  <a:gd name="T38" fmla="*/ 62 w 182"/>
                  <a:gd name="T39" fmla="*/ 208 h 221"/>
                  <a:gd name="T40" fmla="*/ 76 w 182"/>
                  <a:gd name="T41" fmla="*/ 211 h 221"/>
                  <a:gd name="T42" fmla="*/ 116 w 182"/>
                  <a:gd name="T43" fmla="*/ 203 h 221"/>
                  <a:gd name="T44" fmla="*/ 126 w 182"/>
                  <a:gd name="T45" fmla="*/ 201 h 221"/>
                  <a:gd name="T46" fmla="*/ 129 w 182"/>
                  <a:gd name="T47" fmla="*/ 211 h 221"/>
                  <a:gd name="T48" fmla="*/ 127 w 182"/>
                  <a:gd name="T49" fmla="*/ 196 h 221"/>
                  <a:gd name="T50" fmla="*/ 128 w 182"/>
                  <a:gd name="T51" fmla="*/ 182 h 221"/>
                  <a:gd name="T52" fmla="*/ 103 w 182"/>
                  <a:gd name="T53" fmla="*/ 190 h 221"/>
                  <a:gd name="T54" fmla="*/ 133 w 182"/>
                  <a:gd name="T55" fmla="*/ 171 h 221"/>
                  <a:gd name="T56" fmla="*/ 163 w 182"/>
                  <a:gd name="T57" fmla="*/ 158 h 221"/>
                  <a:gd name="T58" fmla="*/ 152 w 182"/>
                  <a:gd name="T59" fmla="*/ 148 h 221"/>
                  <a:gd name="T60" fmla="*/ 139 w 182"/>
                  <a:gd name="T61" fmla="*/ 133 h 221"/>
                  <a:gd name="T62" fmla="*/ 133 w 182"/>
                  <a:gd name="T63" fmla="*/ 113 h 221"/>
                  <a:gd name="T64" fmla="*/ 115 w 182"/>
                  <a:gd name="T65" fmla="*/ 116 h 221"/>
                  <a:gd name="T66" fmla="*/ 97 w 182"/>
                  <a:gd name="T67" fmla="*/ 95 h 221"/>
                  <a:gd name="T68" fmla="*/ 72 w 182"/>
                  <a:gd name="T69" fmla="*/ 101 h 221"/>
                  <a:gd name="T70" fmla="*/ 76 w 182"/>
                  <a:gd name="T71" fmla="*/ 135 h 221"/>
                  <a:gd name="T72" fmla="*/ 57 w 182"/>
                  <a:gd name="T73" fmla="*/ 158 h 221"/>
                  <a:gd name="T74" fmla="*/ 21 w 182"/>
                  <a:gd name="T75" fmla="*/ 126 h 221"/>
                  <a:gd name="T76" fmla="*/ 153 w 182"/>
                  <a:gd name="T77" fmla="*/ 181 h 221"/>
                  <a:gd name="T78" fmla="*/ 176 w 182"/>
                  <a:gd name="T79" fmla="*/ 184 h 221"/>
                  <a:gd name="T80" fmla="*/ 178 w 182"/>
                  <a:gd name="T81" fmla="*/ 184 h 221"/>
                  <a:gd name="T82" fmla="*/ 166 w 182"/>
                  <a:gd name="T83" fmla="*/ 175 h 221"/>
                  <a:gd name="T84" fmla="*/ 71 w 182"/>
                  <a:gd name="T85" fmla="*/ 10 h 221"/>
                  <a:gd name="T86" fmla="*/ 58 w 182"/>
                  <a:gd name="T87" fmla="*/ 17 h 221"/>
                  <a:gd name="T88" fmla="*/ 41 w 182"/>
                  <a:gd name="T89" fmla="*/ 9 h 221"/>
                  <a:gd name="T90" fmla="*/ 28 w 182"/>
                  <a:gd name="T91" fmla="*/ 5 h 221"/>
                  <a:gd name="T92" fmla="*/ 37 w 182"/>
                  <a:gd name="T93" fmla="*/ 29 h 221"/>
                  <a:gd name="T94" fmla="*/ 60 w 182"/>
                  <a:gd name="T95" fmla="*/ 31 h 221"/>
                  <a:gd name="T96" fmla="*/ 79 w 182"/>
                  <a:gd name="T97" fmla="*/ 32 h 221"/>
                  <a:gd name="T98" fmla="*/ 90 w 182"/>
                  <a:gd name="T99" fmla="*/ 43 h 221"/>
                  <a:gd name="T100" fmla="*/ 94 w 182"/>
                  <a:gd name="T101" fmla="*/ 71 h 221"/>
                  <a:gd name="T102" fmla="*/ 82 w 182"/>
                  <a:gd name="T103" fmla="*/ 80 h 221"/>
                  <a:gd name="T104" fmla="*/ 98 w 182"/>
                  <a:gd name="T105" fmla="*/ 88 h 221"/>
                  <a:gd name="T106" fmla="*/ 123 w 182"/>
                  <a:gd name="T107" fmla="*/ 90 h 221"/>
                  <a:gd name="T108" fmla="*/ 123 w 182"/>
                  <a:gd name="T109" fmla="*/ 81 h 221"/>
                  <a:gd name="T110" fmla="*/ 116 w 182"/>
                  <a:gd name="T111" fmla="*/ 63 h 221"/>
                  <a:gd name="T112" fmla="*/ 129 w 182"/>
                  <a:gd name="T113" fmla="*/ 69 h 221"/>
                  <a:gd name="T114" fmla="*/ 140 w 182"/>
                  <a:gd name="T115" fmla="*/ 60 h 221"/>
                  <a:gd name="T116" fmla="*/ 136 w 182"/>
                  <a:gd name="T117" fmla="*/ 54 h 221"/>
                  <a:gd name="T118" fmla="*/ 121 w 182"/>
                  <a:gd name="T119" fmla="*/ 50 h 221"/>
                  <a:gd name="T120" fmla="*/ 117 w 182"/>
                  <a:gd name="T121" fmla="*/ 39 h 221"/>
                  <a:gd name="T122" fmla="*/ 106 w 182"/>
                  <a:gd name="T123" fmla="*/ 26 h 221"/>
                  <a:gd name="T124" fmla="*/ 93 w 182"/>
                  <a:gd name="T125" fmla="*/ 2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2" h="221">
                    <a:moveTo>
                      <a:pt x="35" y="52"/>
                    </a:move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6" y="53"/>
                      <a:pt x="36" y="53"/>
                    </a:cubicBezTo>
                    <a:cubicBezTo>
                      <a:pt x="36" y="53"/>
                      <a:pt x="36" y="52"/>
                      <a:pt x="35" y="52"/>
                    </a:cubicBezTo>
                    <a:close/>
                    <a:moveTo>
                      <a:pt x="40" y="68"/>
                    </a:moveTo>
                    <a:cubicBezTo>
                      <a:pt x="39" y="71"/>
                      <a:pt x="39" y="75"/>
                      <a:pt x="40" y="78"/>
                    </a:cubicBezTo>
                    <a:cubicBezTo>
                      <a:pt x="38" y="79"/>
                      <a:pt x="37" y="80"/>
                      <a:pt x="36" y="80"/>
                    </a:cubicBezTo>
                    <a:cubicBezTo>
                      <a:pt x="36" y="80"/>
                      <a:pt x="35" y="82"/>
                      <a:pt x="36" y="83"/>
                    </a:cubicBezTo>
                    <a:cubicBezTo>
                      <a:pt x="37" y="83"/>
                      <a:pt x="38" y="82"/>
                      <a:pt x="39" y="82"/>
                    </a:cubicBezTo>
                    <a:cubicBezTo>
                      <a:pt x="40" y="82"/>
                      <a:pt x="40" y="83"/>
                      <a:pt x="39" y="83"/>
                    </a:cubicBezTo>
                    <a:cubicBezTo>
                      <a:pt x="39" y="84"/>
                      <a:pt x="39" y="84"/>
                      <a:pt x="40" y="85"/>
                    </a:cubicBezTo>
                    <a:cubicBezTo>
                      <a:pt x="42" y="85"/>
                      <a:pt x="42" y="85"/>
                      <a:pt x="43" y="85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3" y="83"/>
                      <a:pt x="44" y="83"/>
                      <a:pt x="44" y="83"/>
                    </a:cubicBezTo>
                    <a:cubicBezTo>
                      <a:pt x="45" y="81"/>
                      <a:pt x="44" y="80"/>
                      <a:pt x="44" y="78"/>
                    </a:cubicBezTo>
                    <a:cubicBezTo>
                      <a:pt x="44" y="78"/>
                      <a:pt x="46" y="77"/>
                      <a:pt x="46" y="77"/>
                    </a:cubicBezTo>
                    <a:cubicBezTo>
                      <a:pt x="46" y="77"/>
                      <a:pt x="47" y="77"/>
                      <a:pt x="47" y="77"/>
                    </a:cubicBezTo>
                    <a:cubicBezTo>
                      <a:pt x="47" y="76"/>
                      <a:pt x="48" y="77"/>
                      <a:pt x="48" y="77"/>
                    </a:cubicBezTo>
                    <a:cubicBezTo>
                      <a:pt x="49" y="78"/>
                      <a:pt x="48" y="77"/>
                      <a:pt x="49" y="78"/>
                    </a:cubicBezTo>
                    <a:cubicBezTo>
                      <a:pt x="49" y="78"/>
                      <a:pt x="49" y="79"/>
                      <a:pt x="49" y="79"/>
                    </a:cubicBezTo>
                    <a:cubicBezTo>
                      <a:pt x="49" y="79"/>
                      <a:pt x="48" y="80"/>
                      <a:pt x="48" y="80"/>
                    </a:cubicBezTo>
                    <a:cubicBezTo>
                      <a:pt x="48" y="80"/>
                      <a:pt x="48" y="81"/>
                      <a:pt x="48" y="81"/>
                    </a:cubicBezTo>
                    <a:cubicBezTo>
                      <a:pt x="48" y="81"/>
                      <a:pt x="49" y="81"/>
                      <a:pt x="49" y="81"/>
                    </a:cubicBezTo>
                    <a:cubicBezTo>
                      <a:pt x="49" y="81"/>
                      <a:pt x="50" y="82"/>
                      <a:pt x="50" y="82"/>
                    </a:cubicBezTo>
                    <a:cubicBezTo>
                      <a:pt x="52" y="82"/>
                      <a:pt x="53" y="82"/>
                      <a:pt x="55" y="83"/>
                    </a:cubicBezTo>
                    <a:cubicBezTo>
                      <a:pt x="55" y="83"/>
                      <a:pt x="56" y="82"/>
                      <a:pt x="56" y="82"/>
                    </a:cubicBezTo>
                    <a:cubicBezTo>
                      <a:pt x="56" y="82"/>
                      <a:pt x="56" y="80"/>
                      <a:pt x="56" y="80"/>
                    </a:cubicBezTo>
                    <a:cubicBezTo>
                      <a:pt x="57" y="81"/>
                      <a:pt x="56" y="79"/>
                      <a:pt x="57" y="79"/>
                    </a:cubicBezTo>
                    <a:cubicBezTo>
                      <a:pt x="56" y="79"/>
                      <a:pt x="55" y="79"/>
                      <a:pt x="55" y="79"/>
                    </a:cubicBezTo>
                    <a:cubicBezTo>
                      <a:pt x="54" y="79"/>
                      <a:pt x="54" y="79"/>
                      <a:pt x="53" y="79"/>
                    </a:cubicBezTo>
                    <a:cubicBezTo>
                      <a:pt x="53" y="79"/>
                      <a:pt x="52" y="80"/>
                      <a:pt x="52" y="80"/>
                    </a:cubicBezTo>
                    <a:cubicBezTo>
                      <a:pt x="52" y="78"/>
                      <a:pt x="52" y="77"/>
                      <a:pt x="51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2"/>
                      <a:pt x="47" y="72"/>
                      <a:pt x="47" y="71"/>
                    </a:cubicBezTo>
                    <a:cubicBezTo>
                      <a:pt x="46" y="71"/>
                      <a:pt x="45" y="71"/>
                      <a:pt x="44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2" y="70"/>
                      <a:pt x="43" y="71"/>
                      <a:pt x="42" y="72"/>
                    </a:cubicBezTo>
                    <a:cubicBezTo>
                      <a:pt x="42" y="71"/>
                      <a:pt x="42" y="71"/>
                      <a:pt x="41" y="71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2" y="69"/>
                      <a:pt x="43" y="69"/>
                      <a:pt x="41" y="68"/>
                    </a:cubicBezTo>
                    <a:lnTo>
                      <a:pt x="40" y="68"/>
                    </a:lnTo>
                    <a:close/>
                    <a:moveTo>
                      <a:pt x="41" y="66"/>
                    </a:moveTo>
                    <a:cubicBezTo>
                      <a:pt x="41" y="66"/>
                      <a:pt x="42" y="68"/>
                      <a:pt x="42" y="68"/>
                    </a:cubicBezTo>
                    <a:cubicBezTo>
                      <a:pt x="43" y="68"/>
                      <a:pt x="43" y="67"/>
                      <a:pt x="42" y="67"/>
                    </a:cubicBezTo>
                    <a:cubicBezTo>
                      <a:pt x="42" y="67"/>
                      <a:pt x="42" y="66"/>
                      <a:pt x="42" y="66"/>
                    </a:cubicBezTo>
                    <a:cubicBezTo>
                      <a:pt x="42" y="66"/>
                      <a:pt x="41" y="66"/>
                      <a:pt x="41" y="66"/>
                    </a:cubicBezTo>
                    <a:close/>
                    <a:moveTo>
                      <a:pt x="72" y="0"/>
                    </a:moveTo>
                    <a:cubicBezTo>
                      <a:pt x="71" y="0"/>
                      <a:pt x="69" y="1"/>
                      <a:pt x="68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6" y="2"/>
                      <a:pt x="66" y="1"/>
                      <a:pt x="65" y="1"/>
                    </a:cubicBezTo>
                    <a:cubicBezTo>
                      <a:pt x="63" y="1"/>
                      <a:pt x="63" y="1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59" y="3"/>
                      <a:pt x="59" y="6"/>
                      <a:pt x="58" y="8"/>
                    </a:cubicBezTo>
                    <a:cubicBezTo>
                      <a:pt x="58" y="7"/>
                      <a:pt x="58" y="11"/>
                      <a:pt x="60" y="12"/>
                    </a:cubicBezTo>
                    <a:cubicBezTo>
                      <a:pt x="61" y="12"/>
                      <a:pt x="62" y="11"/>
                      <a:pt x="63" y="11"/>
                    </a:cubicBezTo>
                    <a:cubicBezTo>
                      <a:pt x="64" y="10"/>
                      <a:pt x="65" y="11"/>
                      <a:pt x="67" y="11"/>
                    </a:cubicBezTo>
                    <a:cubicBezTo>
                      <a:pt x="69" y="11"/>
                      <a:pt x="69" y="9"/>
                      <a:pt x="71" y="9"/>
                    </a:cubicBezTo>
                    <a:cubicBezTo>
                      <a:pt x="71" y="8"/>
                      <a:pt x="72" y="9"/>
                      <a:pt x="73" y="9"/>
                    </a:cubicBezTo>
                    <a:cubicBezTo>
                      <a:pt x="73" y="9"/>
                      <a:pt x="73" y="8"/>
                      <a:pt x="73" y="8"/>
                    </a:cubicBezTo>
                    <a:cubicBezTo>
                      <a:pt x="74" y="8"/>
                      <a:pt x="74" y="8"/>
                      <a:pt x="75" y="8"/>
                    </a:cubicBezTo>
                    <a:cubicBezTo>
                      <a:pt x="76" y="8"/>
                      <a:pt x="76" y="7"/>
                      <a:pt x="76" y="7"/>
                    </a:cubicBezTo>
                    <a:cubicBezTo>
                      <a:pt x="76" y="7"/>
                      <a:pt x="77" y="6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5" y="5"/>
                      <a:pt x="75" y="3"/>
                      <a:pt x="74" y="3"/>
                    </a:cubicBezTo>
                    <a:cubicBezTo>
                      <a:pt x="74" y="2"/>
                      <a:pt x="74" y="2"/>
                      <a:pt x="74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2" y="1"/>
                      <a:pt x="72" y="0"/>
                      <a:pt x="72" y="0"/>
                    </a:cubicBezTo>
                    <a:close/>
                    <a:moveTo>
                      <a:pt x="35" y="32"/>
                    </a:moveTo>
                    <a:cubicBezTo>
                      <a:pt x="36" y="36"/>
                      <a:pt x="35" y="36"/>
                      <a:pt x="39" y="36"/>
                    </a:cubicBezTo>
                    <a:cubicBezTo>
                      <a:pt x="37" y="35"/>
                      <a:pt x="36" y="34"/>
                      <a:pt x="35" y="32"/>
                    </a:cubicBezTo>
                    <a:close/>
                    <a:moveTo>
                      <a:pt x="52" y="85"/>
                    </a:moveTo>
                    <a:cubicBezTo>
                      <a:pt x="51" y="86"/>
                      <a:pt x="51" y="87"/>
                      <a:pt x="51" y="87"/>
                    </a:cubicBezTo>
                    <a:cubicBezTo>
                      <a:pt x="51" y="87"/>
                      <a:pt x="48" y="88"/>
                      <a:pt x="48" y="88"/>
                    </a:cubicBezTo>
                    <a:cubicBezTo>
                      <a:pt x="48" y="89"/>
                      <a:pt x="46" y="89"/>
                      <a:pt x="46" y="89"/>
                    </a:cubicBezTo>
                    <a:cubicBezTo>
                      <a:pt x="45" y="90"/>
                      <a:pt x="45" y="90"/>
                      <a:pt x="44" y="90"/>
                    </a:cubicBezTo>
                    <a:cubicBezTo>
                      <a:pt x="45" y="90"/>
                      <a:pt x="44" y="91"/>
                      <a:pt x="44" y="91"/>
                    </a:cubicBezTo>
                    <a:cubicBezTo>
                      <a:pt x="48" y="91"/>
                      <a:pt x="46" y="91"/>
                      <a:pt x="48" y="90"/>
                    </a:cubicBezTo>
                    <a:cubicBezTo>
                      <a:pt x="49" y="90"/>
                      <a:pt x="49" y="90"/>
                      <a:pt x="50" y="90"/>
                    </a:cubicBezTo>
                    <a:cubicBezTo>
                      <a:pt x="51" y="89"/>
                      <a:pt x="51" y="88"/>
                      <a:pt x="51" y="87"/>
                    </a:cubicBezTo>
                    <a:cubicBezTo>
                      <a:pt x="51" y="87"/>
                      <a:pt x="55" y="87"/>
                      <a:pt x="52" y="85"/>
                    </a:cubicBezTo>
                    <a:close/>
                    <a:moveTo>
                      <a:pt x="36" y="31"/>
                    </a:moveTo>
                    <a:cubicBezTo>
                      <a:pt x="36" y="31"/>
                      <a:pt x="37" y="32"/>
                      <a:pt x="37" y="32"/>
                    </a:cubicBezTo>
                    <a:cubicBezTo>
                      <a:pt x="37" y="32"/>
                      <a:pt x="39" y="31"/>
                      <a:pt x="38" y="31"/>
                    </a:cubicBezTo>
                    <a:cubicBezTo>
                      <a:pt x="37" y="31"/>
                      <a:pt x="37" y="31"/>
                      <a:pt x="36" y="31"/>
                    </a:cubicBezTo>
                    <a:close/>
                    <a:moveTo>
                      <a:pt x="57" y="153"/>
                    </a:moveTo>
                    <a:cubicBezTo>
                      <a:pt x="57" y="153"/>
                      <a:pt x="56" y="154"/>
                      <a:pt x="56" y="155"/>
                    </a:cubicBezTo>
                    <a:cubicBezTo>
                      <a:pt x="57" y="155"/>
                      <a:pt x="58" y="155"/>
                      <a:pt x="60" y="156"/>
                    </a:cubicBezTo>
                    <a:cubicBezTo>
                      <a:pt x="60" y="156"/>
                      <a:pt x="60" y="155"/>
                      <a:pt x="60" y="155"/>
                    </a:cubicBezTo>
                    <a:cubicBezTo>
                      <a:pt x="60" y="154"/>
                      <a:pt x="59" y="155"/>
                      <a:pt x="59" y="154"/>
                    </a:cubicBezTo>
                    <a:cubicBezTo>
                      <a:pt x="58" y="153"/>
                      <a:pt x="58" y="154"/>
                      <a:pt x="57" y="153"/>
                    </a:cubicBezTo>
                    <a:close/>
                    <a:moveTo>
                      <a:pt x="29" y="171"/>
                    </a:moveTo>
                    <a:cubicBezTo>
                      <a:pt x="30" y="172"/>
                      <a:pt x="30" y="173"/>
                      <a:pt x="31" y="175"/>
                    </a:cubicBezTo>
                    <a:cubicBezTo>
                      <a:pt x="30" y="175"/>
                      <a:pt x="30" y="175"/>
                      <a:pt x="30" y="175"/>
                    </a:cubicBezTo>
                    <a:cubicBezTo>
                      <a:pt x="30" y="175"/>
                      <a:pt x="28" y="175"/>
                      <a:pt x="29" y="175"/>
                    </a:cubicBezTo>
                    <a:cubicBezTo>
                      <a:pt x="29" y="175"/>
                      <a:pt x="28" y="175"/>
                      <a:pt x="28" y="175"/>
                    </a:cubicBezTo>
                    <a:cubicBezTo>
                      <a:pt x="28" y="174"/>
                      <a:pt x="28" y="174"/>
                      <a:pt x="28" y="174"/>
                    </a:cubicBezTo>
                    <a:cubicBezTo>
                      <a:pt x="27" y="173"/>
                      <a:pt x="28" y="175"/>
                      <a:pt x="27" y="175"/>
                    </a:cubicBezTo>
                    <a:cubicBezTo>
                      <a:pt x="27" y="175"/>
                      <a:pt x="27" y="175"/>
                      <a:pt x="27" y="175"/>
                    </a:cubicBezTo>
                    <a:cubicBezTo>
                      <a:pt x="27" y="175"/>
                      <a:pt x="27" y="172"/>
                      <a:pt x="27" y="172"/>
                    </a:cubicBezTo>
                    <a:cubicBezTo>
                      <a:pt x="27" y="171"/>
                      <a:pt x="28" y="171"/>
                      <a:pt x="29" y="171"/>
                    </a:cubicBezTo>
                    <a:close/>
                    <a:moveTo>
                      <a:pt x="51" y="199"/>
                    </a:moveTo>
                    <a:cubicBezTo>
                      <a:pt x="51" y="199"/>
                      <a:pt x="50" y="199"/>
                      <a:pt x="50" y="199"/>
                    </a:cubicBezTo>
                    <a:cubicBezTo>
                      <a:pt x="51" y="200"/>
                      <a:pt x="52" y="200"/>
                      <a:pt x="52" y="200"/>
                    </a:cubicBezTo>
                    <a:cubicBezTo>
                      <a:pt x="53" y="201"/>
                      <a:pt x="56" y="201"/>
                      <a:pt x="56" y="201"/>
                    </a:cubicBezTo>
                    <a:cubicBezTo>
                      <a:pt x="56" y="201"/>
                      <a:pt x="55" y="200"/>
                      <a:pt x="55" y="200"/>
                    </a:cubicBezTo>
                    <a:cubicBezTo>
                      <a:pt x="54" y="199"/>
                      <a:pt x="53" y="199"/>
                      <a:pt x="51" y="199"/>
                    </a:cubicBezTo>
                    <a:close/>
                    <a:moveTo>
                      <a:pt x="57" y="203"/>
                    </a:moveTo>
                    <a:cubicBezTo>
                      <a:pt x="57" y="203"/>
                      <a:pt x="57" y="204"/>
                      <a:pt x="57" y="204"/>
                    </a:cubicBezTo>
                    <a:cubicBezTo>
                      <a:pt x="58" y="204"/>
                      <a:pt x="57" y="203"/>
                      <a:pt x="57" y="203"/>
                    </a:cubicBezTo>
                    <a:close/>
                    <a:moveTo>
                      <a:pt x="30" y="180"/>
                    </a:moveTo>
                    <a:cubicBezTo>
                      <a:pt x="30" y="180"/>
                      <a:pt x="30" y="180"/>
                      <a:pt x="30" y="181"/>
                    </a:cubicBezTo>
                    <a:cubicBezTo>
                      <a:pt x="31" y="180"/>
                      <a:pt x="31" y="180"/>
                      <a:pt x="30" y="180"/>
                    </a:cubicBezTo>
                    <a:close/>
                    <a:moveTo>
                      <a:pt x="25" y="183"/>
                    </a:moveTo>
                    <a:cubicBezTo>
                      <a:pt x="25" y="183"/>
                      <a:pt x="26" y="184"/>
                      <a:pt x="26" y="184"/>
                    </a:cubicBezTo>
                    <a:cubicBezTo>
                      <a:pt x="26" y="184"/>
                      <a:pt x="26" y="183"/>
                      <a:pt x="25" y="183"/>
                    </a:cubicBezTo>
                    <a:close/>
                    <a:moveTo>
                      <a:pt x="51" y="221"/>
                    </a:moveTo>
                    <a:cubicBezTo>
                      <a:pt x="51" y="220"/>
                      <a:pt x="51" y="220"/>
                      <a:pt x="50" y="220"/>
                    </a:cubicBezTo>
                    <a:cubicBezTo>
                      <a:pt x="50" y="220"/>
                      <a:pt x="50" y="221"/>
                      <a:pt x="50" y="221"/>
                    </a:cubicBezTo>
                    <a:lnTo>
                      <a:pt x="51" y="221"/>
                    </a:lnTo>
                    <a:close/>
                    <a:moveTo>
                      <a:pt x="98" y="26"/>
                    </a:moveTo>
                    <a:cubicBezTo>
                      <a:pt x="98" y="26"/>
                      <a:pt x="98" y="27"/>
                      <a:pt x="98" y="27"/>
                    </a:cubicBezTo>
                    <a:cubicBezTo>
                      <a:pt x="97" y="27"/>
                      <a:pt x="97" y="26"/>
                      <a:pt x="98" y="26"/>
                    </a:cubicBezTo>
                    <a:close/>
                    <a:moveTo>
                      <a:pt x="103" y="28"/>
                    </a:moveTo>
                    <a:cubicBezTo>
                      <a:pt x="105" y="28"/>
                      <a:pt x="104" y="29"/>
                      <a:pt x="104" y="29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9"/>
                      <a:pt x="102" y="28"/>
                      <a:pt x="103" y="28"/>
                    </a:cubicBezTo>
                    <a:close/>
                    <a:moveTo>
                      <a:pt x="106" y="31"/>
                    </a:moveTo>
                    <a:cubicBezTo>
                      <a:pt x="106" y="31"/>
                      <a:pt x="106" y="32"/>
                      <a:pt x="106" y="32"/>
                    </a:cubicBezTo>
                    <a:cubicBezTo>
                      <a:pt x="105" y="33"/>
                      <a:pt x="106" y="31"/>
                      <a:pt x="106" y="31"/>
                    </a:cubicBezTo>
                    <a:close/>
                    <a:moveTo>
                      <a:pt x="107" y="34"/>
                    </a:moveTo>
                    <a:cubicBezTo>
                      <a:pt x="110" y="34"/>
                      <a:pt x="109" y="34"/>
                      <a:pt x="110" y="35"/>
                    </a:cubicBezTo>
                    <a:cubicBezTo>
                      <a:pt x="109" y="35"/>
                      <a:pt x="105" y="34"/>
                      <a:pt x="107" y="34"/>
                    </a:cubicBezTo>
                    <a:close/>
                    <a:moveTo>
                      <a:pt x="68" y="34"/>
                    </a:moveTo>
                    <a:cubicBezTo>
                      <a:pt x="67" y="34"/>
                      <a:pt x="67" y="35"/>
                      <a:pt x="66" y="35"/>
                    </a:cubicBezTo>
                    <a:cubicBezTo>
                      <a:pt x="65" y="35"/>
                      <a:pt x="64" y="35"/>
                      <a:pt x="63" y="35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63" y="36"/>
                      <a:pt x="64" y="37"/>
                      <a:pt x="64" y="37"/>
                    </a:cubicBezTo>
                    <a:cubicBezTo>
                      <a:pt x="63" y="37"/>
                      <a:pt x="64" y="37"/>
                      <a:pt x="64" y="37"/>
                    </a:cubicBezTo>
                    <a:cubicBezTo>
                      <a:pt x="64" y="36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7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6" y="37"/>
                      <a:pt x="72" y="33"/>
                      <a:pt x="68" y="34"/>
                    </a:cubicBezTo>
                    <a:close/>
                    <a:moveTo>
                      <a:pt x="71" y="36"/>
                    </a:moveTo>
                    <a:cubicBezTo>
                      <a:pt x="71" y="36"/>
                      <a:pt x="71" y="37"/>
                      <a:pt x="71" y="37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2" y="36"/>
                      <a:pt x="72" y="36"/>
                    </a:cubicBezTo>
                    <a:cubicBezTo>
                      <a:pt x="72" y="36"/>
                      <a:pt x="71" y="36"/>
                      <a:pt x="71" y="36"/>
                    </a:cubicBezTo>
                    <a:close/>
                    <a:moveTo>
                      <a:pt x="80" y="37"/>
                    </a:moveTo>
                    <a:cubicBezTo>
                      <a:pt x="80" y="37"/>
                      <a:pt x="79" y="38"/>
                      <a:pt x="79" y="38"/>
                    </a:cubicBezTo>
                    <a:cubicBezTo>
                      <a:pt x="79" y="38"/>
                      <a:pt x="80" y="38"/>
                      <a:pt x="80" y="38"/>
                    </a:cubicBezTo>
                    <a:cubicBezTo>
                      <a:pt x="80" y="38"/>
                      <a:pt x="81" y="38"/>
                      <a:pt x="81" y="38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1" y="37"/>
                      <a:pt x="80" y="37"/>
                      <a:pt x="80" y="37"/>
                    </a:cubicBezTo>
                    <a:close/>
                    <a:moveTo>
                      <a:pt x="69" y="38"/>
                    </a:moveTo>
                    <a:cubicBezTo>
                      <a:pt x="69" y="38"/>
                      <a:pt x="69" y="39"/>
                      <a:pt x="69" y="39"/>
                    </a:cubicBezTo>
                    <a:cubicBezTo>
                      <a:pt x="70" y="39"/>
                      <a:pt x="69" y="38"/>
                      <a:pt x="69" y="38"/>
                    </a:cubicBezTo>
                    <a:close/>
                    <a:moveTo>
                      <a:pt x="66" y="43"/>
                    </a:moveTo>
                    <a:cubicBezTo>
                      <a:pt x="66" y="43"/>
                      <a:pt x="66" y="44"/>
                      <a:pt x="66" y="44"/>
                    </a:cubicBezTo>
                    <a:cubicBezTo>
                      <a:pt x="66" y="44"/>
                      <a:pt x="67" y="44"/>
                      <a:pt x="67" y="44"/>
                    </a:cubicBezTo>
                    <a:cubicBezTo>
                      <a:pt x="67" y="44"/>
                      <a:pt x="68" y="44"/>
                      <a:pt x="68" y="44"/>
                    </a:cubicBezTo>
                    <a:cubicBezTo>
                      <a:pt x="69" y="45"/>
                      <a:pt x="68" y="43"/>
                      <a:pt x="68" y="43"/>
                    </a:cubicBezTo>
                    <a:cubicBezTo>
                      <a:pt x="67" y="43"/>
                      <a:pt x="67" y="43"/>
                      <a:pt x="66" y="43"/>
                    </a:cubicBezTo>
                    <a:close/>
                    <a:moveTo>
                      <a:pt x="89" y="44"/>
                    </a:moveTo>
                    <a:cubicBezTo>
                      <a:pt x="89" y="45"/>
                      <a:pt x="89" y="45"/>
                      <a:pt x="89" y="46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89" y="46"/>
                      <a:pt x="90" y="46"/>
                      <a:pt x="90" y="46"/>
                    </a:cubicBezTo>
                    <a:cubicBezTo>
                      <a:pt x="90" y="46"/>
                      <a:pt x="90" y="45"/>
                      <a:pt x="90" y="45"/>
                    </a:cubicBezTo>
                    <a:cubicBezTo>
                      <a:pt x="90" y="45"/>
                      <a:pt x="89" y="44"/>
                      <a:pt x="89" y="44"/>
                    </a:cubicBezTo>
                    <a:close/>
                    <a:moveTo>
                      <a:pt x="81" y="46"/>
                    </a:moveTo>
                    <a:cubicBezTo>
                      <a:pt x="80" y="47"/>
                      <a:pt x="78" y="48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2"/>
                      <a:pt x="79" y="52"/>
                    </a:cubicBezTo>
                    <a:cubicBezTo>
                      <a:pt x="80" y="53"/>
                      <a:pt x="80" y="53"/>
                      <a:pt x="81" y="53"/>
                    </a:cubicBezTo>
                    <a:cubicBezTo>
                      <a:pt x="81" y="53"/>
                      <a:pt x="82" y="52"/>
                      <a:pt x="83" y="52"/>
                    </a:cubicBezTo>
                    <a:cubicBezTo>
                      <a:pt x="83" y="51"/>
                      <a:pt x="83" y="51"/>
                      <a:pt x="83" y="50"/>
                    </a:cubicBezTo>
                    <a:cubicBezTo>
                      <a:pt x="84" y="49"/>
                      <a:pt x="84" y="49"/>
                      <a:pt x="84" y="49"/>
                    </a:cubicBezTo>
                    <a:cubicBezTo>
                      <a:pt x="84" y="49"/>
                      <a:pt x="84" y="48"/>
                      <a:pt x="84" y="48"/>
                    </a:cubicBezTo>
                    <a:cubicBezTo>
                      <a:pt x="84" y="48"/>
                      <a:pt x="83" y="48"/>
                      <a:pt x="83" y="48"/>
                    </a:cubicBezTo>
                    <a:cubicBezTo>
                      <a:pt x="82" y="47"/>
                      <a:pt x="83" y="47"/>
                      <a:pt x="82" y="46"/>
                    </a:cubicBezTo>
                    <a:cubicBezTo>
                      <a:pt x="82" y="46"/>
                      <a:pt x="81" y="47"/>
                      <a:pt x="81" y="46"/>
                    </a:cubicBezTo>
                    <a:close/>
                    <a:moveTo>
                      <a:pt x="88" y="48"/>
                    </a:moveTo>
                    <a:cubicBezTo>
                      <a:pt x="88" y="48"/>
                      <a:pt x="87" y="49"/>
                      <a:pt x="87" y="50"/>
                    </a:cubicBezTo>
                    <a:cubicBezTo>
                      <a:pt x="87" y="50"/>
                      <a:pt x="88" y="50"/>
                      <a:pt x="89" y="50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90" y="49"/>
                      <a:pt x="89" y="48"/>
                      <a:pt x="89" y="48"/>
                    </a:cubicBezTo>
                    <a:cubicBezTo>
                      <a:pt x="89" y="48"/>
                      <a:pt x="88" y="48"/>
                      <a:pt x="88" y="48"/>
                    </a:cubicBezTo>
                    <a:close/>
                    <a:moveTo>
                      <a:pt x="102" y="54"/>
                    </a:moveTo>
                    <a:cubicBezTo>
                      <a:pt x="102" y="55"/>
                      <a:pt x="104" y="57"/>
                      <a:pt x="104" y="57"/>
                    </a:cubicBezTo>
                    <a:cubicBezTo>
                      <a:pt x="105" y="58"/>
                      <a:pt x="106" y="57"/>
                      <a:pt x="106" y="57"/>
                    </a:cubicBezTo>
                    <a:cubicBezTo>
                      <a:pt x="107" y="58"/>
                      <a:pt x="107" y="58"/>
                      <a:pt x="107" y="58"/>
                    </a:cubicBezTo>
                    <a:cubicBezTo>
                      <a:pt x="108" y="58"/>
                      <a:pt x="109" y="58"/>
                      <a:pt x="110" y="59"/>
                    </a:cubicBezTo>
                    <a:cubicBezTo>
                      <a:pt x="110" y="59"/>
                      <a:pt x="110" y="59"/>
                      <a:pt x="110" y="60"/>
                    </a:cubicBezTo>
                    <a:cubicBezTo>
                      <a:pt x="110" y="60"/>
                      <a:pt x="111" y="60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1"/>
                      <a:pt x="111" y="61"/>
                      <a:pt x="111" y="62"/>
                    </a:cubicBezTo>
                    <a:cubicBezTo>
                      <a:pt x="110" y="62"/>
                      <a:pt x="110" y="62"/>
                      <a:pt x="109" y="62"/>
                    </a:cubicBezTo>
                    <a:cubicBezTo>
                      <a:pt x="109" y="62"/>
                      <a:pt x="109" y="61"/>
                      <a:pt x="108" y="61"/>
                    </a:cubicBezTo>
                    <a:cubicBezTo>
                      <a:pt x="108" y="61"/>
                      <a:pt x="108" y="62"/>
                      <a:pt x="108" y="62"/>
                    </a:cubicBezTo>
                    <a:cubicBezTo>
                      <a:pt x="107" y="62"/>
                      <a:pt x="107" y="62"/>
                      <a:pt x="106" y="62"/>
                    </a:cubicBezTo>
                    <a:cubicBezTo>
                      <a:pt x="107" y="62"/>
                      <a:pt x="105" y="62"/>
                      <a:pt x="105" y="62"/>
                    </a:cubicBezTo>
                    <a:cubicBezTo>
                      <a:pt x="105" y="62"/>
                      <a:pt x="105" y="63"/>
                      <a:pt x="105" y="63"/>
                    </a:cubicBezTo>
                    <a:cubicBezTo>
                      <a:pt x="104" y="63"/>
                      <a:pt x="104" y="64"/>
                      <a:pt x="104" y="64"/>
                    </a:cubicBezTo>
                    <a:cubicBezTo>
                      <a:pt x="103" y="64"/>
                      <a:pt x="103" y="64"/>
                      <a:pt x="103" y="63"/>
                    </a:cubicBezTo>
                    <a:cubicBezTo>
                      <a:pt x="102" y="62"/>
                      <a:pt x="103" y="63"/>
                      <a:pt x="102" y="61"/>
                    </a:cubicBezTo>
                    <a:cubicBezTo>
                      <a:pt x="102" y="61"/>
                      <a:pt x="101" y="60"/>
                      <a:pt x="101" y="60"/>
                    </a:cubicBezTo>
                    <a:cubicBezTo>
                      <a:pt x="101" y="59"/>
                      <a:pt x="101" y="58"/>
                      <a:pt x="101" y="58"/>
                    </a:cubicBezTo>
                    <a:cubicBezTo>
                      <a:pt x="101" y="59"/>
                      <a:pt x="101" y="55"/>
                      <a:pt x="101" y="55"/>
                    </a:cubicBezTo>
                    <a:lnTo>
                      <a:pt x="102" y="54"/>
                    </a:lnTo>
                    <a:close/>
                    <a:moveTo>
                      <a:pt x="99" y="70"/>
                    </a:moveTo>
                    <a:cubicBezTo>
                      <a:pt x="100" y="70"/>
                      <a:pt x="100" y="71"/>
                      <a:pt x="101" y="71"/>
                    </a:cubicBezTo>
                    <a:cubicBezTo>
                      <a:pt x="102" y="71"/>
                      <a:pt x="102" y="70"/>
                      <a:pt x="103" y="70"/>
                    </a:cubicBezTo>
                    <a:cubicBezTo>
                      <a:pt x="103" y="71"/>
                      <a:pt x="103" y="71"/>
                      <a:pt x="103" y="71"/>
                    </a:cubicBezTo>
                    <a:cubicBezTo>
                      <a:pt x="104" y="73"/>
                      <a:pt x="104" y="74"/>
                      <a:pt x="104" y="77"/>
                    </a:cubicBezTo>
                    <a:cubicBezTo>
                      <a:pt x="104" y="76"/>
                      <a:pt x="103" y="77"/>
                      <a:pt x="103" y="77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2" y="75"/>
                      <a:pt x="102" y="76"/>
                      <a:pt x="102" y="77"/>
                    </a:cubicBezTo>
                    <a:cubicBezTo>
                      <a:pt x="101" y="77"/>
                      <a:pt x="100" y="76"/>
                      <a:pt x="99" y="76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99" y="75"/>
                      <a:pt x="100" y="75"/>
                      <a:pt x="100" y="74"/>
                    </a:cubicBezTo>
                    <a:cubicBezTo>
                      <a:pt x="100" y="73"/>
                      <a:pt x="99" y="70"/>
                      <a:pt x="99" y="71"/>
                    </a:cubicBezTo>
                    <a:cubicBezTo>
                      <a:pt x="99" y="70"/>
                      <a:pt x="99" y="70"/>
                      <a:pt x="99" y="70"/>
                    </a:cubicBezTo>
                    <a:close/>
                    <a:moveTo>
                      <a:pt x="73" y="84"/>
                    </a:moveTo>
                    <a:cubicBezTo>
                      <a:pt x="72" y="85"/>
                      <a:pt x="72" y="85"/>
                      <a:pt x="72" y="85"/>
                    </a:cubicBezTo>
                    <a:cubicBezTo>
                      <a:pt x="73" y="85"/>
                      <a:pt x="74" y="85"/>
                      <a:pt x="73" y="85"/>
                    </a:cubicBezTo>
                    <a:cubicBezTo>
                      <a:pt x="74" y="86"/>
                      <a:pt x="73" y="84"/>
                      <a:pt x="73" y="84"/>
                    </a:cubicBezTo>
                    <a:close/>
                    <a:moveTo>
                      <a:pt x="129" y="84"/>
                    </a:moveTo>
                    <a:cubicBezTo>
                      <a:pt x="129" y="85"/>
                      <a:pt x="129" y="85"/>
                      <a:pt x="129" y="85"/>
                    </a:cubicBezTo>
                    <a:cubicBezTo>
                      <a:pt x="127" y="84"/>
                      <a:pt x="127" y="86"/>
                      <a:pt x="129" y="86"/>
                    </a:cubicBezTo>
                    <a:cubicBezTo>
                      <a:pt x="129" y="86"/>
                      <a:pt x="128" y="87"/>
                      <a:pt x="129" y="87"/>
                    </a:cubicBezTo>
                    <a:cubicBezTo>
                      <a:pt x="129" y="87"/>
                      <a:pt x="130" y="87"/>
                      <a:pt x="130" y="87"/>
                    </a:cubicBezTo>
                    <a:cubicBezTo>
                      <a:pt x="130" y="87"/>
                      <a:pt x="131" y="86"/>
                      <a:pt x="131" y="86"/>
                    </a:cubicBezTo>
                    <a:cubicBezTo>
                      <a:pt x="131" y="86"/>
                      <a:pt x="131" y="83"/>
                      <a:pt x="131" y="85"/>
                    </a:cubicBezTo>
                    <a:cubicBezTo>
                      <a:pt x="130" y="85"/>
                      <a:pt x="130" y="85"/>
                      <a:pt x="129" y="85"/>
                    </a:cubicBezTo>
                    <a:cubicBezTo>
                      <a:pt x="129" y="84"/>
                      <a:pt x="129" y="84"/>
                      <a:pt x="129" y="84"/>
                    </a:cubicBezTo>
                    <a:close/>
                    <a:moveTo>
                      <a:pt x="76" y="86"/>
                    </a:moveTo>
                    <a:cubicBezTo>
                      <a:pt x="77" y="87"/>
                      <a:pt x="76" y="87"/>
                      <a:pt x="77" y="87"/>
                    </a:cubicBezTo>
                    <a:cubicBezTo>
                      <a:pt x="78" y="88"/>
                      <a:pt x="78" y="86"/>
                      <a:pt x="77" y="86"/>
                    </a:cubicBezTo>
                    <a:cubicBezTo>
                      <a:pt x="77" y="86"/>
                      <a:pt x="77" y="86"/>
                      <a:pt x="76" y="86"/>
                    </a:cubicBezTo>
                    <a:close/>
                    <a:moveTo>
                      <a:pt x="73" y="86"/>
                    </a:moveTo>
                    <a:cubicBezTo>
                      <a:pt x="73" y="87"/>
                      <a:pt x="72" y="87"/>
                      <a:pt x="72" y="87"/>
                    </a:cubicBezTo>
                    <a:cubicBezTo>
                      <a:pt x="72" y="87"/>
                      <a:pt x="74" y="88"/>
                      <a:pt x="74" y="88"/>
                    </a:cubicBezTo>
                    <a:cubicBezTo>
                      <a:pt x="74" y="87"/>
                      <a:pt x="73" y="87"/>
                      <a:pt x="73" y="87"/>
                    </a:cubicBezTo>
                    <a:cubicBezTo>
                      <a:pt x="73" y="87"/>
                      <a:pt x="73" y="87"/>
                      <a:pt x="73" y="86"/>
                    </a:cubicBezTo>
                    <a:close/>
                    <a:moveTo>
                      <a:pt x="89" y="87"/>
                    </a:moveTo>
                    <a:cubicBezTo>
                      <a:pt x="88" y="87"/>
                      <a:pt x="88" y="88"/>
                      <a:pt x="89" y="88"/>
                    </a:cubicBezTo>
                    <a:cubicBezTo>
                      <a:pt x="89" y="87"/>
                      <a:pt x="89" y="87"/>
                      <a:pt x="89" y="87"/>
                    </a:cubicBezTo>
                    <a:close/>
                    <a:moveTo>
                      <a:pt x="65" y="90"/>
                    </a:moveTo>
                    <a:cubicBezTo>
                      <a:pt x="65" y="90"/>
                      <a:pt x="64" y="93"/>
                      <a:pt x="63" y="93"/>
                    </a:cubicBezTo>
                    <a:cubicBezTo>
                      <a:pt x="64" y="94"/>
                      <a:pt x="65" y="94"/>
                      <a:pt x="65" y="94"/>
                    </a:cubicBezTo>
                    <a:cubicBezTo>
                      <a:pt x="65" y="94"/>
                      <a:pt x="67" y="89"/>
                      <a:pt x="65" y="90"/>
                    </a:cubicBezTo>
                    <a:close/>
                    <a:moveTo>
                      <a:pt x="125" y="95"/>
                    </a:moveTo>
                    <a:cubicBezTo>
                      <a:pt x="125" y="96"/>
                      <a:pt x="125" y="96"/>
                      <a:pt x="125" y="96"/>
                    </a:cubicBezTo>
                    <a:cubicBezTo>
                      <a:pt x="125" y="96"/>
                      <a:pt x="126" y="96"/>
                      <a:pt x="126" y="96"/>
                    </a:cubicBezTo>
                    <a:cubicBezTo>
                      <a:pt x="126" y="96"/>
                      <a:pt x="127" y="95"/>
                      <a:pt x="127" y="95"/>
                    </a:cubicBezTo>
                    <a:cubicBezTo>
                      <a:pt x="126" y="95"/>
                      <a:pt x="125" y="95"/>
                      <a:pt x="125" y="95"/>
                    </a:cubicBezTo>
                    <a:close/>
                    <a:moveTo>
                      <a:pt x="69" y="16"/>
                    </a:moveTo>
                    <a:cubicBezTo>
                      <a:pt x="70" y="16"/>
                      <a:pt x="69" y="17"/>
                      <a:pt x="69" y="17"/>
                    </a:cubicBezTo>
                    <a:cubicBezTo>
                      <a:pt x="69" y="16"/>
                      <a:pt x="69" y="16"/>
                      <a:pt x="69" y="16"/>
                    </a:cubicBezTo>
                    <a:close/>
                    <a:moveTo>
                      <a:pt x="70" y="17"/>
                    </a:moveTo>
                    <a:cubicBezTo>
                      <a:pt x="70" y="18"/>
                      <a:pt x="69" y="18"/>
                      <a:pt x="69" y="18"/>
                    </a:cubicBezTo>
                    <a:cubicBezTo>
                      <a:pt x="69" y="18"/>
                      <a:pt x="69" y="17"/>
                      <a:pt x="70" y="17"/>
                    </a:cubicBezTo>
                    <a:close/>
                    <a:moveTo>
                      <a:pt x="94" y="21"/>
                    </a:move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2"/>
                      <a:pt x="95" y="22"/>
                    </a:cubicBezTo>
                    <a:cubicBezTo>
                      <a:pt x="95" y="22"/>
                      <a:pt x="95" y="20"/>
                      <a:pt x="94" y="21"/>
                    </a:cubicBezTo>
                    <a:close/>
                    <a:moveTo>
                      <a:pt x="62" y="36"/>
                    </a:moveTo>
                    <a:cubicBezTo>
                      <a:pt x="63" y="36"/>
                      <a:pt x="63" y="36"/>
                      <a:pt x="63" y="36"/>
                    </a:cubicBezTo>
                    <a:cubicBezTo>
                      <a:pt x="62" y="36"/>
                      <a:pt x="63" y="36"/>
                      <a:pt x="62" y="36"/>
                    </a:cubicBezTo>
                    <a:close/>
                    <a:moveTo>
                      <a:pt x="123" y="76"/>
                    </a:moveTo>
                    <a:cubicBezTo>
                      <a:pt x="123" y="76"/>
                      <a:pt x="124" y="78"/>
                      <a:pt x="123" y="77"/>
                    </a:cubicBezTo>
                    <a:cubicBezTo>
                      <a:pt x="123" y="77"/>
                      <a:pt x="122" y="76"/>
                      <a:pt x="123" y="76"/>
                    </a:cubicBezTo>
                    <a:close/>
                    <a:moveTo>
                      <a:pt x="89" y="80"/>
                    </a:moveTo>
                    <a:cubicBezTo>
                      <a:pt x="89" y="80"/>
                      <a:pt x="89" y="81"/>
                      <a:pt x="89" y="81"/>
                    </a:cubicBezTo>
                    <a:cubicBezTo>
                      <a:pt x="89" y="81"/>
                      <a:pt x="90" y="79"/>
                      <a:pt x="89" y="80"/>
                    </a:cubicBezTo>
                    <a:close/>
                    <a:moveTo>
                      <a:pt x="101" y="92"/>
                    </a:moveTo>
                    <a:cubicBezTo>
                      <a:pt x="101" y="92"/>
                      <a:pt x="102" y="93"/>
                      <a:pt x="102" y="93"/>
                    </a:cubicBezTo>
                    <a:cubicBezTo>
                      <a:pt x="105" y="92"/>
                      <a:pt x="102" y="92"/>
                      <a:pt x="101" y="92"/>
                    </a:cubicBezTo>
                    <a:close/>
                    <a:moveTo>
                      <a:pt x="113" y="102"/>
                    </a:moveTo>
                    <a:cubicBezTo>
                      <a:pt x="113" y="103"/>
                      <a:pt x="113" y="103"/>
                      <a:pt x="113" y="103"/>
                    </a:cubicBezTo>
                    <a:cubicBezTo>
                      <a:pt x="114" y="102"/>
                      <a:pt x="114" y="102"/>
                      <a:pt x="113" y="102"/>
                    </a:cubicBezTo>
                    <a:close/>
                    <a:moveTo>
                      <a:pt x="108" y="110"/>
                    </a:moveTo>
                    <a:cubicBezTo>
                      <a:pt x="109" y="111"/>
                      <a:pt x="109" y="111"/>
                      <a:pt x="109" y="111"/>
                    </a:cubicBezTo>
                    <a:cubicBezTo>
                      <a:pt x="109" y="110"/>
                      <a:pt x="109" y="110"/>
                      <a:pt x="108" y="110"/>
                    </a:cubicBezTo>
                    <a:close/>
                    <a:moveTo>
                      <a:pt x="65" y="129"/>
                    </a:moveTo>
                    <a:cubicBezTo>
                      <a:pt x="64" y="129"/>
                      <a:pt x="63" y="131"/>
                      <a:pt x="65" y="130"/>
                    </a:cubicBezTo>
                    <a:cubicBezTo>
                      <a:pt x="65" y="130"/>
                      <a:pt x="66" y="128"/>
                      <a:pt x="65" y="129"/>
                    </a:cubicBezTo>
                    <a:close/>
                    <a:moveTo>
                      <a:pt x="66" y="129"/>
                    </a:moveTo>
                    <a:cubicBezTo>
                      <a:pt x="66" y="131"/>
                      <a:pt x="66" y="132"/>
                      <a:pt x="65" y="134"/>
                    </a:cubicBezTo>
                    <a:cubicBezTo>
                      <a:pt x="65" y="134"/>
                      <a:pt x="66" y="134"/>
                      <a:pt x="66" y="134"/>
                    </a:cubicBezTo>
                    <a:cubicBezTo>
                      <a:pt x="67" y="132"/>
                      <a:pt x="67" y="131"/>
                      <a:pt x="67" y="129"/>
                    </a:cubicBezTo>
                    <a:cubicBezTo>
                      <a:pt x="67" y="129"/>
                      <a:pt x="67" y="129"/>
                      <a:pt x="66" y="129"/>
                    </a:cubicBezTo>
                    <a:close/>
                    <a:moveTo>
                      <a:pt x="64" y="131"/>
                    </a:moveTo>
                    <a:cubicBezTo>
                      <a:pt x="63" y="131"/>
                      <a:pt x="64" y="132"/>
                      <a:pt x="64" y="132"/>
                    </a:cubicBezTo>
                    <a:cubicBezTo>
                      <a:pt x="64" y="132"/>
                      <a:pt x="65" y="131"/>
                      <a:pt x="64" y="131"/>
                    </a:cubicBezTo>
                    <a:close/>
                    <a:moveTo>
                      <a:pt x="86" y="132"/>
                    </a:moveTo>
                    <a:cubicBezTo>
                      <a:pt x="87" y="131"/>
                      <a:pt x="87" y="132"/>
                      <a:pt x="88" y="133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7" y="133"/>
                      <a:pt x="86" y="133"/>
                      <a:pt x="85" y="133"/>
                    </a:cubicBezTo>
                    <a:cubicBezTo>
                      <a:pt x="85" y="133"/>
                      <a:pt x="84" y="132"/>
                      <a:pt x="86" y="132"/>
                    </a:cubicBezTo>
                    <a:close/>
                    <a:moveTo>
                      <a:pt x="65" y="133"/>
                    </a:moveTo>
                    <a:cubicBezTo>
                      <a:pt x="64" y="133"/>
                      <a:pt x="64" y="134"/>
                      <a:pt x="65" y="134"/>
                    </a:cubicBezTo>
                    <a:cubicBezTo>
                      <a:pt x="65" y="134"/>
                      <a:pt x="66" y="133"/>
                      <a:pt x="65" y="133"/>
                    </a:cubicBezTo>
                    <a:close/>
                    <a:moveTo>
                      <a:pt x="91" y="135"/>
                    </a:moveTo>
                    <a:cubicBezTo>
                      <a:pt x="92" y="135"/>
                      <a:pt x="92" y="135"/>
                      <a:pt x="92" y="135"/>
                    </a:cubicBezTo>
                    <a:cubicBezTo>
                      <a:pt x="91" y="136"/>
                      <a:pt x="92" y="136"/>
                      <a:pt x="91" y="137"/>
                    </a:cubicBezTo>
                    <a:cubicBezTo>
                      <a:pt x="90" y="137"/>
                      <a:pt x="91" y="135"/>
                      <a:pt x="91" y="135"/>
                    </a:cubicBezTo>
                    <a:close/>
                    <a:moveTo>
                      <a:pt x="121" y="140"/>
                    </a:moveTo>
                    <a:cubicBezTo>
                      <a:pt x="121" y="140"/>
                      <a:pt x="122" y="142"/>
                      <a:pt x="121" y="141"/>
                    </a:cubicBezTo>
                    <a:cubicBezTo>
                      <a:pt x="121" y="141"/>
                      <a:pt x="120" y="140"/>
                      <a:pt x="121" y="140"/>
                    </a:cubicBezTo>
                    <a:close/>
                    <a:moveTo>
                      <a:pt x="92" y="142"/>
                    </a:moveTo>
                    <a:cubicBezTo>
                      <a:pt x="93" y="142"/>
                      <a:pt x="92" y="143"/>
                      <a:pt x="92" y="143"/>
                    </a:cubicBezTo>
                    <a:cubicBezTo>
                      <a:pt x="91" y="143"/>
                      <a:pt x="92" y="142"/>
                      <a:pt x="92" y="142"/>
                    </a:cubicBezTo>
                    <a:close/>
                    <a:moveTo>
                      <a:pt x="112" y="145"/>
                    </a:moveTo>
                    <a:cubicBezTo>
                      <a:pt x="112" y="146"/>
                      <a:pt x="112" y="147"/>
                      <a:pt x="112" y="148"/>
                    </a:cubicBezTo>
                    <a:cubicBezTo>
                      <a:pt x="112" y="148"/>
                      <a:pt x="112" y="148"/>
                      <a:pt x="112" y="148"/>
                    </a:cubicBezTo>
                    <a:cubicBezTo>
                      <a:pt x="112" y="148"/>
                      <a:pt x="112" y="148"/>
                      <a:pt x="112" y="149"/>
                    </a:cubicBezTo>
                    <a:cubicBezTo>
                      <a:pt x="111" y="149"/>
                      <a:pt x="109" y="150"/>
                      <a:pt x="110" y="147"/>
                    </a:cubicBezTo>
                    <a:cubicBezTo>
                      <a:pt x="110" y="147"/>
                      <a:pt x="111" y="147"/>
                      <a:pt x="112" y="147"/>
                    </a:cubicBezTo>
                    <a:cubicBezTo>
                      <a:pt x="112" y="146"/>
                      <a:pt x="112" y="146"/>
                      <a:pt x="112" y="145"/>
                    </a:cubicBezTo>
                    <a:cubicBezTo>
                      <a:pt x="112" y="145"/>
                      <a:pt x="112" y="145"/>
                      <a:pt x="112" y="145"/>
                    </a:cubicBezTo>
                    <a:close/>
                    <a:moveTo>
                      <a:pt x="128" y="150"/>
                    </a:moveTo>
                    <a:cubicBezTo>
                      <a:pt x="128" y="150"/>
                      <a:pt x="130" y="151"/>
                      <a:pt x="130" y="151"/>
                    </a:cubicBezTo>
                    <a:cubicBezTo>
                      <a:pt x="131" y="151"/>
                      <a:pt x="130" y="152"/>
                      <a:pt x="130" y="152"/>
                    </a:cubicBezTo>
                    <a:cubicBezTo>
                      <a:pt x="130" y="152"/>
                      <a:pt x="129" y="152"/>
                      <a:pt x="129" y="153"/>
                    </a:cubicBezTo>
                    <a:cubicBezTo>
                      <a:pt x="129" y="152"/>
                      <a:pt x="127" y="150"/>
                      <a:pt x="128" y="150"/>
                    </a:cubicBezTo>
                    <a:close/>
                    <a:moveTo>
                      <a:pt x="108" y="153"/>
                    </a:moveTo>
                    <a:cubicBezTo>
                      <a:pt x="108" y="154"/>
                      <a:pt x="108" y="154"/>
                      <a:pt x="109" y="154"/>
                    </a:cubicBezTo>
                    <a:cubicBezTo>
                      <a:pt x="109" y="155"/>
                      <a:pt x="108" y="156"/>
                      <a:pt x="108" y="157"/>
                    </a:cubicBezTo>
                    <a:cubicBezTo>
                      <a:pt x="108" y="157"/>
                      <a:pt x="108" y="156"/>
                      <a:pt x="107" y="157"/>
                    </a:cubicBezTo>
                    <a:cubicBezTo>
                      <a:pt x="107" y="157"/>
                      <a:pt x="107" y="157"/>
                      <a:pt x="106" y="157"/>
                    </a:cubicBezTo>
                    <a:cubicBezTo>
                      <a:pt x="106" y="157"/>
                      <a:pt x="106" y="157"/>
                      <a:pt x="106" y="156"/>
                    </a:cubicBezTo>
                    <a:cubicBezTo>
                      <a:pt x="106" y="155"/>
                      <a:pt x="107" y="154"/>
                      <a:pt x="108" y="153"/>
                    </a:cubicBezTo>
                    <a:close/>
                    <a:moveTo>
                      <a:pt x="95" y="164"/>
                    </a:moveTo>
                    <a:cubicBezTo>
                      <a:pt x="95" y="164"/>
                      <a:pt x="94" y="163"/>
                      <a:pt x="95" y="164"/>
                    </a:cubicBezTo>
                    <a:cubicBezTo>
                      <a:pt x="96" y="164"/>
                      <a:pt x="96" y="165"/>
                      <a:pt x="96" y="165"/>
                    </a:cubicBezTo>
                    <a:cubicBezTo>
                      <a:pt x="95" y="165"/>
                      <a:pt x="92" y="168"/>
                      <a:pt x="92" y="168"/>
                    </a:cubicBezTo>
                    <a:cubicBezTo>
                      <a:pt x="91" y="168"/>
                      <a:pt x="91" y="168"/>
                      <a:pt x="91" y="168"/>
                    </a:cubicBezTo>
                    <a:cubicBezTo>
                      <a:pt x="91" y="168"/>
                      <a:pt x="90" y="168"/>
                      <a:pt x="90" y="168"/>
                    </a:cubicBezTo>
                    <a:cubicBezTo>
                      <a:pt x="91" y="167"/>
                      <a:pt x="92" y="165"/>
                      <a:pt x="93" y="165"/>
                    </a:cubicBezTo>
                    <a:cubicBezTo>
                      <a:pt x="93" y="165"/>
                      <a:pt x="94" y="165"/>
                      <a:pt x="94" y="165"/>
                    </a:cubicBezTo>
                    <a:cubicBezTo>
                      <a:pt x="94" y="164"/>
                      <a:pt x="94" y="164"/>
                      <a:pt x="95" y="164"/>
                    </a:cubicBezTo>
                    <a:close/>
                    <a:moveTo>
                      <a:pt x="97" y="165"/>
                    </a:moveTo>
                    <a:cubicBezTo>
                      <a:pt x="99" y="164"/>
                      <a:pt x="96" y="167"/>
                      <a:pt x="96" y="167"/>
                    </a:cubicBezTo>
                    <a:cubicBezTo>
                      <a:pt x="96" y="167"/>
                      <a:pt x="96" y="166"/>
                      <a:pt x="96" y="165"/>
                    </a:cubicBezTo>
                    <a:cubicBezTo>
                      <a:pt x="97" y="165"/>
                      <a:pt x="97" y="165"/>
                      <a:pt x="97" y="165"/>
                    </a:cubicBezTo>
                    <a:close/>
                    <a:moveTo>
                      <a:pt x="140" y="186"/>
                    </a:moveTo>
                    <a:cubicBezTo>
                      <a:pt x="140" y="186"/>
                      <a:pt x="137" y="189"/>
                      <a:pt x="139" y="188"/>
                    </a:cubicBezTo>
                    <a:cubicBezTo>
                      <a:pt x="140" y="188"/>
                      <a:pt x="142" y="185"/>
                      <a:pt x="140" y="186"/>
                    </a:cubicBezTo>
                    <a:close/>
                    <a:moveTo>
                      <a:pt x="167" y="189"/>
                    </a:moveTo>
                    <a:cubicBezTo>
                      <a:pt x="167" y="189"/>
                      <a:pt x="166" y="191"/>
                      <a:pt x="167" y="191"/>
                    </a:cubicBezTo>
                    <a:cubicBezTo>
                      <a:pt x="168" y="190"/>
                      <a:pt x="167" y="190"/>
                      <a:pt x="168" y="189"/>
                    </a:cubicBezTo>
                    <a:cubicBezTo>
                      <a:pt x="167" y="189"/>
                      <a:pt x="167" y="189"/>
                      <a:pt x="167" y="189"/>
                    </a:cubicBezTo>
                    <a:close/>
                    <a:moveTo>
                      <a:pt x="147" y="191"/>
                    </a:moveTo>
                    <a:cubicBezTo>
                      <a:pt x="147" y="191"/>
                      <a:pt x="147" y="191"/>
                      <a:pt x="147" y="191"/>
                    </a:cubicBezTo>
                    <a:cubicBezTo>
                      <a:pt x="145" y="192"/>
                      <a:pt x="145" y="191"/>
                      <a:pt x="144" y="191"/>
                    </a:cubicBezTo>
                    <a:cubicBezTo>
                      <a:pt x="143" y="192"/>
                      <a:pt x="143" y="192"/>
                      <a:pt x="143" y="193"/>
                    </a:cubicBezTo>
                    <a:cubicBezTo>
                      <a:pt x="143" y="193"/>
                      <a:pt x="143" y="194"/>
                      <a:pt x="143" y="195"/>
                    </a:cubicBezTo>
                    <a:cubicBezTo>
                      <a:pt x="142" y="195"/>
                      <a:pt x="142" y="195"/>
                      <a:pt x="142" y="195"/>
                    </a:cubicBezTo>
                    <a:cubicBezTo>
                      <a:pt x="142" y="195"/>
                      <a:pt x="141" y="195"/>
                      <a:pt x="141" y="196"/>
                    </a:cubicBezTo>
                    <a:cubicBezTo>
                      <a:pt x="141" y="196"/>
                      <a:pt x="141" y="197"/>
                      <a:pt x="141" y="19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41" y="199"/>
                      <a:pt x="140" y="200"/>
                      <a:pt x="141" y="201"/>
                    </a:cubicBezTo>
                    <a:cubicBezTo>
                      <a:pt x="142" y="201"/>
                      <a:pt x="142" y="201"/>
                      <a:pt x="143" y="201"/>
                    </a:cubicBezTo>
                    <a:cubicBezTo>
                      <a:pt x="143" y="201"/>
                      <a:pt x="143" y="200"/>
                      <a:pt x="143" y="200"/>
                    </a:cubicBezTo>
                    <a:cubicBezTo>
                      <a:pt x="141" y="199"/>
                      <a:pt x="144" y="197"/>
                      <a:pt x="145" y="197"/>
                    </a:cubicBezTo>
                    <a:cubicBezTo>
                      <a:pt x="145" y="196"/>
                      <a:pt x="145" y="196"/>
                      <a:pt x="145" y="196"/>
                    </a:cubicBezTo>
                    <a:cubicBezTo>
                      <a:pt x="144" y="196"/>
                      <a:pt x="144" y="196"/>
                      <a:pt x="144" y="196"/>
                    </a:cubicBezTo>
                    <a:cubicBezTo>
                      <a:pt x="144" y="195"/>
                      <a:pt x="145" y="193"/>
                      <a:pt x="145" y="192"/>
                    </a:cubicBezTo>
                    <a:cubicBezTo>
                      <a:pt x="146" y="192"/>
                      <a:pt x="147" y="192"/>
                      <a:pt x="147" y="192"/>
                    </a:cubicBezTo>
                    <a:cubicBezTo>
                      <a:pt x="148" y="191"/>
                      <a:pt x="147" y="192"/>
                      <a:pt x="148" y="191"/>
                    </a:cubicBezTo>
                    <a:cubicBezTo>
                      <a:pt x="148" y="191"/>
                      <a:pt x="148" y="191"/>
                      <a:pt x="147" y="191"/>
                    </a:cubicBezTo>
                    <a:close/>
                    <a:moveTo>
                      <a:pt x="130" y="191"/>
                    </a:moveTo>
                    <a:cubicBezTo>
                      <a:pt x="129" y="192"/>
                      <a:pt x="130" y="192"/>
                      <a:pt x="129" y="193"/>
                    </a:cubicBezTo>
                    <a:cubicBezTo>
                      <a:pt x="129" y="193"/>
                      <a:pt x="129" y="193"/>
                      <a:pt x="129" y="194"/>
                    </a:cubicBezTo>
                    <a:cubicBezTo>
                      <a:pt x="129" y="195"/>
                      <a:pt x="129" y="195"/>
                      <a:pt x="129" y="195"/>
                    </a:cubicBezTo>
                    <a:cubicBezTo>
                      <a:pt x="129" y="195"/>
                      <a:pt x="130" y="194"/>
                      <a:pt x="130" y="195"/>
                    </a:cubicBezTo>
                    <a:cubicBezTo>
                      <a:pt x="130" y="195"/>
                      <a:pt x="130" y="196"/>
                      <a:pt x="130" y="196"/>
                    </a:cubicBezTo>
                    <a:cubicBezTo>
                      <a:pt x="131" y="196"/>
                      <a:pt x="131" y="196"/>
                      <a:pt x="131" y="196"/>
                    </a:cubicBezTo>
                    <a:cubicBezTo>
                      <a:pt x="134" y="196"/>
                      <a:pt x="133" y="196"/>
                      <a:pt x="136" y="196"/>
                    </a:cubicBezTo>
                    <a:cubicBezTo>
                      <a:pt x="136" y="196"/>
                      <a:pt x="136" y="196"/>
                      <a:pt x="135" y="197"/>
                    </a:cubicBezTo>
                    <a:cubicBezTo>
                      <a:pt x="135" y="197"/>
                      <a:pt x="135" y="197"/>
                      <a:pt x="135" y="197"/>
                    </a:cubicBezTo>
                    <a:cubicBezTo>
                      <a:pt x="136" y="197"/>
                      <a:pt x="136" y="198"/>
                      <a:pt x="136" y="198"/>
                    </a:cubicBezTo>
                    <a:cubicBezTo>
                      <a:pt x="136" y="198"/>
                      <a:pt x="137" y="198"/>
                      <a:pt x="137" y="198"/>
                    </a:cubicBezTo>
                    <a:cubicBezTo>
                      <a:pt x="137" y="198"/>
                      <a:pt x="137" y="197"/>
                      <a:pt x="137" y="197"/>
                    </a:cubicBezTo>
                    <a:cubicBezTo>
                      <a:pt x="137" y="197"/>
                      <a:pt x="138" y="197"/>
                      <a:pt x="138" y="197"/>
                    </a:cubicBezTo>
                    <a:cubicBezTo>
                      <a:pt x="137" y="197"/>
                      <a:pt x="137" y="196"/>
                      <a:pt x="137" y="196"/>
                    </a:cubicBezTo>
                    <a:cubicBezTo>
                      <a:pt x="137" y="196"/>
                      <a:pt x="137" y="195"/>
                      <a:pt x="137" y="195"/>
                    </a:cubicBezTo>
                    <a:cubicBezTo>
                      <a:pt x="137" y="195"/>
                      <a:pt x="138" y="195"/>
                      <a:pt x="137" y="195"/>
                    </a:cubicBezTo>
                    <a:cubicBezTo>
                      <a:pt x="136" y="195"/>
                      <a:pt x="134" y="195"/>
                      <a:pt x="133" y="195"/>
                    </a:cubicBezTo>
                    <a:cubicBezTo>
                      <a:pt x="133" y="194"/>
                      <a:pt x="133" y="194"/>
                      <a:pt x="133" y="194"/>
                    </a:cubicBezTo>
                    <a:cubicBezTo>
                      <a:pt x="132" y="194"/>
                      <a:pt x="133" y="195"/>
                      <a:pt x="132" y="195"/>
                    </a:cubicBezTo>
                    <a:cubicBezTo>
                      <a:pt x="131" y="195"/>
                      <a:pt x="130" y="194"/>
                      <a:pt x="130" y="194"/>
                    </a:cubicBezTo>
                    <a:cubicBezTo>
                      <a:pt x="130" y="194"/>
                      <a:pt x="131" y="193"/>
                      <a:pt x="130" y="192"/>
                    </a:cubicBezTo>
                    <a:cubicBezTo>
                      <a:pt x="131" y="193"/>
                      <a:pt x="131" y="191"/>
                      <a:pt x="130" y="191"/>
                    </a:cubicBezTo>
                    <a:close/>
                    <a:moveTo>
                      <a:pt x="63" y="195"/>
                    </a:moveTo>
                    <a:cubicBezTo>
                      <a:pt x="65" y="195"/>
                      <a:pt x="65" y="196"/>
                      <a:pt x="63" y="197"/>
                    </a:cubicBezTo>
                    <a:cubicBezTo>
                      <a:pt x="63" y="196"/>
                      <a:pt x="63" y="196"/>
                      <a:pt x="63" y="196"/>
                    </a:cubicBezTo>
                    <a:cubicBezTo>
                      <a:pt x="62" y="196"/>
                      <a:pt x="61" y="196"/>
                      <a:pt x="61" y="196"/>
                    </a:cubicBezTo>
                    <a:cubicBezTo>
                      <a:pt x="61" y="195"/>
                      <a:pt x="61" y="195"/>
                      <a:pt x="61" y="195"/>
                    </a:cubicBezTo>
                    <a:cubicBezTo>
                      <a:pt x="61" y="195"/>
                      <a:pt x="63" y="195"/>
                      <a:pt x="63" y="195"/>
                    </a:cubicBezTo>
                    <a:close/>
                    <a:moveTo>
                      <a:pt x="148" y="196"/>
                    </a:moveTo>
                    <a:cubicBezTo>
                      <a:pt x="147" y="196"/>
                      <a:pt x="148" y="196"/>
                      <a:pt x="147" y="197"/>
                    </a:cubicBezTo>
                    <a:cubicBezTo>
                      <a:pt x="147" y="197"/>
                      <a:pt x="146" y="197"/>
                      <a:pt x="146" y="197"/>
                    </a:cubicBezTo>
                    <a:cubicBezTo>
                      <a:pt x="146" y="197"/>
                      <a:pt x="145" y="197"/>
                      <a:pt x="145" y="198"/>
                    </a:cubicBezTo>
                    <a:cubicBezTo>
                      <a:pt x="145" y="198"/>
                      <a:pt x="145" y="198"/>
                      <a:pt x="145" y="198"/>
                    </a:cubicBezTo>
                    <a:cubicBezTo>
                      <a:pt x="145" y="199"/>
                      <a:pt x="145" y="200"/>
                      <a:pt x="145" y="201"/>
                    </a:cubicBezTo>
                    <a:cubicBezTo>
                      <a:pt x="145" y="200"/>
                      <a:pt x="146" y="201"/>
                      <a:pt x="147" y="200"/>
                    </a:cubicBezTo>
                    <a:cubicBezTo>
                      <a:pt x="147" y="200"/>
                      <a:pt x="147" y="199"/>
                      <a:pt x="147" y="199"/>
                    </a:cubicBezTo>
                    <a:cubicBezTo>
                      <a:pt x="147" y="199"/>
                      <a:pt x="150" y="197"/>
                      <a:pt x="148" y="198"/>
                    </a:cubicBezTo>
                    <a:cubicBezTo>
                      <a:pt x="148" y="198"/>
                      <a:pt x="148" y="197"/>
                      <a:pt x="148" y="197"/>
                    </a:cubicBezTo>
                    <a:cubicBezTo>
                      <a:pt x="149" y="197"/>
                      <a:pt x="148" y="196"/>
                      <a:pt x="148" y="196"/>
                    </a:cubicBezTo>
                    <a:close/>
                    <a:moveTo>
                      <a:pt x="88" y="200"/>
                    </a:moveTo>
                    <a:cubicBezTo>
                      <a:pt x="88" y="200"/>
                      <a:pt x="89" y="201"/>
                      <a:pt x="90" y="201"/>
                    </a:cubicBezTo>
                    <a:cubicBezTo>
                      <a:pt x="89" y="202"/>
                      <a:pt x="89" y="202"/>
                      <a:pt x="88" y="202"/>
                    </a:cubicBezTo>
                    <a:cubicBezTo>
                      <a:pt x="88" y="202"/>
                      <a:pt x="88" y="202"/>
                      <a:pt x="88" y="201"/>
                    </a:cubicBezTo>
                    <a:cubicBezTo>
                      <a:pt x="88" y="201"/>
                      <a:pt x="86" y="201"/>
                      <a:pt x="87" y="201"/>
                    </a:cubicBezTo>
                    <a:cubicBezTo>
                      <a:pt x="88" y="200"/>
                      <a:pt x="86" y="200"/>
                      <a:pt x="88" y="200"/>
                    </a:cubicBezTo>
                    <a:close/>
                    <a:moveTo>
                      <a:pt x="66" y="206"/>
                    </a:moveTo>
                    <a:cubicBezTo>
                      <a:pt x="66" y="207"/>
                      <a:pt x="66" y="207"/>
                      <a:pt x="66" y="207"/>
                    </a:cubicBezTo>
                    <a:cubicBezTo>
                      <a:pt x="66" y="209"/>
                      <a:pt x="66" y="209"/>
                      <a:pt x="66" y="209"/>
                    </a:cubicBezTo>
                    <a:cubicBezTo>
                      <a:pt x="64" y="208"/>
                      <a:pt x="66" y="207"/>
                      <a:pt x="66" y="206"/>
                    </a:cubicBezTo>
                    <a:close/>
                    <a:moveTo>
                      <a:pt x="128" y="173"/>
                    </a:moveTo>
                    <a:cubicBezTo>
                      <a:pt x="128" y="173"/>
                      <a:pt x="128" y="174"/>
                      <a:pt x="128" y="174"/>
                    </a:cubicBezTo>
                    <a:cubicBezTo>
                      <a:pt x="129" y="174"/>
                      <a:pt x="129" y="174"/>
                      <a:pt x="130" y="174"/>
                    </a:cubicBezTo>
                    <a:cubicBezTo>
                      <a:pt x="131" y="176"/>
                      <a:pt x="131" y="176"/>
                      <a:pt x="131" y="176"/>
                    </a:cubicBezTo>
                    <a:cubicBezTo>
                      <a:pt x="131" y="176"/>
                      <a:pt x="131" y="177"/>
                      <a:pt x="131" y="177"/>
                    </a:cubicBezTo>
                    <a:cubicBezTo>
                      <a:pt x="132" y="177"/>
                      <a:pt x="133" y="177"/>
                      <a:pt x="134" y="177"/>
                    </a:cubicBezTo>
                    <a:cubicBezTo>
                      <a:pt x="135" y="178"/>
                      <a:pt x="136" y="179"/>
                      <a:pt x="137" y="179"/>
                    </a:cubicBezTo>
                    <a:cubicBezTo>
                      <a:pt x="137" y="179"/>
                      <a:pt x="138" y="179"/>
                      <a:pt x="139" y="179"/>
                    </a:cubicBezTo>
                    <a:cubicBezTo>
                      <a:pt x="139" y="179"/>
                      <a:pt x="139" y="178"/>
                      <a:pt x="139" y="178"/>
                    </a:cubicBezTo>
                    <a:cubicBezTo>
                      <a:pt x="137" y="177"/>
                      <a:pt x="137" y="177"/>
                      <a:pt x="137" y="177"/>
                    </a:cubicBezTo>
                    <a:cubicBezTo>
                      <a:pt x="137" y="177"/>
                      <a:pt x="137" y="177"/>
                      <a:pt x="137" y="177"/>
                    </a:cubicBezTo>
                    <a:cubicBezTo>
                      <a:pt x="136" y="176"/>
                      <a:pt x="136" y="175"/>
                      <a:pt x="135" y="174"/>
                    </a:cubicBezTo>
                    <a:cubicBezTo>
                      <a:pt x="135" y="174"/>
                      <a:pt x="134" y="174"/>
                      <a:pt x="134" y="174"/>
                    </a:cubicBezTo>
                    <a:cubicBezTo>
                      <a:pt x="133" y="174"/>
                      <a:pt x="131" y="173"/>
                      <a:pt x="130" y="173"/>
                    </a:cubicBezTo>
                    <a:cubicBezTo>
                      <a:pt x="129" y="173"/>
                      <a:pt x="129" y="173"/>
                      <a:pt x="128" y="173"/>
                    </a:cubicBezTo>
                    <a:close/>
                    <a:moveTo>
                      <a:pt x="102" y="191"/>
                    </a:moveTo>
                    <a:cubicBezTo>
                      <a:pt x="104" y="190"/>
                      <a:pt x="102" y="193"/>
                      <a:pt x="101" y="193"/>
                    </a:cubicBezTo>
                    <a:cubicBezTo>
                      <a:pt x="99" y="194"/>
                      <a:pt x="102" y="191"/>
                      <a:pt x="102" y="191"/>
                    </a:cubicBezTo>
                    <a:close/>
                    <a:moveTo>
                      <a:pt x="141" y="203"/>
                    </a:moveTo>
                    <a:cubicBezTo>
                      <a:pt x="141" y="203"/>
                      <a:pt x="141" y="203"/>
                      <a:pt x="141" y="203"/>
                    </a:cubicBezTo>
                    <a:cubicBezTo>
                      <a:pt x="141" y="203"/>
                      <a:pt x="141" y="203"/>
                      <a:pt x="141" y="203"/>
                    </a:cubicBezTo>
                    <a:cubicBezTo>
                      <a:pt x="141" y="203"/>
                      <a:pt x="142" y="203"/>
                      <a:pt x="141" y="203"/>
                    </a:cubicBezTo>
                    <a:close/>
                    <a:moveTo>
                      <a:pt x="114" y="198"/>
                    </a:moveTo>
                    <a:cubicBezTo>
                      <a:pt x="115" y="198"/>
                      <a:pt x="114" y="198"/>
                      <a:pt x="114" y="198"/>
                    </a:cubicBezTo>
                    <a:cubicBezTo>
                      <a:pt x="114" y="198"/>
                      <a:pt x="114" y="198"/>
                      <a:pt x="114" y="198"/>
                    </a:cubicBezTo>
                    <a:close/>
                    <a:moveTo>
                      <a:pt x="0" y="180"/>
                    </a:moveTo>
                    <a:cubicBezTo>
                      <a:pt x="0" y="180"/>
                      <a:pt x="4" y="182"/>
                      <a:pt x="6" y="182"/>
                    </a:cubicBezTo>
                    <a:cubicBezTo>
                      <a:pt x="7" y="182"/>
                      <a:pt x="8" y="184"/>
                      <a:pt x="9" y="183"/>
                    </a:cubicBezTo>
                    <a:cubicBezTo>
                      <a:pt x="9" y="182"/>
                      <a:pt x="10" y="181"/>
                      <a:pt x="11" y="182"/>
                    </a:cubicBezTo>
                    <a:cubicBezTo>
                      <a:pt x="11" y="182"/>
                      <a:pt x="13" y="183"/>
                      <a:pt x="14" y="183"/>
                    </a:cubicBezTo>
                    <a:cubicBezTo>
                      <a:pt x="15" y="183"/>
                      <a:pt x="15" y="184"/>
                      <a:pt x="16" y="184"/>
                    </a:cubicBezTo>
                    <a:cubicBezTo>
                      <a:pt x="17" y="184"/>
                      <a:pt x="18" y="184"/>
                      <a:pt x="19" y="184"/>
                    </a:cubicBezTo>
                    <a:cubicBezTo>
                      <a:pt x="20" y="184"/>
                      <a:pt x="20" y="183"/>
                      <a:pt x="21" y="184"/>
                    </a:cubicBezTo>
                    <a:cubicBezTo>
                      <a:pt x="22" y="185"/>
                      <a:pt x="22" y="185"/>
                      <a:pt x="23" y="185"/>
                    </a:cubicBezTo>
                    <a:cubicBezTo>
                      <a:pt x="24" y="185"/>
                      <a:pt x="24" y="184"/>
                      <a:pt x="25" y="182"/>
                    </a:cubicBezTo>
                    <a:cubicBezTo>
                      <a:pt x="25" y="182"/>
                      <a:pt x="26" y="182"/>
                      <a:pt x="26" y="182"/>
                    </a:cubicBezTo>
                    <a:cubicBezTo>
                      <a:pt x="27" y="182"/>
                      <a:pt x="27" y="182"/>
                      <a:pt x="27" y="181"/>
                    </a:cubicBezTo>
                    <a:cubicBezTo>
                      <a:pt x="28" y="181"/>
                      <a:pt x="28" y="181"/>
                      <a:pt x="28" y="181"/>
                    </a:cubicBezTo>
                    <a:cubicBezTo>
                      <a:pt x="28" y="181"/>
                      <a:pt x="28" y="180"/>
                      <a:pt x="28" y="180"/>
                    </a:cubicBezTo>
                    <a:cubicBezTo>
                      <a:pt x="29" y="180"/>
                      <a:pt x="29" y="180"/>
                      <a:pt x="29" y="180"/>
                    </a:cubicBezTo>
                    <a:cubicBezTo>
                      <a:pt x="28" y="180"/>
                      <a:pt x="29" y="181"/>
                      <a:pt x="29" y="181"/>
                    </a:cubicBezTo>
                    <a:cubicBezTo>
                      <a:pt x="29" y="181"/>
                      <a:pt x="29" y="181"/>
                      <a:pt x="29" y="181"/>
                    </a:cubicBezTo>
                    <a:cubicBezTo>
                      <a:pt x="29" y="181"/>
                      <a:pt x="29" y="181"/>
                      <a:pt x="29" y="181"/>
                    </a:cubicBezTo>
                    <a:cubicBezTo>
                      <a:pt x="29" y="181"/>
                      <a:pt x="29" y="180"/>
                      <a:pt x="29" y="180"/>
                    </a:cubicBezTo>
                    <a:cubicBezTo>
                      <a:pt x="30" y="179"/>
                      <a:pt x="30" y="179"/>
                      <a:pt x="30" y="179"/>
                    </a:cubicBezTo>
                    <a:cubicBezTo>
                      <a:pt x="30" y="179"/>
                      <a:pt x="31" y="180"/>
                      <a:pt x="32" y="180"/>
                    </a:cubicBezTo>
                    <a:cubicBezTo>
                      <a:pt x="32" y="180"/>
                      <a:pt x="33" y="179"/>
                      <a:pt x="33" y="179"/>
                    </a:cubicBezTo>
                    <a:cubicBezTo>
                      <a:pt x="34" y="179"/>
                      <a:pt x="33" y="180"/>
                      <a:pt x="34" y="180"/>
                    </a:cubicBezTo>
                    <a:cubicBezTo>
                      <a:pt x="35" y="180"/>
                      <a:pt x="35" y="179"/>
                      <a:pt x="35" y="179"/>
                    </a:cubicBezTo>
                    <a:cubicBezTo>
                      <a:pt x="36" y="181"/>
                      <a:pt x="37" y="185"/>
                      <a:pt x="40" y="186"/>
                    </a:cubicBezTo>
                    <a:cubicBezTo>
                      <a:pt x="41" y="186"/>
                      <a:pt x="41" y="185"/>
                      <a:pt x="42" y="185"/>
                    </a:cubicBezTo>
                    <a:cubicBezTo>
                      <a:pt x="42" y="185"/>
                      <a:pt x="42" y="186"/>
                      <a:pt x="42" y="186"/>
                    </a:cubicBezTo>
                    <a:cubicBezTo>
                      <a:pt x="43" y="189"/>
                      <a:pt x="42" y="188"/>
                      <a:pt x="44" y="189"/>
                    </a:cubicBezTo>
                    <a:cubicBezTo>
                      <a:pt x="44" y="190"/>
                      <a:pt x="44" y="190"/>
                      <a:pt x="43" y="190"/>
                    </a:cubicBezTo>
                    <a:cubicBezTo>
                      <a:pt x="44" y="192"/>
                      <a:pt x="44" y="192"/>
                      <a:pt x="44" y="194"/>
                    </a:cubicBezTo>
                    <a:cubicBezTo>
                      <a:pt x="45" y="194"/>
                      <a:pt x="46" y="194"/>
                      <a:pt x="46" y="195"/>
                    </a:cubicBezTo>
                    <a:cubicBezTo>
                      <a:pt x="47" y="195"/>
                      <a:pt x="48" y="196"/>
                      <a:pt x="49" y="197"/>
                    </a:cubicBezTo>
                    <a:cubicBezTo>
                      <a:pt x="49" y="197"/>
                      <a:pt x="48" y="196"/>
                      <a:pt x="49" y="196"/>
                    </a:cubicBezTo>
                    <a:cubicBezTo>
                      <a:pt x="49" y="196"/>
                      <a:pt x="51" y="196"/>
                      <a:pt x="52" y="197"/>
                    </a:cubicBezTo>
                    <a:cubicBezTo>
                      <a:pt x="53" y="197"/>
                      <a:pt x="53" y="197"/>
                      <a:pt x="53" y="197"/>
                    </a:cubicBezTo>
                    <a:cubicBezTo>
                      <a:pt x="54" y="197"/>
                      <a:pt x="54" y="197"/>
                      <a:pt x="55" y="197"/>
                    </a:cubicBezTo>
                    <a:cubicBezTo>
                      <a:pt x="55" y="197"/>
                      <a:pt x="56" y="198"/>
                      <a:pt x="56" y="198"/>
                    </a:cubicBezTo>
                    <a:cubicBezTo>
                      <a:pt x="58" y="198"/>
                      <a:pt x="58" y="197"/>
                      <a:pt x="60" y="197"/>
                    </a:cubicBezTo>
                    <a:cubicBezTo>
                      <a:pt x="60" y="198"/>
                      <a:pt x="60" y="198"/>
                      <a:pt x="60" y="198"/>
                    </a:cubicBezTo>
                    <a:cubicBezTo>
                      <a:pt x="60" y="199"/>
                      <a:pt x="61" y="199"/>
                      <a:pt x="62" y="199"/>
                    </a:cubicBezTo>
                    <a:cubicBezTo>
                      <a:pt x="62" y="200"/>
                      <a:pt x="62" y="200"/>
                      <a:pt x="62" y="200"/>
                    </a:cubicBezTo>
                    <a:cubicBezTo>
                      <a:pt x="62" y="200"/>
                      <a:pt x="63" y="200"/>
                      <a:pt x="63" y="200"/>
                    </a:cubicBezTo>
                    <a:cubicBezTo>
                      <a:pt x="63" y="203"/>
                      <a:pt x="63" y="203"/>
                      <a:pt x="65" y="204"/>
                    </a:cubicBezTo>
                    <a:cubicBezTo>
                      <a:pt x="65" y="204"/>
                      <a:pt x="65" y="205"/>
                      <a:pt x="65" y="205"/>
                    </a:cubicBezTo>
                    <a:cubicBezTo>
                      <a:pt x="65" y="205"/>
                      <a:pt x="65" y="206"/>
                      <a:pt x="65" y="206"/>
                    </a:cubicBezTo>
                    <a:cubicBezTo>
                      <a:pt x="64" y="206"/>
                      <a:pt x="63" y="206"/>
                      <a:pt x="63" y="206"/>
                    </a:cubicBezTo>
                    <a:cubicBezTo>
                      <a:pt x="64" y="206"/>
                      <a:pt x="63" y="206"/>
                      <a:pt x="63" y="206"/>
                    </a:cubicBezTo>
                    <a:cubicBezTo>
                      <a:pt x="63" y="206"/>
                      <a:pt x="63" y="207"/>
                      <a:pt x="64" y="207"/>
                    </a:cubicBezTo>
                    <a:cubicBezTo>
                      <a:pt x="63" y="207"/>
                      <a:pt x="63" y="207"/>
                      <a:pt x="63" y="208"/>
                    </a:cubicBezTo>
                    <a:cubicBezTo>
                      <a:pt x="63" y="208"/>
                      <a:pt x="62" y="208"/>
                      <a:pt x="62" y="208"/>
                    </a:cubicBezTo>
                    <a:cubicBezTo>
                      <a:pt x="62" y="208"/>
                      <a:pt x="62" y="207"/>
                      <a:pt x="62" y="207"/>
                    </a:cubicBezTo>
                    <a:cubicBezTo>
                      <a:pt x="61" y="206"/>
                      <a:pt x="59" y="206"/>
                      <a:pt x="59" y="206"/>
                    </a:cubicBezTo>
                    <a:cubicBezTo>
                      <a:pt x="59" y="206"/>
                      <a:pt x="59" y="206"/>
                      <a:pt x="59" y="205"/>
                    </a:cubicBezTo>
                    <a:cubicBezTo>
                      <a:pt x="59" y="205"/>
                      <a:pt x="58" y="205"/>
                      <a:pt x="58" y="205"/>
                    </a:cubicBezTo>
                    <a:cubicBezTo>
                      <a:pt x="58" y="206"/>
                      <a:pt x="56" y="207"/>
                      <a:pt x="56" y="208"/>
                    </a:cubicBezTo>
                    <a:cubicBezTo>
                      <a:pt x="55" y="210"/>
                      <a:pt x="56" y="211"/>
                      <a:pt x="56" y="213"/>
                    </a:cubicBezTo>
                    <a:cubicBezTo>
                      <a:pt x="56" y="213"/>
                      <a:pt x="55" y="214"/>
                      <a:pt x="55" y="214"/>
                    </a:cubicBezTo>
                    <a:cubicBezTo>
                      <a:pt x="54" y="215"/>
                      <a:pt x="54" y="215"/>
                      <a:pt x="53" y="215"/>
                    </a:cubicBezTo>
                    <a:cubicBezTo>
                      <a:pt x="53" y="215"/>
                      <a:pt x="52" y="217"/>
                      <a:pt x="52" y="218"/>
                    </a:cubicBezTo>
                    <a:cubicBezTo>
                      <a:pt x="52" y="219"/>
                      <a:pt x="51" y="219"/>
                      <a:pt x="51" y="220"/>
                    </a:cubicBezTo>
                    <a:cubicBezTo>
                      <a:pt x="51" y="220"/>
                      <a:pt x="51" y="221"/>
                      <a:pt x="51" y="221"/>
                    </a:cubicBezTo>
                    <a:cubicBezTo>
                      <a:pt x="53" y="221"/>
                      <a:pt x="53" y="221"/>
                      <a:pt x="54" y="220"/>
                    </a:cubicBezTo>
                    <a:cubicBezTo>
                      <a:pt x="55" y="220"/>
                      <a:pt x="55" y="219"/>
                      <a:pt x="56" y="219"/>
                    </a:cubicBezTo>
                    <a:cubicBezTo>
                      <a:pt x="56" y="219"/>
                      <a:pt x="56" y="219"/>
                      <a:pt x="57" y="219"/>
                    </a:cubicBezTo>
                    <a:cubicBezTo>
                      <a:pt x="57" y="218"/>
                      <a:pt x="58" y="217"/>
                      <a:pt x="58" y="217"/>
                    </a:cubicBezTo>
                    <a:cubicBezTo>
                      <a:pt x="59" y="217"/>
                      <a:pt x="60" y="217"/>
                      <a:pt x="61" y="217"/>
                    </a:cubicBezTo>
                    <a:cubicBezTo>
                      <a:pt x="61" y="217"/>
                      <a:pt x="61" y="216"/>
                      <a:pt x="61" y="216"/>
                    </a:cubicBezTo>
                    <a:cubicBezTo>
                      <a:pt x="63" y="215"/>
                      <a:pt x="64" y="215"/>
                      <a:pt x="65" y="216"/>
                    </a:cubicBezTo>
                    <a:cubicBezTo>
                      <a:pt x="65" y="215"/>
                      <a:pt x="66" y="214"/>
                      <a:pt x="65" y="214"/>
                    </a:cubicBezTo>
                    <a:cubicBezTo>
                      <a:pt x="65" y="214"/>
                      <a:pt x="65" y="214"/>
                      <a:pt x="64" y="214"/>
                    </a:cubicBezTo>
                    <a:cubicBezTo>
                      <a:pt x="64" y="213"/>
                      <a:pt x="64" y="213"/>
                      <a:pt x="64" y="213"/>
                    </a:cubicBezTo>
                    <a:cubicBezTo>
                      <a:pt x="66" y="212"/>
                      <a:pt x="69" y="210"/>
                      <a:pt x="73" y="211"/>
                    </a:cubicBezTo>
                    <a:cubicBezTo>
                      <a:pt x="73" y="211"/>
                      <a:pt x="73" y="212"/>
                      <a:pt x="73" y="212"/>
                    </a:cubicBezTo>
                    <a:cubicBezTo>
                      <a:pt x="74" y="212"/>
                      <a:pt x="74" y="212"/>
                      <a:pt x="75" y="212"/>
                    </a:cubicBezTo>
                    <a:cubicBezTo>
                      <a:pt x="75" y="211"/>
                      <a:pt x="75" y="211"/>
                      <a:pt x="76" y="211"/>
                    </a:cubicBezTo>
                    <a:cubicBezTo>
                      <a:pt x="77" y="210"/>
                      <a:pt x="75" y="210"/>
                      <a:pt x="75" y="210"/>
                    </a:cubicBezTo>
                    <a:cubicBezTo>
                      <a:pt x="75" y="211"/>
                      <a:pt x="75" y="211"/>
                      <a:pt x="74" y="211"/>
                    </a:cubicBezTo>
                    <a:cubicBezTo>
                      <a:pt x="74" y="211"/>
                      <a:pt x="74" y="210"/>
                      <a:pt x="74" y="210"/>
                    </a:cubicBezTo>
                    <a:cubicBezTo>
                      <a:pt x="73" y="209"/>
                      <a:pt x="73" y="210"/>
                      <a:pt x="72" y="209"/>
                    </a:cubicBezTo>
                    <a:cubicBezTo>
                      <a:pt x="72" y="209"/>
                      <a:pt x="72" y="209"/>
                      <a:pt x="72" y="209"/>
                    </a:cubicBezTo>
                    <a:cubicBezTo>
                      <a:pt x="73" y="209"/>
                      <a:pt x="74" y="208"/>
                      <a:pt x="75" y="208"/>
                    </a:cubicBezTo>
                    <a:cubicBezTo>
                      <a:pt x="75" y="208"/>
                      <a:pt x="77" y="209"/>
                      <a:pt x="78" y="209"/>
                    </a:cubicBezTo>
                    <a:cubicBezTo>
                      <a:pt x="78" y="209"/>
                      <a:pt x="79" y="208"/>
                      <a:pt x="79" y="208"/>
                    </a:cubicBezTo>
                    <a:cubicBezTo>
                      <a:pt x="80" y="208"/>
                      <a:pt x="80" y="208"/>
                      <a:pt x="80" y="208"/>
                    </a:cubicBezTo>
                    <a:cubicBezTo>
                      <a:pt x="80" y="208"/>
                      <a:pt x="80" y="207"/>
                      <a:pt x="83" y="205"/>
                    </a:cubicBezTo>
                    <a:cubicBezTo>
                      <a:pt x="85" y="204"/>
                      <a:pt x="86" y="203"/>
                      <a:pt x="87" y="203"/>
                    </a:cubicBezTo>
                    <a:cubicBezTo>
                      <a:pt x="87" y="203"/>
                      <a:pt x="87" y="202"/>
                      <a:pt x="88" y="202"/>
                    </a:cubicBezTo>
                    <a:cubicBezTo>
                      <a:pt x="88" y="202"/>
                      <a:pt x="87" y="203"/>
                      <a:pt x="87" y="203"/>
                    </a:cubicBezTo>
                    <a:cubicBezTo>
                      <a:pt x="87" y="203"/>
                      <a:pt x="87" y="203"/>
                      <a:pt x="88" y="203"/>
                    </a:cubicBezTo>
                    <a:cubicBezTo>
                      <a:pt x="89" y="204"/>
                      <a:pt x="100" y="202"/>
                      <a:pt x="100" y="202"/>
                    </a:cubicBezTo>
                    <a:cubicBezTo>
                      <a:pt x="100" y="202"/>
                      <a:pt x="100" y="201"/>
                      <a:pt x="101" y="200"/>
                    </a:cubicBezTo>
                    <a:cubicBezTo>
                      <a:pt x="102" y="200"/>
                      <a:pt x="105" y="197"/>
                      <a:pt x="105" y="197"/>
                    </a:cubicBezTo>
                    <a:cubicBezTo>
                      <a:pt x="105" y="196"/>
                      <a:pt x="106" y="194"/>
                      <a:pt x="106" y="194"/>
                    </a:cubicBezTo>
                    <a:cubicBezTo>
                      <a:pt x="107" y="191"/>
                      <a:pt x="107" y="191"/>
                      <a:pt x="107" y="191"/>
                    </a:cubicBezTo>
                    <a:cubicBezTo>
                      <a:pt x="107" y="191"/>
                      <a:pt x="108" y="190"/>
                      <a:pt x="109" y="192"/>
                    </a:cubicBezTo>
                    <a:cubicBezTo>
                      <a:pt x="109" y="194"/>
                      <a:pt x="109" y="190"/>
                      <a:pt x="111" y="191"/>
                    </a:cubicBezTo>
                    <a:cubicBezTo>
                      <a:pt x="113" y="191"/>
                      <a:pt x="114" y="192"/>
                      <a:pt x="114" y="194"/>
                    </a:cubicBezTo>
                    <a:cubicBezTo>
                      <a:pt x="113" y="196"/>
                      <a:pt x="114" y="200"/>
                      <a:pt x="114" y="200"/>
                    </a:cubicBezTo>
                    <a:cubicBezTo>
                      <a:pt x="114" y="200"/>
                      <a:pt x="115" y="199"/>
                      <a:pt x="115" y="200"/>
                    </a:cubicBezTo>
                    <a:cubicBezTo>
                      <a:pt x="115" y="201"/>
                      <a:pt x="115" y="203"/>
                      <a:pt x="116" y="203"/>
                    </a:cubicBezTo>
                    <a:cubicBezTo>
                      <a:pt x="116" y="203"/>
                      <a:pt x="116" y="203"/>
                      <a:pt x="116" y="203"/>
                    </a:cubicBezTo>
                    <a:cubicBezTo>
                      <a:pt x="117" y="203"/>
                      <a:pt x="117" y="203"/>
                      <a:pt x="117" y="203"/>
                    </a:cubicBezTo>
                    <a:cubicBezTo>
                      <a:pt x="118" y="203"/>
                      <a:pt x="119" y="204"/>
                      <a:pt x="119" y="204"/>
                    </a:cubicBezTo>
                    <a:cubicBezTo>
                      <a:pt x="119" y="204"/>
                      <a:pt x="120" y="204"/>
                      <a:pt x="120" y="204"/>
                    </a:cubicBezTo>
                    <a:cubicBezTo>
                      <a:pt x="120" y="204"/>
                      <a:pt x="122" y="203"/>
                      <a:pt x="121" y="203"/>
                    </a:cubicBezTo>
                    <a:cubicBezTo>
                      <a:pt x="121" y="203"/>
                      <a:pt x="121" y="203"/>
                      <a:pt x="120" y="203"/>
                    </a:cubicBezTo>
                    <a:cubicBezTo>
                      <a:pt x="120" y="202"/>
                      <a:pt x="120" y="202"/>
                      <a:pt x="120" y="202"/>
                    </a:cubicBezTo>
                    <a:cubicBezTo>
                      <a:pt x="120" y="202"/>
                      <a:pt x="121" y="202"/>
                      <a:pt x="121" y="202"/>
                    </a:cubicBezTo>
                    <a:cubicBezTo>
                      <a:pt x="121" y="201"/>
                      <a:pt x="121" y="201"/>
                      <a:pt x="121" y="200"/>
                    </a:cubicBezTo>
                    <a:cubicBezTo>
                      <a:pt x="122" y="200"/>
                      <a:pt x="122" y="201"/>
                      <a:pt x="122" y="201"/>
                    </a:cubicBezTo>
                    <a:cubicBezTo>
                      <a:pt x="122" y="201"/>
                      <a:pt x="122" y="201"/>
                      <a:pt x="122" y="201"/>
                    </a:cubicBezTo>
                    <a:cubicBezTo>
                      <a:pt x="122" y="201"/>
                      <a:pt x="121" y="201"/>
                      <a:pt x="122" y="202"/>
                    </a:cubicBezTo>
                    <a:cubicBezTo>
                      <a:pt x="121" y="201"/>
                      <a:pt x="122" y="203"/>
                      <a:pt x="122" y="203"/>
                    </a:cubicBezTo>
                    <a:cubicBezTo>
                      <a:pt x="123" y="203"/>
                      <a:pt x="123" y="203"/>
                      <a:pt x="123" y="203"/>
                    </a:cubicBezTo>
                    <a:cubicBezTo>
                      <a:pt x="123" y="203"/>
                      <a:pt x="123" y="201"/>
                      <a:pt x="125" y="201"/>
                    </a:cubicBezTo>
                    <a:cubicBezTo>
                      <a:pt x="125" y="200"/>
                      <a:pt x="125" y="200"/>
                      <a:pt x="125" y="200"/>
                    </a:cubicBezTo>
                    <a:cubicBezTo>
                      <a:pt x="125" y="200"/>
                      <a:pt x="125" y="199"/>
                      <a:pt x="125" y="199"/>
                    </a:cubicBezTo>
                    <a:cubicBezTo>
                      <a:pt x="126" y="199"/>
                      <a:pt x="126" y="199"/>
                      <a:pt x="126" y="199"/>
                    </a:cubicBezTo>
                    <a:cubicBezTo>
                      <a:pt x="126" y="198"/>
                      <a:pt x="126" y="198"/>
                      <a:pt x="126" y="197"/>
                    </a:cubicBezTo>
                    <a:cubicBezTo>
                      <a:pt x="126" y="198"/>
                      <a:pt x="126" y="198"/>
                      <a:pt x="126" y="198"/>
                    </a:cubicBezTo>
                    <a:cubicBezTo>
                      <a:pt x="127" y="198"/>
                      <a:pt x="127" y="198"/>
                      <a:pt x="128" y="198"/>
                    </a:cubicBezTo>
                    <a:cubicBezTo>
                      <a:pt x="128" y="198"/>
                      <a:pt x="128" y="199"/>
                      <a:pt x="128" y="199"/>
                    </a:cubicBezTo>
                    <a:cubicBezTo>
                      <a:pt x="128" y="199"/>
                      <a:pt x="127" y="199"/>
                      <a:pt x="127" y="199"/>
                    </a:cubicBezTo>
                    <a:cubicBezTo>
                      <a:pt x="126" y="200"/>
                      <a:pt x="127" y="200"/>
                      <a:pt x="127" y="200"/>
                    </a:cubicBezTo>
                    <a:cubicBezTo>
                      <a:pt x="127" y="200"/>
                      <a:pt x="126" y="201"/>
                      <a:pt x="126" y="201"/>
                    </a:cubicBezTo>
                    <a:cubicBezTo>
                      <a:pt x="126" y="202"/>
                      <a:pt x="126" y="202"/>
                      <a:pt x="126" y="202"/>
                    </a:cubicBezTo>
                    <a:cubicBezTo>
                      <a:pt x="126" y="202"/>
                      <a:pt x="126" y="202"/>
                      <a:pt x="126" y="202"/>
                    </a:cubicBezTo>
                    <a:cubicBezTo>
                      <a:pt x="128" y="201"/>
                      <a:pt x="131" y="202"/>
                      <a:pt x="132" y="202"/>
                    </a:cubicBezTo>
                    <a:cubicBezTo>
                      <a:pt x="132" y="202"/>
                      <a:pt x="131" y="202"/>
                      <a:pt x="131" y="202"/>
                    </a:cubicBezTo>
                    <a:cubicBezTo>
                      <a:pt x="130" y="203"/>
                      <a:pt x="130" y="203"/>
                      <a:pt x="129" y="204"/>
                    </a:cubicBezTo>
                    <a:cubicBezTo>
                      <a:pt x="129" y="204"/>
                      <a:pt x="129" y="204"/>
                      <a:pt x="128" y="204"/>
                    </a:cubicBezTo>
                    <a:cubicBezTo>
                      <a:pt x="128" y="204"/>
                      <a:pt x="128" y="203"/>
                      <a:pt x="128" y="203"/>
                    </a:cubicBezTo>
                    <a:cubicBezTo>
                      <a:pt x="127" y="203"/>
                      <a:pt x="124" y="204"/>
                      <a:pt x="124" y="205"/>
                    </a:cubicBezTo>
                    <a:cubicBezTo>
                      <a:pt x="124" y="205"/>
                      <a:pt x="124" y="206"/>
                      <a:pt x="124" y="206"/>
                    </a:cubicBezTo>
                    <a:cubicBezTo>
                      <a:pt x="123" y="206"/>
                      <a:pt x="122" y="206"/>
                      <a:pt x="122" y="206"/>
                    </a:cubicBezTo>
                    <a:cubicBezTo>
                      <a:pt x="122" y="206"/>
                      <a:pt x="121" y="208"/>
                      <a:pt x="121" y="208"/>
                    </a:cubicBezTo>
                    <a:cubicBezTo>
                      <a:pt x="120" y="210"/>
                      <a:pt x="120" y="209"/>
                      <a:pt x="121" y="212"/>
                    </a:cubicBezTo>
                    <a:cubicBezTo>
                      <a:pt x="121" y="212"/>
                      <a:pt x="122" y="211"/>
                      <a:pt x="122" y="212"/>
                    </a:cubicBezTo>
                    <a:cubicBezTo>
                      <a:pt x="122" y="212"/>
                      <a:pt x="123" y="212"/>
                      <a:pt x="123" y="213"/>
                    </a:cubicBezTo>
                    <a:cubicBezTo>
                      <a:pt x="123" y="213"/>
                      <a:pt x="123" y="213"/>
                      <a:pt x="123" y="213"/>
                    </a:cubicBezTo>
                    <a:cubicBezTo>
                      <a:pt x="124" y="213"/>
                      <a:pt x="124" y="213"/>
                      <a:pt x="124" y="213"/>
                    </a:cubicBezTo>
                    <a:cubicBezTo>
                      <a:pt x="124" y="213"/>
                      <a:pt x="124" y="212"/>
                      <a:pt x="125" y="212"/>
                    </a:cubicBezTo>
                    <a:cubicBezTo>
                      <a:pt x="125" y="212"/>
                      <a:pt x="125" y="212"/>
                      <a:pt x="125" y="212"/>
                    </a:cubicBezTo>
                    <a:cubicBezTo>
                      <a:pt x="125" y="213"/>
                      <a:pt x="125" y="213"/>
                      <a:pt x="125" y="213"/>
                    </a:cubicBezTo>
                    <a:cubicBezTo>
                      <a:pt x="125" y="213"/>
                      <a:pt x="125" y="213"/>
                      <a:pt x="126" y="213"/>
                    </a:cubicBezTo>
                    <a:cubicBezTo>
                      <a:pt x="126" y="213"/>
                      <a:pt x="126" y="213"/>
                      <a:pt x="127" y="212"/>
                    </a:cubicBezTo>
                    <a:cubicBezTo>
                      <a:pt x="127" y="212"/>
                      <a:pt x="127" y="211"/>
                      <a:pt x="128" y="211"/>
                    </a:cubicBezTo>
                    <a:cubicBezTo>
                      <a:pt x="128" y="211"/>
                      <a:pt x="129" y="211"/>
                      <a:pt x="128" y="212"/>
                    </a:cubicBezTo>
                    <a:cubicBezTo>
                      <a:pt x="129" y="212"/>
                      <a:pt x="129" y="212"/>
                      <a:pt x="129" y="212"/>
                    </a:cubicBezTo>
                    <a:cubicBezTo>
                      <a:pt x="129" y="211"/>
                      <a:pt x="129" y="211"/>
                      <a:pt x="129" y="211"/>
                    </a:cubicBezTo>
                    <a:cubicBezTo>
                      <a:pt x="128" y="210"/>
                      <a:pt x="129" y="209"/>
                      <a:pt x="129" y="208"/>
                    </a:cubicBezTo>
                    <a:cubicBezTo>
                      <a:pt x="129" y="208"/>
                      <a:pt x="129" y="209"/>
                      <a:pt x="130" y="208"/>
                    </a:cubicBezTo>
                    <a:cubicBezTo>
                      <a:pt x="130" y="208"/>
                      <a:pt x="130" y="207"/>
                      <a:pt x="130" y="207"/>
                    </a:cubicBezTo>
                    <a:cubicBezTo>
                      <a:pt x="130" y="208"/>
                      <a:pt x="131" y="208"/>
                      <a:pt x="132" y="209"/>
                    </a:cubicBezTo>
                    <a:cubicBezTo>
                      <a:pt x="132" y="209"/>
                      <a:pt x="132" y="208"/>
                      <a:pt x="132" y="207"/>
                    </a:cubicBezTo>
                    <a:cubicBezTo>
                      <a:pt x="132" y="207"/>
                      <a:pt x="132" y="207"/>
                      <a:pt x="132" y="207"/>
                    </a:cubicBezTo>
                    <a:cubicBezTo>
                      <a:pt x="137" y="206"/>
                      <a:pt x="138" y="205"/>
                      <a:pt x="140" y="202"/>
                    </a:cubicBezTo>
                    <a:cubicBezTo>
                      <a:pt x="140" y="202"/>
                      <a:pt x="141" y="202"/>
                      <a:pt x="141" y="202"/>
                    </a:cubicBezTo>
                    <a:cubicBezTo>
                      <a:pt x="141" y="202"/>
                      <a:pt x="141" y="201"/>
                      <a:pt x="140" y="201"/>
                    </a:cubicBezTo>
                    <a:cubicBezTo>
                      <a:pt x="140" y="201"/>
                      <a:pt x="139" y="201"/>
                      <a:pt x="139" y="201"/>
                    </a:cubicBezTo>
                    <a:cubicBezTo>
                      <a:pt x="139" y="200"/>
                      <a:pt x="139" y="199"/>
                      <a:pt x="139" y="198"/>
                    </a:cubicBezTo>
                    <a:cubicBezTo>
                      <a:pt x="139" y="199"/>
                      <a:pt x="139" y="198"/>
                      <a:pt x="138" y="198"/>
                    </a:cubicBezTo>
                    <a:cubicBezTo>
                      <a:pt x="138" y="199"/>
                      <a:pt x="137" y="201"/>
                      <a:pt x="136" y="201"/>
                    </a:cubicBezTo>
                    <a:cubicBezTo>
                      <a:pt x="136" y="201"/>
                      <a:pt x="135" y="201"/>
                      <a:pt x="135" y="201"/>
                    </a:cubicBezTo>
                    <a:cubicBezTo>
                      <a:pt x="135" y="201"/>
                      <a:pt x="135" y="200"/>
                      <a:pt x="135" y="200"/>
                    </a:cubicBezTo>
                    <a:cubicBezTo>
                      <a:pt x="135" y="200"/>
                      <a:pt x="134" y="200"/>
                      <a:pt x="134" y="200"/>
                    </a:cubicBezTo>
                    <a:cubicBezTo>
                      <a:pt x="133" y="200"/>
                      <a:pt x="132" y="199"/>
                      <a:pt x="132" y="199"/>
                    </a:cubicBezTo>
                    <a:cubicBezTo>
                      <a:pt x="131" y="199"/>
                      <a:pt x="131" y="199"/>
                      <a:pt x="131" y="199"/>
                    </a:cubicBezTo>
                    <a:cubicBezTo>
                      <a:pt x="131" y="199"/>
                      <a:pt x="131" y="199"/>
                      <a:pt x="130" y="199"/>
                    </a:cubicBezTo>
                    <a:cubicBezTo>
                      <a:pt x="130" y="198"/>
                      <a:pt x="130" y="198"/>
                      <a:pt x="130" y="198"/>
                    </a:cubicBezTo>
                    <a:cubicBezTo>
                      <a:pt x="130" y="198"/>
                      <a:pt x="131" y="198"/>
                      <a:pt x="131" y="198"/>
                    </a:cubicBezTo>
                    <a:cubicBezTo>
                      <a:pt x="132" y="198"/>
                      <a:pt x="132" y="197"/>
                      <a:pt x="132" y="197"/>
                    </a:cubicBezTo>
                    <a:cubicBezTo>
                      <a:pt x="131" y="197"/>
                      <a:pt x="130" y="197"/>
                      <a:pt x="128" y="197"/>
                    </a:cubicBezTo>
                    <a:cubicBezTo>
                      <a:pt x="128" y="196"/>
                      <a:pt x="128" y="196"/>
                      <a:pt x="128" y="196"/>
                    </a:cubicBezTo>
                    <a:cubicBezTo>
                      <a:pt x="128" y="195"/>
                      <a:pt x="128" y="196"/>
                      <a:pt x="127" y="196"/>
                    </a:cubicBezTo>
                    <a:cubicBezTo>
                      <a:pt x="127" y="195"/>
                      <a:pt x="127" y="193"/>
                      <a:pt x="127" y="193"/>
                    </a:cubicBezTo>
                    <a:cubicBezTo>
                      <a:pt x="128" y="192"/>
                      <a:pt x="128" y="192"/>
                      <a:pt x="128" y="192"/>
                    </a:cubicBezTo>
                    <a:cubicBezTo>
                      <a:pt x="128" y="192"/>
                      <a:pt x="128" y="191"/>
                      <a:pt x="128" y="191"/>
                    </a:cubicBezTo>
                    <a:cubicBezTo>
                      <a:pt x="128" y="191"/>
                      <a:pt x="126" y="192"/>
                      <a:pt x="126" y="192"/>
                    </a:cubicBezTo>
                    <a:cubicBezTo>
                      <a:pt x="126" y="192"/>
                      <a:pt x="125" y="191"/>
                      <a:pt x="126" y="191"/>
                    </a:cubicBezTo>
                    <a:cubicBezTo>
                      <a:pt x="126" y="190"/>
                      <a:pt x="126" y="190"/>
                      <a:pt x="126" y="190"/>
                    </a:cubicBezTo>
                    <a:cubicBezTo>
                      <a:pt x="126" y="190"/>
                      <a:pt x="127" y="190"/>
                      <a:pt x="127" y="190"/>
                    </a:cubicBezTo>
                    <a:cubicBezTo>
                      <a:pt x="127" y="189"/>
                      <a:pt x="127" y="189"/>
                      <a:pt x="127" y="189"/>
                    </a:cubicBezTo>
                    <a:cubicBezTo>
                      <a:pt x="127" y="190"/>
                      <a:pt x="127" y="188"/>
                      <a:pt x="127" y="188"/>
                    </a:cubicBezTo>
                    <a:cubicBezTo>
                      <a:pt x="128" y="188"/>
                      <a:pt x="128" y="188"/>
                      <a:pt x="128" y="188"/>
                    </a:cubicBezTo>
                    <a:cubicBezTo>
                      <a:pt x="128" y="187"/>
                      <a:pt x="127" y="187"/>
                      <a:pt x="127" y="186"/>
                    </a:cubicBezTo>
                    <a:cubicBezTo>
                      <a:pt x="126" y="186"/>
                      <a:pt x="126" y="186"/>
                      <a:pt x="125" y="186"/>
                    </a:cubicBezTo>
                    <a:cubicBezTo>
                      <a:pt x="124" y="186"/>
                      <a:pt x="124" y="187"/>
                      <a:pt x="124" y="187"/>
                    </a:cubicBezTo>
                    <a:cubicBezTo>
                      <a:pt x="121" y="188"/>
                      <a:pt x="121" y="186"/>
                      <a:pt x="122" y="186"/>
                    </a:cubicBezTo>
                    <a:cubicBezTo>
                      <a:pt x="122" y="186"/>
                      <a:pt x="122" y="186"/>
                      <a:pt x="122" y="186"/>
                    </a:cubicBezTo>
                    <a:cubicBezTo>
                      <a:pt x="122" y="185"/>
                      <a:pt x="122" y="185"/>
                      <a:pt x="121" y="185"/>
                    </a:cubicBezTo>
                    <a:cubicBezTo>
                      <a:pt x="121" y="184"/>
                      <a:pt x="121" y="184"/>
                      <a:pt x="121" y="184"/>
                    </a:cubicBezTo>
                    <a:cubicBezTo>
                      <a:pt x="122" y="184"/>
                      <a:pt x="122" y="184"/>
                      <a:pt x="122" y="183"/>
                    </a:cubicBezTo>
                    <a:cubicBezTo>
                      <a:pt x="122" y="183"/>
                      <a:pt x="123" y="184"/>
                      <a:pt x="123" y="184"/>
                    </a:cubicBezTo>
                    <a:cubicBezTo>
                      <a:pt x="123" y="184"/>
                      <a:pt x="123" y="185"/>
                      <a:pt x="123" y="185"/>
                    </a:cubicBezTo>
                    <a:cubicBezTo>
                      <a:pt x="123" y="185"/>
                      <a:pt x="124" y="186"/>
                      <a:pt x="124" y="186"/>
                    </a:cubicBezTo>
                    <a:cubicBezTo>
                      <a:pt x="124" y="185"/>
                      <a:pt x="124" y="185"/>
                      <a:pt x="124" y="185"/>
                    </a:cubicBezTo>
                    <a:cubicBezTo>
                      <a:pt x="125" y="185"/>
                      <a:pt x="126" y="185"/>
                      <a:pt x="126" y="185"/>
                    </a:cubicBezTo>
                    <a:cubicBezTo>
                      <a:pt x="126" y="184"/>
                      <a:pt x="126" y="183"/>
                      <a:pt x="126" y="182"/>
                    </a:cubicBezTo>
                    <a:cubicBezTo>
                      <a:pt x="127" y="182"/>
                      <a:pt x="127" y="182"/>
                      <a:pt x="128" y="182"/>
                    </a:cubicBezTo>
                    <a:cubicBezTo>
                      <a:pt x="128" y="181"/>
                      <a:pt x="129" y="181"/>
                      <a:pt x="128" y="179"/>
                    </a:cubicBezTo>
                    <a:cubicBezTo>
                      <a:pt x="128" y="179"/>
                      <a:pt x="129" y="179"/>
                      <a:pt x="129" y="179"/>
                    </a:cubicBezTo>
                    <a:cubicBezTo>
                      <a:pt x="129" y="179"/>
                      <a:pt x="129" y="178"/>
                      <a:pt x="129" y="178"/>
                    </a:cubicBezTo>
                    <a:cubicBezTo>
                      <a:pt x="129" y="178"/>
                      <a:pt x="129" y="178"/>
                      <a:pt x="129" y="177"/>
                    </a:cubicBezTo>
                    <a:cubicBezTo>
                      <a:pt x="128" y="177"/>
                      <a:pt x="128" y="177"/>
                      <a:pt x="128" y="177"/>
                    </a:cubicBezTo>
                    <a:cubicBezTo>
                      <a:pt x="128" y="176"/>
                      <a:pt x="128" y="176"/>
                      <a:pt x="128" y="176"/>
                    </a:cubicBezTo>
                    <a:cubicBezTo>
                      <a:pt x="128" y="176"/>
                      <a:pt x="128" y="176"/>
                      <a:pt x="128" y="176"/>
                    </a:cubicBezTo>
                    <a:cubicBezTo>
                      <a:pt x="128" y="176"/>
                      <a:pt x="128" y="176"/>
                      <a:pt x="128" y="176"/>
                    </a:cubicBezTo>
                    <a:cubicBezTo>
                      <a:pt x="126" y="176"/>
                      <a:pt x="125" y="176"/>
                      <a:pt x="124" y="176"/>
                    </a:cubicBezTo>
                    <a:cubicBezTo>
                      <a:pt x="123" y="176"/>
                      <a:pt x="124" y="175"/>
                      <a:pt x="123" y="175"/>
                    </a:cubicBezTo>
                    <a:cubicBezTo>
                      <a:pt x="122" y="176"/>
                      <a:pt x="122" y="176"/>
                      <a:pt x="122" y="176"/>
                    </a:cubicBezTo>
                    <a:cubicBezTo>
                      <a:pt x="120" y="177"/>
                      <a:pt x="119" y="177"/>
                      <a:pt x="117" y="178"/>
                    </a:cubicBezTo>
                    <a:cubicBezTo>
                      <a:pt x="117" y="178"/>
                      <a:pt x="117" y="178"/>
                      <a:pt x="117" y="179"/>
                    </a:cubicBezTo>
                    <a:cubicBezTo>
                      <a:pt x="116" y="179"/>
                      <a:pt x="116" y="179"/>
                      <a:pt x="115" y="179"/>
                    </a:cubicBezTo>
                    <a:cubicBezTo>
                      <a:pt x="115" y="179"/>
                      <a:pt x="115" y="180"/>
                      <a:pt x="114" y="180"/>
                    </a:cubicBezTo>
                    <a:cubicBezTo>
                      <a:pt x="114" y="180"/>
                      <a:pt x="114" y="180"/>
                      <a:pt x="113" y="180"/>
                    </a:cubicBezTo>
                    <a:cubicBezTo>
                      <a:pt x="113" y="180"/>
                      <a:pt x="113" y="181"/>
                      <a:pt x="112" y="182"/>
                    </a:cubicBezTo>
                    <a:cubicBezTo>
                      <a:pt x="112" y="182"/>
                      <a:pt x="110" y="183"/>
                      <a:pt x="109" y="183"/>
                    </a:cubicBezTo>
                    <a:cubicBezTo>
                      <a:pt x="109" y="183"/>
                      <a:pt x="109" y="185"/>
                      <a:pt x="109" y="185"/>
                    </a:cubicBezTo>
                    <a:cubicBezTo>
                      <a:pt x="109" y="185"/>
                      <a:pt x="107" y="185"/>
                      <a:pt x="107" y="185"/>
                    </a:cubicBezTo>
                    <a:cubicBezTo>
                      <a:pt x="106" y="186"/>
                      <a:pt x="107" y="187"/>
                      <a:pt x="106" y="188"/>
                    </a:cubicBezTo>
                    <a:cubicBezTo>
                      <a:pt x="106" y="188"/>
                      <a:pt x="104" y="190"/>
                      <a:pt x="104" y="190"/>
                    </a:cubicBezTo>
                    <a:cubicBezTo>
                      <a:pt x="104" y="190"/>
                      <a:pt x="104" y="190"/>
                      <a:pt x="104" y="190"/>
                    </a:cubicBezTo>
                    <a:cubicBezTo>
                      <a:pt x="104" y="191"/>
                      <a:pt x="104" y="191"/>
                      <a:pt x="104" y="191"/>
                    </a:cubicBezTo>
                    <a:cubicBezTo>
                      <a:pt x="104" y="191"/>
                      <a:pt x="103" y="190"/>
                      <a:pt x="103" y="190"/>
                    </a:cubicBezTo>
                    <a:cubicBezTo>
                      <a:pt x="105" y="188"/>
                      <a:pt x="106" y="187"/>
                      <a:pt x="106" y="184"/>
                    </a:cubicBezTo>
                    <a:cubicBezTo>
                      <a:pt x="106" y="184"/>
                      <a:pt x="106" y="184"/>
                      <a:pt x="105" y="183"/>
                    </a:cubicBezTo>
                    <a:cubicBezTo>
                      <a:pt x="106" y="183"/>
                      <a:pt x="106" y="183"/>
                      <a:pt x="107" y="183"/>
                    </a:cubicBezTo>
                    <a:cubicBezTo>
                      <a:pt x="108" y="183"/>
                      <a:pt x="108" y="181"/>
                      <a:pt x="109" y="181"/>
                    </a:cubicBezTo>
                    <a:cubicBezTo>
                      <a:pt x="109" y="180"/>
                      <a:pt x="109" y="180"/>
                      <a:pt x="110" y="180"/>
                    </a:cubicBezTo>
                    <a:cubicBezTo>
                      <a:pt x="110" y="180"/>
                      <a:pt x="110" y="179"/>
                      <a:pt x="110" y="179"/>
                    </a:cubicBezTo>
                    <a:cubicBezTo>
                      <a:pt x="111" y="179"/>
                      <a:pt x="111" y="179"/>
                      <a:pt x="112" y="179"/>
                    </a:cubicBezTo>
                    <a:cubicBezTo>
                      <a:pt x="112" y="179"/>
                      <a:pt x="112" y="178"/>
                      <a:pt x="112" y="178"/>
                    </a:cubicBezTo>
                    <a:cubicBezTo>
                      <a:pt x="112" y="177"/>
                      <a:pt x="112" y="177"/>
                      <a:pt x="112" y="177"/>
                    </a:cubicBezTo>
                    <a:cubicBezTo>
                      <a:pt x="113" y="177"/>
                      <a:pt x="113" y="177"/>
                      <a:pt x="114" y="177"/>
                    </a:cubicBezTo>
                    <a:cubicBezTo>
                      <a:pt x="114" y="177"/>
                      <a:pt x="114" y="176"/>
                      <a:pt x="114" y="176"/>
                    </a:cubicBezTo>
                    <a:cubicBezTo>
                      <a:pt x="115" y="175"/>
                      <a:pt x="116" y="176"/>
                      <a:pt x="116" y="175"/>
                    </a:cubicBezTo>
                    <a:cubicBezTo>
                      <a:pt x="117" y="175"/>
                      <a:pt x="117" y="172"/>
                      <a:pt x="117" y="172"/>
                    </a:cubicBezTo>
                    <a:cubicBezTo>
                      <a:pt x="117" y="172"/>
                      <a:pt x="117" y="172"/>
                      <a:pt x="117" y="172"/>
                    </a:cubicBezTo>
                    <a:cubicBezTo>
                      <a:pt x="117" y="172"/>
                      <a:pt x="117" y="172"/>
                      <a:pt x="117" y="172"/>
                    </a:cubicBezTo>
                    <a:cubicBezTo>
                      <a:pt x="118" y="171"/>
                      <a:pt x="118" y="172"/>
                      <a:pt x="118" y="172"/>
                    </a:cubicBezTo>
                    <a:cubicBezTo>
                      <a:pt x="118" y="172"/>
                      <a:pt x="119" y="171"/>
                      <a:pt x="119" y="171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20" y="170"/>
                      <a:pt x="122" y="171"/>
                      <a:pt x="124" y="171"/>
                    </a:cubicBezTo>
                    <a:cubicBezTo>
                      <a:pt x="124" y="171"/>
                      <a:pt x="124" y="171"/>
                      <a:pt x="124" y="171"/>
                    </a:cubicBezTo>
                    <a:cubicBezTo>
                      <a:pt x="125" y="171"/>
                      <a:pt x="126" y="171"/>
                      <a:pt x="127" y="171"/>
                    </a:cubicBezTo>
                    <a:cubicBezTo>
                      <a:pt x="127" y="171"/>
                      <a:pt x="127" y="170"/>
                      <a:pt x="127" y="170"/>
                    </a:cubicBezTo>
                    <a:cubicBezTo>
                      <a:pt x="128" y="170"/>
                      <a:pt x="129" y="171"/>
                      <a:pt x="129" y="171"/>
                    </a:cubicBezTo>
                    <a:cubicBezTo>
                      <a:pt x="130" y="171"/>
                      <a:pt x="130" y="170"/>
                      <a:pt x="131" y="170"/>
                    </a:cubicBezTo>
                    <a:cubicBezTo>
                      <a:pt x="132" y="170"/>
                      <a:pt x="132" y="171"/>
                      <a:pt x="133" y="171"/>
                    </a:cubicBezTo>
                    <a:cubicBezTo>
                      <a:pt x="133" y="171"/>
                      <a:pt x="133" y="170"/>
                      <a:pt x="134" y="170"/>
                    </a:cubicBezTo>
                    <a:cubicBezTo>
                      <a:pt x="137" y="169"/>
                      <a:pt x="136" y="171"/>
                      <a:pt x="139" y="170"/>
                    </a:cubicBezTo>
                    <a:cubicBezTo>
                      <a:pt x="139" y="170"/>
                      <a:pt x="139" y="171"/>
                      <a:pt x="140" y="171"/>
                    </a:cubicBezTo>
                    <a:cubicBezTo>
                      <a:pt x="140" y="171"/>
                      <a:pt x="141" y="171"/>
                      <a:pt x="141" y="171"/>
                    </a:cubicBezTo>
                    <a:cubicBezTo>
                      <a:pt x="141" y="172"/>
                      <a:pt x="142" y="171"/>
                      <a:pt x="142" y="171"/>
                    </a:cubicBezTo>
                    <a:cubicBezTo>
                      <a:pt x="142" y="171"/>
                      <a:pt x="142" y="170"/>
                      <a:pt x="142" y="170"/>
                    </a:cubicBezTo>
                    <a:cubicBezTo>
                      <a:pt x="142" y="170"/>
                      <a:pt x="143" y="170"/>
                      <a:pt x="143" y="170"/>
                    </a:cubicBezTo>
                    <a:cubicBezTo>
                      <a:pt x="143" y="170"/>
                      <a:pt x="144" y="171"/>
                      <a:pt x="145" y="171"/>
                    </a:cubicBezTo>
                    <a:cubicBezTo>
                      <a:pt x="145" y="171"/>
                      <a:pt x="145" y="170"/>
                      <a:pt x="145" y="170"/>
                    </a:cubicBezTo>
                    <a:cubicBezTo>
                      <a:pt x="147" y="170"/>
                      <a:pt x="147" y="170"/>
                      <a:pt x="148" y="170"/>
                    </a:cubicBezTo>
                    <a:cubicBezTo>
                      <a:pt x="148" y="169"/>
                      <a:pt x="148" y="169"/>
                      <a:pt x="148" y="169"/>
                    </a:cubicBezTo>
                    <a:cubicBezTo>
                      <a:pt x="148" y="169"/>
                      <a:pt x="148" y="168"/>
                      <a:pt x="148" y="167"/>
                    </a:cubicBezTo>
                    <a:cubicBezTo>
                      <a:pt x="148" y="167"/>
                      <a:pt x="151" y="168"/>
                      <a:pt x="151" y="166"/>
                    </a:cubicBezTo>
                    <a:cubicBezTo>
                      <a:pt x="152" y="166"/>
                      <a:pt x="151" y="166"/>
                      <a:pt x="151" y="165"/>
                    </a:cubicBezTo>
                    <a:cubicBezTo>
                      <a:pt x="151" y="164"/>
                      <a:pt x="152" y="164"/>
                      <a:pt x="152" y="164"/>
                    </a:cubicBezTo>
                    <a:cubicBezTo>
                      <a:pt x="152" y="164"/>
                      <a:pt x="152" y="163"/>
                      <a:pt x="152" y="163"/>
                    </a:cubicBezTo>
                    <a:cubicBezTo>
                      <a:pt x="153" y="162"/>
                      <a:pt x="153" y="163"/>
                      <a:pt x="154" y="162"/>
                    </a:cubicBezTo>
                    <a:cubicBezTo>
                      <a:pt x="154" y="162"/>
                      <a:pt x="154" y="161"/>
                      <a:pt x="154" y="161"/>
                    </a:cubicBezTo>
                    <a:cubicBezTo>
                      <a:pt x="155" y="161"/>
                      <a:pt x="154" y="161"/>
                      <a:pt x="154" y="162"/>
                    </a:cubicBezTo>
                    <a:cubicBezTo>
                      <a:pt x="156" y="162"/>
                      <a:pt x="156" y="160"/>
                      <a:pt x="158" y="161"/>
                    </a:cubicBezTo>
                    <a:cubicBezTo>
                      <a:pt x="158" y="161"/>
                      <a:pt x="159" y="161"/>
                      <a:pt x="159" y="161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161" y="159"/>
                      <a:pt x="161" y="160"/>
                      <a:pt x="162" y="159"/>
                    </a:cubicBezTo>
                    <a:cubicBezTo>
                      <a:pt x="162" y="159"/>
                      <a:pt x="162" y="159"/>
                      <a:pt x="162" y="158"/>
                    </a:cubicBezTo>
                    <a:cubicBezTo>
                      <a:pt x="162" y="158"/>
                      <a:pt x="163" y="159"/>
                      <a:pt x="163" y="158"/>
                    </a:cubicBezTo>
                    <a:cubicBezTo>
                      <a:pt x="163" y="158"/>
                      <a:pt x="163" y="158"/>
                      <a:pt x="163" y="158"/>
                    </a:cubicBezTo>
                    <a:cubicBezTo>
                      <a:pt x="164" y="157"/>
                      <a:pt x="164" y="157"/>
                      <a:pt x="164" y="157"/>
                    </a:cubicBezTo>
                    <a:cubicBezTo>
                      <a:pt x="165" y="156"/>
                      <a:pt x="164" y="156"/>
                      <a:pt x="163" y="155"/>
                    </a:cubicBezTo>
                    <a:cubicBezTo>
                      <a:pt x="164" y="155"/>
                      <a:pt x="164" y="154"/>
                      <a:pt x="163" y="154"/>
                    </a:cubicBezTo>
                    <a:cubicBezTo>
                      <a:pt x="163" y="154"/>
                      <a:pt x="163" y="154"/>
                      <a:pt x="163" y="154"/>
                    </a:cubicBezTo>
                    <a:cubicBezTo>
                      <a:pt x="164" y="153"/>
                      <a:pt x="164" y="152"/>
                      <a:pt x="164" y="151"/>
                    </a:cubicBezTo>
                    <a:cubicBezTo>
                      <a:pt x="164" y="151"/>
                      <a:pt x="164" y="151"/>
                      <a:pt x="163" y="150"/>
                    </a:cubicBezTo>
                    <a:cubicBezTo>
                      <a:pt x="163" y="151"/>
                      <a:pt x="162" y="150"/>
                      <a:pt x="162" y="151"/>
                    </a:cubicBezTo>
                    <a:cubicBezTo>
                      <a:pt x="162" y="151"/>
                      <a:pt x="162" y="152"/>
                      <a:pt x="162" y="152"/>
                    </a:cubicBezTo>
                    <a:cubicBezTo>
                      <a:pt x="161" y="152"/>
                      <a:pt x="161" y="152"/>
                      <a:pt x="161" y="152"/>
                    </a:cubicBezTo>
                    <a:cubicBezTo>
                      <a:pt x="161" y="151"/>
                      <a:pt x="161" y="151"/>
                      <a:pt x="161" y="150"/>
                    </a:cubicBezTo>
                    <a:cubicBezTo>
                      <a:pt x="161" y="150"/>
                      <a:pt x="160" y="149"/>
                      <a:pt x="159" y="149"/>
                    </a:cubicBezTo>
                    <a:cubicBezTo>
                      <a:pt x="159" y="149"/>
                      <a:pt x="158" y="148"/>
                      <a:pt x="158" y="148"/>
                    </a:cubicBezTo>
                    <a:cubicBezTo>
                      <a:pt x="157" y="147"/>
                      <a:pt x="156" y="148"/>
                      <a:pt x="155" y="148"/>
                    </a:cubicBezTo>
                    <a:cubicBezTo>
                      <a:pt x="155" y="149"/>
                      <a:pt x="155" y="149"/>
                      <a:pt x="155" y="149"/>
                    </a:cubicBezTo>
                    <a:cubicBezTo>
                      <a:pt x="155" y="149"/>
                      <a:pt x="154" y="149"/>
                      <a:pt x="153" y="149"/>
                    </a:cubicBezTo>
                    <a:cubicBezTo>
                      <a:pt x="152" y="149"/>
                      <a:pt x="150" y="151"/>
                      <a:pt x="149" y="152"/>
                    </a:cubicBezTo>
                    <a:cubicBezTo>
                      <a:pt x="148" y="152"/>
                      <a:pt x="148" y="152"/>
                      <a:pt x="147" y="152"/>
                    </a:cubicBezTo>
                    <a:cubicBezTo>
                      <a:pt x="147" y="152"/>
                      <a:pt x="147" y="153"/>
                      <a:pt x="146" y="154"/>
                    </a:cubicBezTo>
                    <a:cubicBezTo>
                      <a:pt x="146" y="154"/>
                      <a:pt x="145" y="153"/>
                      <a:pt x="145" y="154"/>
                    </a:cubicBezTo>
                    <a:cubicBezTo>
                      <a:pt x="145" y="153"/>
                      <a:pt x="145" y="152"/>
                      <a:pt x="145" y="151"/>
                    </a:cubicBezTo>
                    <a:cubicBezTo>
                      <a:pt x="145" y="151"/>
                      <a:pt x="147" y="151"/>
                      <a:pt x="148" y="151"/>
                    </a:cubicBezTo>
                    <a:cubicBezTo>
                      <a:pt x="148" y="151"/>
                      <a:pt x="150" y="149"/>
                      <a:pt x="151" y="149"/>
                    </a:cubicBezTo>
                    <a:cubicBezTo>
                      <a:pt x="151" y="149"/>
                      <a:pt x="151" y="149"/>
                      <a:pt x="152" y="149"/>
                    </a:cubicBezTo>
                    <a:cubicBezTo>
                      <a:pt x="152" y="149"/>
                      <a:pt x="152" y="148"/>
                      <a:pt x="152" y="148"/>
                    </a:cubicBezTo>
                    <a:cubicBezTo>
                      <a:pt x="153" y="147"/>
                      <a:pt x="153" y="148"/>
                      <a:pt x="154" y="148"/>
                    </a:cubicBezTo>
                    <a:cubicBezTo>
                      <a:pt x="154" y="147"/>
                      <a:pt x="154" y="147"/>
                      <a:pt x="154" y="147"/>
                    </a:cubicBezTo>
                    <a:cubicBezTo>
                      <a:pt x="155" y="147"/>
                      <a:pt x="156" y="147"/>
                      <a:pt x="156" y="147"/>
                    </a:cubicBezTo>
                    <a:cubicBezTo>
                      <a:pt x="157" y="147"/>
                      <a:pt x="157" y="145"/>
                      <a:pt x="158" y="145"/>
                    </a:cubicBezTo>
                    <a:cubicBezTo>
                      <a:pt x="158" y="145"/>
                      <a:pt x="157" y="145"/>
                      <a:pt x="157" y="145"/>
                    </a:cubicBezTo>
                    <a:cubicBezTo>
                      <a:pt x="157" y="145"/>
                      <a:pt x="156" y="145"/>
                      <a:pt x="156" y="144"/>
                    </a:cubicBezTo>
                    <a:cubicBezTo>
                      <a:pt x="155" y="144"/>
                      <a:pt x="156" y="143"/>
                      <a:pt x="155" y="142"/>
                    </a:cubicBezTo>
                    <a:cubicBezTo>
                      <a:pt x="155" y="143"/>
                      <a:pt x="155" y="143"/>
                      <a:pt x="154" y="143"/>
                    </a:cubicBezTo>
                    <a:cubicBezTo>
                      <a:pt x="154" y="143"/>
                      <a:pt x="154" y="144"/>
                      <a:pt x="154" y="144"/>
                    </a:cubicBezTo>
                    <a:cubicBezTo>
                      <a:pt x="153" y="144"/>
                      <a:pt x="153" y="144"/>
                      <a:pt x="152" y="143"/>
                    </a:cubicBezTo>
                    <a:cubicBezTo>
                      <a:pt x="151" y="142"/>
                      <a:pt x="151" y="142"/>
                      <a:pt x="151" y="142"/>
                    </a:cubicBezTo>
                    <a:cubicBezTo>
                      <a:pt x="151" y="142"/>
                      <a:pt x="151" y="141"/>
                      <a:pt x="151" y="141"/>
                    </a:cubicBezTo>
                    <a:cubicBezTo>
                      <a:pt x="151" y="141"/>
                      <a:pt x="150" y="141"/>
                      <a:pt x="150" y="141"/>
                    </a:cubicBezTo>
                    <a:cubicBezTo>
                      <a:pt x="150" y="141"/>
                      <a:pt x="150" y="141"/>
                      <a:pt x="150" y="141"/>
                    </a:cubicBezTo>
                    <a:cubicBezTo>
                      <a:pt x="149" y="141"/>
                      <a:pt x="149" y="142"/>
                      <a:pt x="148" y="142"/>
                    </a:cubicBezTo>
                    <a:cubicBezTo>
                      <a:pt x="148" y="142"/>
                      <a:pt x="148" y="141"/>
                      <a:pt x="148" y="141"/>
                    </a:cubicBezTo>
                    <a:cubicBezTo>
                      <a:pt x="147" y="141"/>
                      <a:pt x="147" y="141"/>
                      <a:pt x="145" y="141"/>
                    </a:cubicBezTo>
                    <a:cubicBezTo>
                      <a:pt x="145" y="140"/>
                      <a:pt x="145" y="139"/>
                      <a:pt x="145" y="139"/>
                    </a:cubicBezTo>
                    <a:cubicBezTo>
                      <a:pt x="145" y="139"/>
                      <a:pt x="145" y="137"/>
                      <a:pt x="145" y="137"/>
                    </a:cubicBezTo>
                    <a:cubicBezTo>
                      <a:pt x="145" y="137"/>
                      <a:pt x="144" y="137"/>
                      <a:pt x="144" y="137"/>
                    </a:cubicBezTo>
                    <a:cubicBezTo>
                      <a:pt x="144" y="137"/>
                      <a:pt x="143" y="136"/>
                      <a:pt x="143" y="136"/>
                    </a:cubicBezTo>
                    <a:cubicBezTo>
                      <a:pt x="142" y="136"/>
                      <a:pt x="141" y="136"/>
                      <a:pt x="140" y="136"/>
                    </a:cubicBezTo>
                    <a:cubicBezTo>
                      <a:pt x="140" y="135"/>
                      <a:pt x="140" y="134"/>
                      <a:pt x="140" y="133"/>
                    </a:cubicBezTo>
                    <a:cubicBezTo>
                      <a:pt x="140" y="133"/>
                      <a:pt x="139" y="134"/>
                      <a:pt x="139" y="133"/>
                    </a:cubicBezTo>
                    <a:cubicBezTo>
                      <a:pt x="138" y="133"/>
                      <a:pt x="139" y="133"/>
                      <a:pt x="139" y="133"/>
                    </a:cubicBezTo>
                    <a:cubicBezTo>
                      <a:pt x="140" y="131"/>
                      <a:pt x="138" y="133"/>
                      <a:pt x="137" y="133"/>
                    </a:cubicBezTo>
                    <a:cubicBezTo>
                      <a:pt x="138" y="131"/>
                      <a:pt x="139" y="131"/>
                      <a:pt x="137" y="131"/>
                    </a:cubicBezTo>
                    <a:cubicBezTo>
                      <a:pt x="137" y="130"/>
                      <a:pt x="137" y="130"/>
                      <a:pt x="137" y="130"/>
                    </a:cubicBezTo>
                    <a:cubicBezTo>
                      <a:pt x="138" y="130"/>
                      <a:pt x="139" y="130"/>
                      <a:pt x="140" y="130"/>
                    </a:cubicBezTo>
                    <a:cubicBezTo>
                      <a:pt x="140" y="130"/>
                      <a:pt x="140" y="129"/>
                      <a:pt x="140" y="129"/>
                    </a:cubicBezTo>
                    <a:cubicBezTo>
                      <a:pt x="140" y="129"/>
                      <a:pt x="141" y="130"/>
                      <a:pt x="141" y="130"/>
                    </a:cubicBezTo>
                    <a:cubicBezTo>
                      <a:pt x="141" y="129"/>
                      <a:pt x="141" y="129"/>
                      <a:pt x="141" y="129"/>
                    </a:cubicBezTo>
                    <a:cubicBezTo>
                      <a:pt x="141" y="129"/>
                      <a:pt x="141" y="128"/>
                      <a:pt x="141" y="127"/>
                    </a:cubicBezTo>
                    <a:cubicBezTo>
                      <a:pt x="140" y="127"/>
                      <a:pt x="140" y="127"/>
                      <a:pt x="139" y="127"/>
                    </a:cubicBezTo>
                    <a:cubicBezTo>
                      <a:pt x="139" y="127"/>
                      <a:pt x="139" y="126"/>
                      <a:pt x="138" y="126"/>
                    </a:cubicBezTo>
                    <a:cubicBezTo>
                      <a:pt x="138" y="126"/>
                      <a:pt x="137" y="126"/>
                      <a:pt x="137" y="126"/>
                    </a:cubicBezTo>
                    <a:cubicBezTo>
                      <a:pt x="138" y="125"/>
                      <a:pt x="138" y="125"/>
                      <a:pt x="138" y="123"/>
                    </a:cubicBezTo>
                    <a:cubicBezTo>
                      <a:pt x="138" y="123"/>
                      <a:pt x="138" y="123"/>
                      <a:pt x="137" y="123"/>
                    </a:cubicBezTo>
                    <a:cubicBezTo>
                      <a:pt x="137" y="122"/>
                      <a:pt x="137" y="122"/>
                      <a:pt x="137" y="122"/>
                    </a:cubicBezTo>
                    <a:cubicBezTo>
                      <a:pt x="136" y="121"/>
                      <a:pt x="136" y="122"/>
                      <a:pt x="136" y="122"/>
                    </a:cubicBezTo>
                    <a:cubicBezTo>
                      <a:pt x="136" y="122"/>
                      <a:pt x="136" y="120"/>
                      <a:pt x="136" y="120"/>
                    </a:cubicBezTo>
                    <a:cubicBezTo>
                      <a:pt x="135" y="120"/>
                      <a:pt x="135" y="120"/>
                      <a:pt x="135" y="120"/>
                    </a:cubicBezTo>
                    <a:cubicBezTo>
                      <a:pt x="135" y="120"/>
                      <a:pt x="136" y="119"/>
                      <a:pt x="136" y="119"/>
                    </a:cubicBezTo>
                    <a:cubicBezTo>
                      <a:pt x="136" y="119"/>
                      <a:pt x="135" y="118"/>
                      <a:pt x="136" y="118"/>
                    </a:cubicBezTo>
                    <a:cubicBezTo>
                      <a:pt x="134" y="118"/>
                      <a:pt x="133" y="118"/>
                      <a:pt x="132" y="118"/>
                    </a:cubicBezTo>
                    <a:cubicBezTo>
                      <a:pt x="132" y="118"/>
                      <a:pt x="132" y="117"/>
                      <a:pt x="132" y="117"/>
                    </a:cubicBezTo>
                    <a:cubicBezTo>
                      <a:pt x="133" y="117"/>
                      <a:pt x="133" y="117"/>
                      <a:pt x="134" y="117"/>
                    </a:cubicBezTo>
                    <a:cubicBezTo>
                      <a:pt x="135" y="115"/>
                      <a:pt x="133" y="115"/>
                      <a:pt x="133" y="115"/>
                    </a:cubicBezTo>
                    <a:cubicBezTo>
                      <a:pt x="132" y="114"/>
                      <a:pt x="133" y="114"/>
                      <a:pt x="133" y="114"/>
                    </a:cubicBezTo>
                    <a:cubicBezTo>
                      <a:pt x="133" y="113"/>
                      <a:pt x="133" y="113"/>
                      <a:pt x="133" y="113"/>
                    </a:cubicBezTo>
                    <a:cubicBezTo>
                      <a:pt x="133" y="113"/>
                      <a:pt x="133" y="114"/>
                      <a:pt x="132" y="113"/>
                    </a:cubicBezTo>
                    <a:cubicBezTo>
                      <a:pt x="132" y="113"/>
                      <a:pt x="132" y="112"/>
                      <a:pt x="132" y="112"/>
                    </a:cubicBezTo>
                    <a:cubicBezTo>
                      <a:pt x="132" y="112"/>
                      <a:pt x="132" y="112"/>
                      <a:pt x="131" y="112"/>
                    </a:cubicBezTo>
                    <a:cubicBezTo>
                      <a:pt x="131" y="112"/>
                      <a:pt x="130" y="113"/>
                      <a:pt x="130" y="113"/>
                    </a:cubicBezTo>
                    <a:cubicBezTo>
                      <a:pt x="130" y="112"/>
                      <a:pt x="130" y="112"/>
                      <a:pt x="130" y="111"/>
                    </a:cubicBezTo>
                    <a:cubicBezTo>
                      <a:pt x="129" y="111"/>
                      <a:pt x="129" y="111"/>
                      <a:pt x="129" y="111"/>
                    </a:cubicBezTo>
                    <a:cubicBezTo>
                      <a:pt x="129" y="110"/>
                      <a:pt x="129" y="109"/>
                      <a:pt x="129" y="108"/>
                    </a:cubicBezTo>
                    <a:cubicBezTo>
                      <a:pt x="129" y="108"/>
                      <a:pt x="130" y="107"/>
                      <a:pt x="129" y="106"/>
                    </a:cubicBezTo>
                    <a:cubicBezTo>
                      <a:pt x="129" y="106"/>
                      <a:pt x="129" y="106"/>
                      <a:pt x="129" y="106"/>
                    </a:cubicBezTo>
                    <a:cubicBezTo>
                      <a:pt x="128" y="104"/>
                      <a:pt x="128" y="104"/>
                      <a:pt x="129" y="103"/>
                    </a:cubicBezTo>
                    <a:cubicBezTo>
                      <a:pt x="128" y="103"/>
                      <a:pt x="127" y="103"/>
                      <a:pt x="127" y="103"/>
                    </a:cubicBezTo>
                    <a:cubicBezTo>
                      <a:pt x="126" y="104"/>
                      <a:pt x="126" y="104"/>
                      <a:pt x="126" y="105"/>
                    </a:cubicBezTo>
                    <a:cubicBezTo>
                      <a:pt x="126" y="105"/>
                      <a:pt x="125" y="105"/>
                      <a:pt x="125" y="106"/>
                    </a:cubicBezTo>
                    <a:cubicBezTo>
                      <a:pt x="125" y="106"/>
                      <a:pt x="126" y="107"/>
                      <a:pt x="125" y="107"/>
                    </a:cubicBezTo>
                    <a:cubicBezTo>
                      <a:pt x="125" y="107"/>
                      <a:pt x="124" y="108"/>
                      <a:pt x="124" y="108"/>
                    </a:cubicBezTo>
                    <a:cubicBezTo>
                      <a:pt x="124" y="109"/>
                      <a:pt x="125" y="109"/>
                      <a:pt x="125" y="110"/>
                    </a:cubicBezTo>
                    <a:cubicBezTo>
                      <a:pt x="124" y="110"/>
                      <a:pt x="124" y="110"/>
                      <a:pt x="124" y="110"/>
                    </a:cubicBezTo>
                    <a:cubicBezTo>
                      <a:pt x="123" y="112"/>
                      <a:pt x="123" y="112"/>
                      <a:pt x="122" y="113"/>
                    </a:cubicBezTo>
                    <a:cubicBezTo>
                      <a:pt x="122" y="113"/>
                      <a:pt x="122" y="114"/>
                      <a:pt x="122" y="115"/>
                    </a:cubicBezTo>
                    <a:cubicBezTo>
                      <a:pt x="122" y="115"/>
                      <a:pt x="121" y="114"/>
                      <a:pt x="121" y="114"/>
                    </a:cubicBezTo>
                    <a:cubicBezTo>
                      <a:pt x="120" y="115"/>
                      <a:pt x="120" y="117"/>
                      <a:pt x="119" y="117"/>
                    </a:cubicBez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17" y="117"/>
                      <a:pt x="117" y="118"/>
                      <a:pt x="117" y="118"/>
                    </a:cubicBezTo>
                    <a:cubicBezTo>
                      <a:pt x="117" y="118"/>
                      <a:pt x="116" y="117"/>
                      <a:pt x="116" y="116"/>
                    </a:cubicBezTo>
                    <a:cubicBezTo>
                      <a:pt x="115" y="116"/>
                      <a:pt x="115" y="116"/>
                      <a:pt x="115" y="116"/>
                    </a:cubicBezTo>
                    <a:cubicBezTo>
                      <a:pt x="115" y="116"/>
                      <a:pt x="115" y="115"/>
                      <a:pt x="115" y="115"/>
                    </a:cubicBezTo>
                    <a:cubicBezTo>
                      <a:pt x="115" y="115"/>
                      <a:pt x="114" y="115"/>
                      <a:pt x="114" y="115"/>
                    </a:cubicBezTo>
                    <a:cubicBezTo>
                      <a:pt x="114" y="115"/>
                      <a:pt x="114" y="115"/>
                      <a:pt x="114" y="115"/>
                    </a:cubicBezTo>
                    <a:cubicBezTo>
                      <a:pt x="114" y="116"/>
                      <a:pt x="113" y="116"/>
                      <a:pt x="113" y="116"/>
                    </a:cubicBezTo>
                    <a:cubicBezTo>
                      <a:pt x="113" y="115"/>
                      <a:pt x="112" y="114"/>
                      <a:pt x="112" y="113"/>
                    </a:cubicBezTo>
                    <a:cubicBezTo>
                      <a:pt x="112" y="113"/>
                      <a:pt x="111" y="113"/>
                      <a:pt x="110" y="113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109" y="112"/>
                      <a:pt x="109" y="112"/>
                      <a:pt x="108" y="112"/>
                    </a:cubicBezTo>
                    <a:cubicBezTo>
                      <a:pt x="108" y="112"/>
                      <a:pt x="107" y="111"/>
                      <a:pt x="106" y="111"/>
                    </a:cubicBezTo>
                    <a:cubicBezTo>
                      <a:pt x="107" y="110"/>
                      <a:pt x="106" y="111"/>
                      <a:pt x="106" y="110"/>
                    </a:cubicBezTo>
                    <a:cubicBezTo>
                      <a:pt x="106" y="110"/>
                      <a:pt x="107" y="109"/>
                      <a:pt x="107" y="109"/>
                    </a:cubicBezTo>
                    <a:cubicBezTo>
                      <a:pt x="107" y="109"/>
                      <a:pt x="107" y="107"/>
                      <a:pt x="107" y="107"/>
                    </a:cubicBezTo>
                    <a:cubicBezTo>
                      <a:pt x="107" y="106"/>
                      <a:pt x="106" y="106"/>
                      <a:pt x="106" y="106"/>
                    </a:cubicBezTo>
                    <a:cubicBezTo>
                      <a:pt x="106" y="106"/>
                      <a:pt x="106" y="104"/>
                      <a:pt x="106" y="104"/>
                    </a:cubicBezTo>
                    <a:cubicBezTo>
                      <a:pt x="106" y="104"/>
                      <a:pt x="107" y="104"/>
                      <a:pt x="107" y="104"/>
                    </a:cubicBezTo>
                    <a:cubicBezTo>
                      <a:pt x="107" y="104"/>
                      <a:pt x="107" y="103"/>
                      <a:pt x="107" y="103"/>
                    </a:cubicBezTo>
                    <a:cubicBezTo>
                      <a:pt x="105" y="104"/>
                      <a:pt x="109" y="99"/>
                      <a:pt x="109" y="99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8" y="99"/>
                      <a:pt x="107" y="100"/>
                      <a:pt x="107" y="100"/>
                    </a:cubicBezTo>
                    <a:cubicBezTo>
                      <a:pt x="107" y="100"/>
                      <a:pt x="106" y="99"/>
                      <a:pt x="106" y="99"/>
                    </a:cubicBezTo>
                    <a:cubicBezTo>
                      <a:pt x="104" y="99"/>
                      <a:pt x="102" y="99"/>
                      <a:pt x="105" y="98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3" y="97"/>
                      <a:pt x="101" y="97"/>
                      <a:pt x="99" y="97"/>
                    </a:cubicBezTo>
                    <a:cubicBezTo>
                      <a:pt x="99" y="96"/>
                      <a:pt x="99" y="95"/>
                      <a:pt x="98" y="95"/>
                    </a:cubicBezTo>
                    <a:cubicBezTo>
                      <a:pt x="98" y="95"/>
                      <a:pt x="98" y="95"/>
                      <a:pt x="97" y="95"/>
                    </a:cubicBezTo>
                    <a:cubicBezTo>
                      <a:pt x="97" y="95"/>
                      <a:pt x="98" y="94"/>
                      <a:pt x="97" y="93"/>
                    </a:cubicBezTo>
                    <a:cubicBezTo>
                      <a:pt x="97" y="93"/>
                      <a:pt x="96" y="93"/>
                      <a:pt x="95" y="93"/>
                    </a:cubicBezTo>
                    <a:cubicBezTo>
                      <a:pt x="95" y="92"/>
                      <a:pt x="95" y="91"/>
                      <a:pt x="95" y="91"/>
                    </a:cubicBezTo>
                    <a:cubicBezTo>
                      <a:pt x="95" y="91"/>
                      <a:pt x="95" y="91"/>
                      <a:pt x="94" y="91"/>
                    </a:cubicBezTo>
                    <a:cubicBezTo>
                      <a:pt x="94" y="91"/>
                      <a:pt x="94" y="90"/>
                      <a:pt x="93" y="90"/>
                    </a:cubicBezTo>
                    <a:cubicBezTo>
                      <a:pt x="93" y="89"/>
                      <a:pt x="92" y="89"/>
                      <a:pt x="91" y="89"/>
                    </a:cubicBezTo>
                    <a:cubicBezTo>
                      <a:pt x="90" y="88"/>
                      <a:pt x="90" y="88"/>
                      <a:pt x="90" y="88"/>
                    </a:cubicBezTo>
                    <a:cubicBezTo>
                      <a:pt x="90" y="88"/>
                      <a:pt x="87" y="91"/>
                      <a:pt x="87" y="91"/>
                    </a:cubicBezTo>
                    <a:cubicBezTo>
                      <a:pt x="85" y="92"/>
                      <a:pt x="84" y="91"/>
                      <a:pt x="83" y="91"/>
                    </a:cubicBezTo>
                    <a:cubicBezTo>
                      <a:pt x="82" y="90"/>
                      <a:pt x="81" y="91"/>
                      <a:pt x="80" y="91"/>
                    </a:cubicBezTo>
                    <a:cubicBezTo>
                      <a:pt x="79" y="91"/>
                      <a:pt x="79" y="90"/>
                      <a:pt x="79" y="90"/>
                    </a:cubicBezTo>
                    <a:cubicBezTo>
                      <a:pt x="78" y="90"/>
                      <a:pt x="78" y="90"/>
                      <a:pt x="77" y="90"/>
                    </a:cubicBezTo>
                    <a:cubicBezTo>
                      <a:pt x="76" y="90"/>
                      <a:pt x="76" y="90"/>
                      <a:pt x="76" y="90"/>
                    </a:cubicBezTo>
                    <a:cubicBezTo>
                      <a:pt x="74" y="89"/>
                      <a:pt x="74" y="90"/>
                      <a:pt x="73" y="91"/>
                    </a:cubicBezTo>
                    <a:cubicBezTo>
                      <a:pt x="73" y="91"/>
                      <a:pt x="73" y="90"/>
                      <a:pt x="72" y="91"/>
                    </a:cubicBezTo>
                    <a:cubicBezTo>
                      <a:pt x="72" y="91"/>
                      <a:pt x="72" y="91"/>
                      <a:pt x="72" y="92"/>
                    </a:cubicBezTo>
                    <a:cubicBezTo>
                      <a:pt x="72" y="92"/>
                      <a:pt x="73" y="93"/>
                      <a:pt x="73" y="93"/>
                    </a:cubicBezTo>
                    <a:cubicBezTo>
                      <a:pt x="73" y="93"/>
                      <a:pt x="74" y="93"/>
                      <a:pt x="74" y="93"/>
                    </a:cubicBezTo>
                    <a:cubicBezTo>
                      <a:pt x="74" y="93"/>
                      <a:pt x="74" y="94"/>
                      <a:pt x="74" y="94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3" y="94"/>
                      <a:pt x="74" y="95"/>
                      <a:pt x="73" y="96"/>
                    </a:cubicBezTo>
                    <a:cubicBezTo>
                      <a:pt x="73" y="96"/>
                      <a:pt x="72" y="98"/>
                      <a:pt x="71" y="99"/>
                    </a:cubicBezTo>
                    <a:cubicBezTo>
                      <a:pt x="71" y="99"/>
                      <a:pt x="72" y="100"/>
                      <a:pt x="72" y="100"/>
                    </a:cubicBezTo>
                    <a:cubicBezTo>
                      <a:pt x="72" y="100"/>
                      <a:pt x="73" y="100"/>
                      <a:pt x="73" y="100"/>
                    </a:cubicBezTo>
                    <a:cubicBezTo>
                      <a:pt x="73" y="100"/>
                      <a:pt x="73" y="100"/>
                      <a:pt x="72" y="101"/>
                    </a:cubicBezTo>
                    <a:cubicBezTo>
                      <a:pt x="72" y="102"/>
                      <a:pt x="73" y="104"/>
                      <a:pt x="73" y="104"/>
                    </a:cubicBezTo>
                    <a:cubicBezTo>
                      <a:pt x="73" y="104"/>
                      <a:pt x="73" y="105"/>
                      <a:pt x="73" y="105"/>
                    </a:cubicBezTo>
                    <a:cubicBezTo>
                      <a:pt x="73" y="105"/>
                      <a:pt x="74" y="105"/>
                      <a:pt x="74" y="105"/>
                    </a:cubicBezTo>
                    <a:cubicBezTo>
                      <a:pt x="74" y="105"/>
                      <a:pt x="74" y="106"/>
                      <a:pt x="74" y="107"/>
                    </a:cubicBezTo>
                    <a:cubicBezTo>
                      <a:pt x="73" y="107"/>
                      <a:pt x="73" y="107"/>
                      <a:pt x="73" y="107"/>
                    </a:cubicBezTo>
                    <a:cubicBezTo>
                      <a:pt x="73" y="107"/>
                      <a:pt x="74" y="108"/>
                      <a:pt x="73" y="108"/>
                    </a:cubicBezTo>
                    <a:cubicBezTo>
                      <a:pt x="72" y="108"/>
                      <a:pt x="72" y="108"/>
                      <a:pt x="72" y="108"/>
                    </a:cubicBezTo>
                    <a:cubicBezTo>
                      <a:pt x="72" y="108"/>
                      <a:pt x="72" y="109"/>
                      <a:pt x="72" y="109"/>
                    </a:cubicBezTo>
                    <a:cubicBezTo>
                      <a:pt x="72" y="109"/>
                      <a:pt x="72" y="110"/>
                      <a:pt x="72" y="110"/>
                    </a:cubicBezTo>
                    <a:cubicBezTo>
                      <a:pt x="69" y="111"/>
                      <a:pt x="69" y="111"/>
                      <a:pt x="68" y="114"/>
                    </a:cubicBezTo>
                    <a:cubicBezTo>
                      <a:pt x="69" y="114"/>
                      <a:pt x="68" y="114"/>
                      <a:pt x="68" y="115"/>
                    </a:cubicBezTo>
                    <a:cubicBezTo>
                      <a:pt x="69" y="115"/>
                      <a:pt x="70" y="115"/>
                      <a:pt x="70" y="115"/>
                    </a:cubicBezTo>
                    <a:cubicBezTo>
                      <a:pt x="71" y="116"/>
                      <a:pt x="71" y="117"/>
                      <a:pt x="71" y="117"/>
                    </a:cubicBezTo>
                    <a:cubicBezTo>
                      <a:pt x="72" y="117"/>
                      <a:pt x="72" y="117"/>
                      <a:pt x="73" y="117"/>
                    </a:cubicBezTo>
                    <a:cubicBezTo>
                      <a:pt x="73" y="117"/>
                      <a:pt x="73" y="118"/>
                      <a:pt x="73" y="119"/>
                    </a:cubicBezTo>
                    <a:cubicBezTo>
                      <a:pt x="73" y="119"/>
                      <a:pt x="74" y="119"/>
                      <a:pt x="74" y="119"/>
                    </a:cubicBezTo>
                    <a:cubicBezTo>
                      <a:pt x="74" y="120"/>
                      <a:pt x="74" y="120"/>
                      <a:pt x="74" y="121"/>
                    </a:cubicBezTo>
                    <a:cubicBezTo>
                      <a:pt x="74" y="121"/>
                      <a:pt x="75" y="121"/>
                      <a:pt x="75" y="122"/>
                    </a:cubicBezTo>
                    <a:cubicBezTo>
                      <a:pt x="76" y="123"/>
                      <a:pt x="75" y="124"/>
                      <a:pt x="76" y="125"/>
                    </a:cubicBezTo>
                    <a:cubicBezTo>
                      <a:pt x="76" y="126"/>
                      <a:pt x="77" y="126"/>
                      <a:pt x="78" y="126"/>
                    </a:cubicBezTo>
                    <a:cubicBezTo>
                      <a:pt x="77" y="128"/>
                      <a:pt x="76" y="129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29"/>
                      <a:pt x="78" y="131"/>
                      <a:pt x="79" y="133"/>
                    </a:cubicBezTo>
                    <a:cubicBezTo>
                      <a:pt x="78" y="133"/>
                      <a:pt x="77" y="133"/>
                      <a:pt x="76" y="133"/>
                    </a:cubicBezTo>
                    <a:cubicBezTo>
                      <a:pt x="76" y="134"/>
                      <a:pt x="76" y="134"/>
                      <a:pt x="76" y="135"/>
                    </a:cubicBezTo>
                    <a:cubicBezTo>
                      <a:pt x="76" y="135"/>
                      <a:pt x="74" y="136"/>
                      <a:pt x="74" y="136"/>
                    </a:cubicBezTo>
                    <a:cubicBezTo>
                      <a:pt x="74" y="137"/>
                      <a:pt x="74" y="137"/>
                      <a:pt x="73" y="138"/>
                    </a:cubicBezTo>
                    <a:cubicBezTo>
                      <a:pt x="73" y="138"/>
                      <a:pt x="72" y="139"/>
                      <a:pt x="71" y="140"/>
                    </a:cubicBezTo>
                    <a:cubicBezTo>
                      <a:pt x="71" y="140"/>
                      <a:pt x="71" y="140"/>
                      <a:pt x="71" y="141"/>
                    </a:cubicBezTo>
                    <a:cubicBezTo>
                      <a:pt x="70" y="141"/>
                      <a:pt x="70" y="140"/>
                      <a:pt x="69" y="141"/>
                    </a:cubicBezTo>
                    <a:cubicBezTo>
                      <a:pt x="69" y="141"/>
                      <a:pt x="69" y="142"/>
                      <a:pt x="69" y="142"/>
                    </a:cubicBezTo>
                    <a:cubicBezTo>
                      <a:pt x="68" y="142"/>
                      <a:pt x="67" y="142"/>
                      <a:pt x="66" y="143"/>
                    </a:cubicBezTo>
                    <a:cubicBezTo>
                      <a:pt x="66" y="143"/>
                      <a:pt x="66" y="143"/>
                      <a:pt x="66" y="143"/>
                    </a:cubicBezTo>
                    <a:cubicBezTo>
                      <a:pt x="66" y="144"/>
                      <a:pt x="66" y="147"/>
                      <a:pt x="66" y="147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9" y="150"/>
                      <a:pt x="68" y="153"/>
                      <a:pt x="68" y="155"/>
                    </a:cubicBezTo>
                    <a:cubicBezTo>
                      <a:pt x="68" y="155"/>
                      <a:pt x="68" y="155"/>
                      <a:pt x="68" y="155"/>
                    </a:cubicBezTo>
                    <a:cubicBezTo>
                      <a:pt x="69" y="156"/>
                      <a:pt x="68" y="157"/>
                      <a:pt x="69" y="157"/>
                    </a:cubicBezTo>
                    <a:cubicBezTo>
                      <a:pt x="69" y="157"/>
                      <a:pt x="70" y="158"/>
                      <a:pt x="69" y="158"/>
                    </a:cubicBezTo>
                    <a:cubicBezTo>
                      <a:pt x="67" y="161"/>
                      <a:pt x="67" y="161"/>
                      <a:pt x="67" y="161"/>
                    </a:cubicBezTo>
                    <a:cubicBezTo>
                      <a:pt x="67" y="161"/>
                      <a:pt x="68" y="162"/>
                      <a:pt x="68" y="162"/>
                    </a:cubicBezTo>
                    <a:cubicBezTo>
                      <a:pt x="68" y="163"/>
                      <a:pt x="68" y="163"/>
                      <a:pt x="68" y="163"/>
                    </a:cubicBezTo>
                    <a:cubicBezTo>
                      <a:pt x="67" y="163"/>
                      <a:pt x="67" y="162"/>
                      <a:pt x="66" y="163"/>
                    </a:cubicBezTo>
                    <a:cubicBezTo>
                      <a:pt x="66" y="163"/>
                      <a:pt x="65" y="163"/>
                      <a:pt x="65" y="164"/>
                    </a:cubicBezTo>
                    <a:cubicBezTo>
                      <a:pt x="65" y="164"/>
                      <a:pt x="65" y="164"/>
                      <a:pt x="65" y="165"/>
                    </a:cubicBezTo>
                    <a:cubicBezTo>
                      <a:pt x="63" y="164"/>
                      <a:pt x="62" y="164"/>
                      <a:pt x="61" y="164"/>
                    </a:cubicBezTo>
                    <a:cubicBezTo>
                      <a:pt x="61" y="164"/>
                      <a:pt x="61" y="164"/>
                      <a:pt x="61" y="164"/>
                    </a:cubicBezTo>
                    <a:cubicBezTo>
                      <a:pt x="61" y="163"/>
                      <a:pt x="60" y="162"/>
                      <a:pt x="59" y="162"/>
                    </a:cubicBezTo>
                    <a:cubicBezTo>
                      <a:pt x="59" y="162"/>
                      <a:pt x="57" y="159"/>
                      <a:pt x="57" y="159"/>
                    </a:cubicBezTo>
                    <a:cubicBezTo>
                      <a:pt x="56" y="159"/>
                      <a:pt x="57" y="159"/>
                      <a:pt x="57" y="158"/>
                    </a:cubicBezTo>
                    <a:cubicBezTo>
                      <a:pt x="57" y="158"/>
                      <a:pt x="56" y="155"/>
                      <a:pt x="55" y="155"/>
                    </a:cubicBezTo>
                    <a:cubicBezTo>
                      <a:pt x="55" y="155"/>
                      <a:pt x="55" y="155"/>
                      <a:pt x="54" y="155"/>
                    </a:cubicBezTo>
                    <a:cubicBezTo>
                      <a:pt x="54" y="154"/>
                      <a:pt x="55" y="149"/>
                      <a:pt x="55" y="148"/>
                    </a:cubicBezTo>
                    <a:cubicBezTo>
                      <a:pt x="55" y="147"/>
                      <a:pt x="54" y="147"/>
                      <a:pt x="54" y="147"/>
                    </a:cubicBezTo>
                    <a:cubicBezTo>
                      <a:pt x="54" y="146"/>
                      <a:pt x="55" y="144"/>
                      <a:pt x="55" y="144"/>
                    </a:cubicBezTo>
                    <a:cubicBezTo>
                      <a:pt x="55" y="143"/>
                      <a:pt x="55" y="142"/>
                      <a:pt x="55" y="141"/>
                    </a:cubicBezTo>
                    <a:cubicBezTo>
                      <a:pt x="54" y="141"/>
                      <a:pt x="52" y="140"/>
                      <a:pt x="51" y="140"/>
                    </a:cubicBezTo>
                    <a:cubicBezTo>
                      <a:pt x="50" y="139"/>
                      <a:pt x="51" y="140"/>
                      <a:pt x="50" y="140"/>
                    </a:cubicBezTo>
                    <a:cubicBezTo>
                      <a:pt x="50" y="140"/>
                      <a:pt x="49" y="139"/>
                      <a:pt x="49" y="139"/>
                    </a:cubicBezTo>
                    <a:cubicBezTo>
                      <a:pt x="47" y="139"/>
                      <a:pt x="45" y="140"/>
                      <a:pt x="43" y="139"/>
                    </a:cubicBezTo>
                    <a:cubicBezTo>
                      <a:pt x="43" y="139"/>
                      <a:pt x="42" y="138"/>
                      <a:pt x="42" y="138"/>
                    </a:cubicBezTo>
                    <a:cubicBezTo>
                      <a:pt x="42" y="138"/>
                      <a:pt x="42" y="138"/>
                      <a:pt x="42" y="138"/>
                    </a:cubicBezTo>
                    <a:cubicBezTo>
                      <a:pt x="41" y="137"/>
                      <a:pt x="40" y="138"/>
                      <a:pt x="40" y="137"/>
                    </a:cubicBezTo>
                    <a:cubicBezTo>
                      <a:pt x="39" y="137"/>
                      <a:pt x="39" y="136"/>
                      <a:pt x="39" y="136"/>
                    </a:cubicBezTo>
                    <a:cubicBezTo>
                      <a:pt x="38" y="136"/>
                      <a:pt x="37" y="137"/>
                      <a:pt x="36" y="136"/>
                    </a:cubicBezTo>
                    <a:cubicBezTo>
                      <a:pt x="35" y="136"/>
                      <a:pt x="35" y="134"/>
                      <a:pt x="34" y="134"/>
                    </a:cubicBezTo>
                    <a:cubicBezTo>
                      <a:pt x="33" y="134"/>
                      <a:pt x="33" y="134"/>
                      <a:pt x="32" y="134"/>
                    </a:cubicBezTo>
                    <a:cubicBezTo>
                      <a:pt x="31" y="133"/>
                      <a:pt x="32" y="133"/>
                      <a:pt x="32" y="132"/>
                    </a:cubicBezTo>
                    <a:cubicBezTo>
                      <a:pt x="31" y="132"/>
                      <a:pt x="30" y="131"/>
                      <a:pt x="30" y="131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0" y="129"/>
                      <a:pt x="29" y="130"/>
                      <a:pt x="28" y="129"/>
                    </a:cubicBezTo>
                    <a:cubicBezTo>
                      <a:pt x="27" y="129"/>
                      <a:pt x="27" y="128"/>
                      <a:pt x="26" y="128"/>
                    </a:cubicBezTo>
                    <a:cubicBezTo>
                      <a:pt x="26" y="128"/>
                      <a:pt x="25" y="128"/>
                      <a:pt x="25" y="128"/>
                    </a:cubicBezTo>
                    <a:cubicBezTo>
                      <a:pt x="24" y="128"/>
                      <a:pt x="23" y="126"/>
                      <a:pt x="23" y="126"/>
                    </a:cubicBezTo>
                    <a:cubicBezTo>
                      <a:pt x="22" y="126"/>
                      <a:pt x="21" y="126"/>
                      <a:pt x="21" y="126"/>
                    </a:cubicBezTo>
                    <a:cubicBezTo>
                      <a:pt x="20" y="126"/>
                      <a:pt x="19" y="124"/>
                      <a:pt x="19" y="124"/>
                    </a:cubicBezTo>
                    <a:cubicBezTo>
                      <a:pt x="17" y="124"/>
                      <a:pt x="13" y="122"/>
                      <a:pt x="12" y="122"/>
                    </a:cubicBezTo>
                    <a:moveTo>
                      <a:pt x="162" y="162"/>
                    </a:moveTo>
                    <a:cubicBezTo>
                      <a:pt x="161" y="162"/>
                      <a:pt x="159" y="164"/>
                      <a:pt x="159" y="164"/>
                    </a:cubicBezTo>
                    <a:cubicBezTo>
                      <a:pt x="159" y="165"/>
                      <a:pt x="160" y="165"/>
                      <a:pt x="160" y="165"/>
                    </a:cubicBezTo>
                    <a:cubicBezTo>
                      <a:pt x="159" y="166"/>
                      <a:pt x="158" y="166"/>
                      <a:pt x="158" y="166"/>
                    </a:cubicBezTo>
                    <a:cubicBezTo>
                      <a:pt x="158" y="167"/>
                      <a:pt x="158" y="168"/>
                      <a:pt x="158" y="169"/>
                    </a:cubicBezTo>
                    <a:cubicBezTo>
                      <a:pt x="157" y="170"/>
                      <a:pt x="157" y="170"/>
                      <a:pt x="157" y="170"/>
                    </a:cubicBezTo>
                    <a:cubicBezTo>
                      <a:pt x="157" y="171"/>
                      <a:pt x="158" y="172"/>
                      <a:pt x="157" y="174"/>
                    </a:cubicBezTo>
                    <a:cubicBezTo>
                      <a:pt x="156" y="175"/>
                      <a:pt x="156" y="175"/>
                      <a:pt x="156" y="175"/>
                    </a:cubicBezTo>
                    <a:cubicBezTo>
                      <a:pt x="156" y="175"/>
                      <a:pt x="156" y="175"/>
                      <a:pt x="156" y="175"/>
                    </a:cubicBezTo>
                    <a:cubicBezTo>
                      <a:pt x="157" y="176"/>
                      <a:pt x="157" y="176"/>
                      <a:pt x="158" y="176"/>
                    </a:cubicBezTo>
                    <a:cubicBezTo>
                      <a:pt x="158" y="176"/>
                      <a:pt x="158" y="176"/>
                      <a:pt x="157" y="177"/>
                    </a:cubicBezTo>
                    <a:cubicBezTo>
                      <a:pt x="157" y="177"/>
                      <a:pt x="157" y="178"/>
                      <a:pt x="157" y="178"/>
                    </a:cubicBezTo>
                    <a:cubicBezTo>
                      <a:pt x="156" y="177"/>
                      <a:pt x="156" y="176"/>
                      <a:pt x="155" y="177"/>
                    </a:cubicBezTo>
                    <a:cubicBezTo>
                      <a:pt x="155" y="177"/>
                      <a:pt x="155" y="177"/>
                      <a:pt x="155" y="177"/>
                    </a:cubicBezTo>
                    <a:cubicBezTo>
                      <a:pt x="154" y="177"/>
                      <a:pt x="154" y="178"/>
                      <a:pt x="154" y="178"/>
                    </a:cubicBezTo>
                    <a:cubicBezTo>
                      <a:pt x="155" y="178"/>
                      <a:pt x="156" y="179"/>
                      <a:pt x="154" y="179"/>
                    </a:cubicBezTo>
                    <a:cubicBezTo>
                      <a:pt x="154" y="179"/>
                      <a:pt x="153" y="179"/>
                      <a:pt x="153" y="179"/>
                    </a:cubicBezTo>
                    <a:cubicBezTo>
                      <a:pt x="153" y="179"/>
                      <a:pt x="152" y="180"/>
                      <a:pt x="152" y="180"/>
                    </a:cubicBezTo>
                    <a:cubicBezTo>
                      <a:pt x="152" y="180"/>
                      <a:pt x="153" y="180"/>
                      <a:pt x="153" y="180"/>
                    </a:cubicBezTo>
                    <a:cubicBezTo>
                      <a:pt x="154" y="180"/>
                      <a:pt x="154" y="180"/>
                      <a:pt x="155" y="180"/>
                    </a:cubicBezTo>
                    <a:cubicBezTo>
                      <a:pt x="155" y="180"/>
                      <a:pt x="155" y="181"/>
                      <a:pt x="154" y="181"/>
                    </a:cubicBezTo>
                    <a:cubicBezTo>
                      <a:pt x="154" y="180"/>
                      <a:pt x="154" y="180"/>
                      <a:pt x="154" y="180"/>
                    </a:cubicBezTo>
                    <a:cubicBezTo>
                      <a:pt x="154" y="180"/>
                      <a:pt x="154" y="180"/>
                      <a:pt x="153" y="181"/>
                    </a:cubicBezTo>
                    <a:cubicBezTo>
                      <a:pt x="153" y="181"/>
                      <a:pt x="154" y="181"/>
                      <a:pt x="153" y="182"/>
                    </a:cubicBezTo>
                    <a:cubicBezTo>
                      <a:pt x="152" y="183"/>
                      <a:pt x="152" y="183"/>
                      <a:pt x="152" y="183"/>
                    </a:cubicBezTo>
                    <a:cubicBezTo>
                      <a:pt x="152" y="183"/>
                      <a:pt x="151" y="184"/>
                      <a:pt x="151" y="184"/>
                    </a:cubicBezTo>
                    <a:cubicBezTo>
                      <a:pt x="152" y="186"/>
                      <a:pt x="151" y="186"/>
                      <a:pt x="154" y="185"/>
                    </a:cubicBezTo>
                    <a:cubicBezTo>
                      <a:pt x="154" y="185"/>
                      <a:pt x="154" y="185"/>
                      <a:pt x="154" y="185"/>
                    </a:cubicBezTo>
                    <a:cubicBezTo>
                      <a:pt x="155" y="185"/>
                      <a:pt x="157" y="185"/>
                      <a:pt x="159" y="185"/>
                    </a:cubicBezTo>
                    <a:cubicBezTo>
                      <a:pt x="160" y="185"/>
                      <a:pt x="160" y="185"/>
                      <a:pt x="161" y="185"/>
                    </a:cubicBezTo>
                    <a:cubicBezTo>
                      <a:pt x="161" y="185"/>
                      <a:pt x="161" y="186"/>
                      <a:pt x="161" y="186"/>
                    </a:cubicBezTo>
                    <a:cubicBezTo>
                      <a:pt x="162" y="186"/>
                      <a:pt x="163" y="184"/>
                      <a:pt x="163" y="184"/>
                    </a:cubicBezTo>
                    <a:cubicBezTo>
                      <a:pt x="164" y="184"/>
                      <a:pt x="164" y="185"/>
                      <a:pt x="164" y="185"/>
                    </a:cubicBezTo>
                    <a:cubicBezTo>
                      <a:pt x="166" y="185"/>
                      <a:pt x="167" y="185"/>
                      <a:pt x="170" y="184"/>
                    </a:cubicBezTo>
                    <a:cubicBezTo>
                      <a:pt x="169" y="187"/>
                      <a:pt x="169" y="186"/>
                      <a:pt x="171" y="186"/>
                    </a:cubicBezTo>
                    <a:cubicBezTo>
                      <a:pt x="171" y="186"/>
                      <a:pt x="171" y="185"/>
                      <a:pt x="172" y="184"/>
                    </a:cubicBezTo>
                    <a:cubicBezTo>
                      <a:pt x="172" y="184"/>
                      <a:pt x="173" y="184"/>
                      <a:pt x="173" y="184"/>
                    </a:cubicBezTo>
                    <a:cubicBezTo>
                      <a:pt x="172" y="185"/>
                      <a:pt x="173" y="185"/>
                      <a:pt x="172" y="186"/>
                    </a:cubicBezTo>
                    <a:cubicBezTo>
                      <a:pt x="172" y="186"/>
                      <a:pt x="171" y="186"/>
                      <a:pt x="171" y="187"/>
                    </a:cubicBezTo>
                    <a:cubicBezTo>
                      <a:pt x="170" y="187"/>
                      <a:pt x="171" y="188"/>
                      <a:pt x="170" y="188"/>
                    </a:cubicBezTo>
                    <a:cubicBezTo>
                      <a:pt x="170" y="188"/>
                      <a:pt x="169" y="189"/>
                      <a:pt x="169" y="189"/>
                    </a:cubicBezTo>
                    <a:cubicBezTo>
                      <a:pt x="169" y="189"/>
                      <a:pt x="169" y="190"/>
                      <a:pt x="169" y="190"/>
                    </a:cubicBezTo>
                    <a:cubicBezTo>
                      <a:pt x="170" y="190"/>
                      <a:pt x="170" y="190"/>
                      <a:pt x="170" y="190"/>
                    </a:cubicBezTo>
                    <a:cubicBezTo>
                      <a:pt x="171" y="189"/>
                      <a:pt x="172" y="188"/>
                      <a:pt x="172" y="187"/>
                    </a:cubicBezTo>
                    <a:cubicBezTo>
                      <a:pt x="172" y="188"/>
                      <a:pt x="173" y="186"/>
                      <a:pt x="173" y="186"/>
                    </a:cubicBezTo>
                    <a:cubicBezTo>
                      <a:pt x="173" y="186"/>
                      <a:pt x="174" y="186"/>
                      <a:pt x="174" y="186"/>
                    </a:cubicBezTo>
                    <a:cubicBezTo>
                      <a:pt x="175" y="186"/>
                      <a:pt x="175" y="184"/>
                      <a:pt x="175" y="184"/>
                    </a:cubicBezTo>
                    <a:cubicBezTo>
                      <a:pt x="176" y="184"/>
                      <a:pt x="176" y="184"/>
                      <a:pt x="176" y="184"/>
                    </a:cubicBezTo>
                    <a:cubicBezTo>
                      <a:pt x="176" y="184"/>
                      <a:pt x="176" y="185"/>
                      <a:pt x="176" y="185"/>
                    </a:cubicBezTo>
                    <a:cubicBezTo>
                      <a:pt x="177" y="186"/>
                      <a:pt x="177" y="186"/>
                      <a:pt x="177" y="186"/>
                    </a:cubicBezTo>
                    <a:cubicBezTo>
                      <a:pt x="177" y="186"/>
                      <a:pt x="177" y="187"/>
                      <a:pt x="177" y="187"/>
                    </a:cubicBezTo>
                    <a:cubicBezTo>
                      <a:pt x="177" y="188"/>
                      <a:pt x="176" y="187"/>
                      <a:pt x="176" y="188"/>
                    </a:cubicBezTo>
                    <a:cubicBezTo>
                      <a:pt x="176" y="188"/>
                      <a:pt x="176" y="189"/>
                      <a:pt x="176" y="190"/>
                    </a:cubicBezTo>
                    <a:cubicBezTo>
                      <a:pt x="176" y="190"/>
                      <a:pt x="177" y="190"/>
                      <a:pt x="177" y="189"/>
                    </a:cubicBezTo>
                    <a:cubicBezTo>
                      <a:pt x="177" y="189"/>
                      <a:pt x="177" y="188"/>
                      <a:pt x="177" y="188"/>
                    </a:cubicBezTo>
                    <a:cubicBezTo>
                      <a:pt x="179" y="189"/>
                      <a:pt x="179" y="188"/>
                      <a:pt x="178" y="191"/>
                    </a:cubicBezTo>
                    <a:cubicBezTo>
                      <a:pt x="179" y="191"/>
                      <a:pt x="179" y="190"/>
                      <a:pt x="180" y="190"/>
                    </a:cubicBezTo>
                    <a:cubicBezTo>
                      <a:pt x="181" y="190"/>
                      <a:pt x="181" y="190"/>
                      <a:pt x="181" y="189"/>
                    </a:cubicBezTo>
                    <a:cubicBezTo>
                      <a:pt x="181" y="188"/>
                      <a:pt x="182" y="186"/>
                      <a:pt x="182" y="186"/>
                    </a:cubicBezTo>
                    <a:cubicBezTo>
                      <a:pt x="182" y="185"/>
                      <a:pt x="182" y="185"/>
                      <a:pt x="182" y="185"/>
                    </a:cubicBezTo>
                    <a:cubicBezTo>
                      <a:pt x="182" y="185"/>
                      <a:pt x="181" y="185"/>
                      <a:pt x="181" y="185"/>
                    </a:cubicBezTo>
                    <a:cubicBezTo>
                      <a:pt x="181" y="186"/>
                      <a:pt x="181" y="186"/>
                      <a:pt x="181" y="187"/>
                    </a:cubicBezTo>
                    <a:cubicBezTo>
                      <a:pt x="181" y="186"/>
                      <a:pt x="179" y="187"/>
                      <a:pt x="180" y="185"/>
                    </a:cubicBezTo>
                    <a:cubicBezTo>
                      <a:pt x="180" y="184"/>
                      <a:pt x="181" y="183"/>
                      <a:pt x="181" y="183"/>
                    </a:cubicBezTo>
                    <a:cubicBezTo>
                      <a:pt x="181" y="183"/>
                      <a:pt x="181" y="182"/>
                      <a:pt x="181" y="182"/>
                    </a:cubicBezTo>
                    <a:cubicBezTo>
                      <a:pt x="181" y="182"/>
                      <a:pt x="180" y="182"/>
                      <a:pt x="180" y="182"/>
                    </a:cubicBezTo>
                    <a:cubicBezTo>
                      <a:pt x="180" y="183"/>
                      <a:pt x="180" y="183"/>
                      <a:pt x="180" y="183"/>
                    </a:cubicBezTo>
                    <a:cubicBezTo>
                      <a:pt x="180" y="183"/>
                      <a:pt x="180" y="183"/>
                      <a:pt x="179" y="184"/>
                    </a:cubicBezTo>
                    <a:cubicBezTo>
                      <a:pt x="179" y="184"/>
                      <a:pt x="179" y="185"/>
                      <a:pt x="179" y="186"/>
                    </a:cubicBezTo>
                    <a:cubicBezTo>
                      <a:pt x="179" y="186"/>
                      <a:pt x="178" y="186"/>
                      <a:pt x="177" y="186"/>
                    </a:cubicBezTo>
                    <a:cubicBezTo>
                      <a:pt x="177" y="185"/>
                      <a:pt x="177" y="185"/>
                      <a:pt x="177" y="185"/>
                    </a:cubicBezTo>
                    <a:cubicBezTo>
                      <a:pt x="177" y="185"/>
                      <a:pt x="178" y="185"/>
                      <a:pt x="178" y="185"/>
                    </a:cubicBezTo>
                    <a:cubicBezTo>
                      <a:pt x="178" y="185"/>
                      <a:pt x="178" y="184"/>
                      <a:pt x="178" y="184"/>
                    </a:cubicBezTo>
                    <a:cubicBezTo>
                      <a:pt x="178" y="183"/>
                      <a:pt x="178" y="183"/>
                      <a:pt x="177" y="183"/>
                    </a:cubicBezTo>
                    <a:cubicBezTo>
                      <a:pt x="177" y="183"/>
                      <a:pt x="177" y="182"/>
                      <a:pt x="177" y="182"/>
                    </a:cubicBezTo>
                    <a:cubicBezTo>
                      <a:pt x="177" y="182"/>
                      <a:pt x="178" y="182"/>
                      <a:pt x="178" y="182"/>
                    </a:cubicBezTo>
                    <a:cubicBezTo>
                      <a:pt x="179" y="181"/>
                      <a:pt x="179" y="180"/>
                      <a:pt x="179" y="180"/>
                    </a:cubicBezTo>
                    <a:cubicBezTo>
                      <a:pt x="178" y="180"/>
                      <a:pt x="178" y="180"/>
                      <a:pt x="177" y="180"/>
                    </a:cubicBezTo>
                    <a:cubicBezTo>
                      <a:pt x="177" y="181"/>
                      <a:pt x="177" y="181"/>
                      <a:pt x="177" y="181"/>
                    </a:cubicBezTo>
                    <a:cubicBezTo>
                      <a:pt x="177" y="181"/>
                      <a:pt x="177" y="180"/>
                      <a:pt x="177" y="181"/>
                    </a:cubicBezTo>
                    <a:cubicBezTo>
                      <a:pt x="176" y="181"/>
                      <a:pt x="175" y="181"/>
                      <a:pt x="175" y="181"/>
                    </a:cubicBezTo>
                    <a:cubicBezTo>
                      <a:pt x="175" y="182"/>
                      <a:pt x="175" y="181"/>
                      <a:pt x="174" y="181"/>
                    </a:cubicBezTo>
                    <a:cubicBezTo>
                      <a:pt x="175" y="180"/>
                      <a:pt x="175" y="180"/>
                      <a:pt x="175" y="179"/>
                    </a:cubicBezTo>
                    <a:cubicBezTo>
                      <a:pt x="175" y="179"/>
                      <a:pt x="175" y="179"/>
                      <a:pt x="175" y="180"/>
                    </a:cubicBezTo>
                    <a:cubicBezTo>
                      <a:pt x="174" y="179"/>
                      <a:pt x="174" y="180"/>
                      <a:pt x="174" y="180"/>
                    </a:cubicBezTo>
                    <a:cubicBezTo>
                      <a:pt x="174" y="180"/>
                      <a:pt x="174" y="179"/>
                      <a:pt x="174" y="179"/>
                    </a:cubicBezTo>
                    <a:cubicBezTo>
                      <a:pt x="173" y="178"/>
                      <a:pt x="173" y="178"/>
                      <a:pt x="173" y="178"/>
                    </a:cubicBezTo>
                    <a:cubicBezTo>
                      <a:pt x="174" y="178"/>
                      <a:pt x="174" y="178"/>
                      <a:pt x="174" y="178"/>
                    </a:cubicBezTo>
                    <a:cubicBezTo>
                      <a:pt x="174" y="177"/>
                      <a:pt x="175" y="176"/>
                      <a:pt x="175" y="175"/>
                    </a:cubicBezTo>
                    <a:cubicBezTo>
                      <a:pt x="174" y="175"/>
                      <a:pt x="174" y="175"/>
                      <a:pt x="173" y="174"/>
                    </a:cubicBezTo>
                    <a:cubicBezTo>
                      <a:pt x="173" y="174"/>
                      <a:pt x="173" y="174"/>
                      <a:pt x="173" y="174"/>
                    </a:cubicBezTo>
                    <a:cubicBezTo>
                      <a:pt x="172" y="175"/>
                      <a:pt x="172" y="175"/>
                      <a:pt x="172" y="175"/>
                    </a:cubicBezTo>
                    <a:cubicBezTo>
                      <a:pt x="170" y="176"/>
                      <a:pt x="171" y="174"/>
                      <a:pt x="170" y="174"/>
                    </a:cubicBezTo>
                    <a:cubicBezTo>
                      <a:pt x="168" y="175"/>
                      <a:pt x="171" y="174"/>
                      <a:pt x="168" y="175"/>
                    </a:cubicBezTo>
                    <a:cubicBezTo>
                      <a:pt x="168" y="175"/>
                      <a:pt x="168" y="176"/>
                      <a:pt x="168" y="176"/>
                    </a:cubicBezTo>
                    <a:cubicBezTo>
                      <a:pt x="167" y="176"/>
                      <a:pt x="167" y="176"/>
                      <a:pt x="167" y="175"/>
                    </a:cubicBezTo>
                    <a:cubicBezTo>
                      <a:pt x="167" y="175"/>
                      <a:pt x="166" y="176"/>
                      <a:pt x="165" y="176"/>
                    </a:cubicBezTo>
                    <a:cubicBezTo>
                      <a:pt x="165" y="176"/>
                      <a:pt x="166" y="175"/>
                      <a:pt x="166" y="175"/>
                    </a:cubicBezTo>
                    <a:cubicBezTo>
                      <a:pt x="166" y="174"/>
                      <a:pt x="166" y="174"/>
                      <a:pt x="166" y="174"/>
                    </a:cubicBezTo>
                    <a:cubicBezTo>
                      <a:pt x="165" y="175"/>
                      <a:pt x="165" y="175"/>
                      <a:pt x="164" y="175"/>
                    </a:cubicBezTo>
                    <a:cubicBezTo>
                      <a:pt x="166" y="173"/>
                      <a:pt x="166" y="173"/>
                      <a:pt x="163" y="171"/>
                    </a:cubicBezTo>
                    <a:cubicBezTo>
                      <a:pt x="163" y="171"/>
                      <a:pt x="163" y="172"/>
                      <a:pt x="163" y="172"/>
                    </a:cubicBezTo>
                    <a:cubicBezTo>
                      <a:pt x="163" y="172"/>
                      <a:pt x="163" y="172"/>
                      <a:pt x="162" y="172"/>
                    </a:cubicBezTo>
                    <a:cubicBezTo>
                      <a:pt x="162" y="173"/>
                      <a:pt x="161" y="174"/>
                      <a:pt x="160" y="175"/>
                    </a:cubicBezTo>
                    <a:cubicBezTo>
                      <a:pt x="160" y="175"/>
                      <a:pt x="161" y="173"/>
                      <a:pt x="161" y="173"/>
                    </a:cubicBezTo>
                    <a:cubicBezTo>
                      <a:pt x="160" y="174"/>
                      <a:pt x="160" y="172"/>
                      <a:pt x="161" y="173"/>
                    </a:cubicBezTo>
                    <a:cubicBezTo>
                      <a:pt x="161" y="172"/>
                      <a:pt x="160" y="172"/>
                      <a:pt x="160" y="171"/>
                    </a:cubicBezTo>
                    <a:cubicBezTo>
                      <a:pt x="160" y="170"/>
                      <a:pt x="162" y="170"/>
                      <a:pt x="162" y="169"/>
                    </a:cubicBezTo>
                    <a:cubicBezTo>
                      <a:pt x="162" y="169"/>
                      <a:pt x="162" y="167"/>
                      <a:pt x="162" y="166"/>
                    </a:cubicBezTo>
                    <a:cubicBezTo>
                      <a:pt x="162" y="166"/>
                      <a:pt x="162" y="166"/>
                      <a:pt x="162" y="166"/>
                    </a:cubicBezTo>
                    <a:cubicBezTo>
                      <a:pt x="162" y="167"/>
                      <a:pt x="163" y="166"/>
                      <a:pt x="163" y="166"/>
                    </a:cubicBezTo>
                    <a:cubicBezTo>
                      <a:pt x="164" y="166"/>
                      <a:pt x="165" y="165"/>
                      <a:pt x="163" y="165"/>
                    </a:cubicBezTo>
                    <a:cubicBezTo>
                      <a:pt x="163" y="164"/>
                      <a:pt x="163" y="164"/>
                      <a:pt x="163" y="164"/>
                    </a:cubicBezTo>
                    <a:cubicBezTo>
                      <a:pt x="163" y="164"/>
                      <a:pt x="164" y="164"/>
                      <a:pt x="164" y="164"/>
                    </a:cubicBezTo>
                    <a:cubicBezTo>
                      <a:pt x="164" y="163"/>
                      <a:pt x="164" y="163"/>
                      <a:pt x="164" y="163"/>
                    </a:cubicBezTo>
                    <a:cubicBezTo>
                      <a:pt x="165" y="163"/>
                      <a:pt x="165" y="163"/>
                      <a:pt x="165" y="163"/>
                    </a:cubicBezTo>
                    <a:cubicBezTo>
                      <a:pt x="165" y="163"/>
                      <a:pt x="165" y="162"/>
                      <a:pt x="165" y="162"/>
                    </a:cubicBezTo>
                    <a:cubicBezTo>
                      <a:pt x="165" y="162"/>
                      <a:pt x="163" y="163"/>
                      <a:pt x="164" y="163"/>
                    </a:cubicBezTo>
                    <a:cubicBezTo>
                      <a:pt x="163" y="162"/>
                      <a:pt x="162" y="162"/>
                      <a:pt x="162" y="162"/>
                    </a:cubicBezTo>
                    <a:close/>
                    <a:moveTo>
                      <a:pt x="79" y="12"/>
                    </a:moveTo>
                    <a:cubicBezTo>
                      <a:pt x="78" y="11"/>
                      <a:pt x="77" y="11"/>
                      <a:pt x="76" y="11"/>
                    </a:cubicBezTo>
                    <a:cubicBezTo>
                      <a:pt x="76" y="11"/>
                      <a:pt x="76" y="10"/>
                      <a:pt x="75" y="10"/>
                    </a:cubicBezTo>
                    <a:cubicBezTo>
                      <a:pt x="75" y="9"/>
                      <a:pt x="73" y="9"/>
                      <a:pt x="71" y="10"/>
                    </a:cubicBezTo>
                    <a:cubicBezTo>
                      <a:pt x="68" y="10"/>
                      <a:pt x="69" y="12"/>
                      <a:pt x="71" y="13"/>
                    </a:cubicBezTo>
                    <a:cubicBezTo>
                      <a:pt x="71" y="13"/>
                      <a:pt x="76" y="15"/>
                      <a:pt x="74" y="15"/>
                    </a:cubicBezTo>
                    <a:cubicBezTo>
                      <a:pt x="74" y="15"/>
                      <a:pt x="74" y="15"/>
                      <a:pt x="73" y="15"/>
                    </a:cubicBezTo>
                    <a:cubicBezTo>
                      <a:pt x="74" y="15"/>
                      <a:pt x="72" y="15"/>
                      <a:pt x="72" y="15"/>
                    </a:cubicBezTo>
                    <a:cubicBezTo>
                      <a:pt x="71" y="14"/>
                      <a:pt x="71" y="14"/>
                      <a:pt x="70" y="13"/>
                    </a:cubicBezTo>
                    <a:cubicBezTo>
                      <a:pt x="70" y="13"/>
                      <a:pt x="69" y="14"/>
                      <a:pt x="69" y="13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9" y="15"/>
                      <a:pt x="69" y="15"/>
                      <a:pt x="69" y="16"/>
                    </a:cubicBezTo>
                    <a:cubicBezTo>
                      <a:pt x="69" y="16"/>
                      <a:pt x="68" y="16"/>
                      <a:pt x="68" y="16"/>
                    </a:cubicBezTo>
                    <a:cubicBezTo>
                      <a:pt x="68" y="16"/>
                      <a:pt x="67" y="17"/>
                      <a:pt x="67" y="17"/>
                    </a:cubicBezTo>
                    <a:cubicBezTo>
                      <a:pt x="67" y="16"/>
                      <a:pt x="67" y="18"/>
                      <a:pt x="67" y="18"/>
                    </a:cubicBezTo>
                    <a:cubicBezTo>
                      <a:pt x="68" y="18"/>
                      <a:pt x="68" y="18"/>
                      <a:pt x="68" y="19"/>
                    </a:cubicBezTo>
                    <a:cubicBezTo>
                      <a:pt x="68" y="19"/>
                      <a:pt x="67" y="19"/>
                      <a:pt x="67" y="19"/>
                    </a:cubicBezTo>
                    <a:cubicBezTo>
                      <a:pt x="67" y="19"/>
                      <a:pt x="66" y="18"/>
                      <a:pt x="67" y="18"/>
                    </a:cubicBezTo>
                    <a:cubicBezTo>
                      <a:pt x="66" y="18"/>
                      <a:pt x="67" y="17"/>
                      <a:pt x="67" y="17"/>
                    </a:cubicBezTo>
                    <a:cubicBezTo>
                      <a:pt x="67" y="12"/>
                      <a:pt x="67" y="14"/>
                      <a:pt x="64" y="15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5" y="15"/>
                      <a:pt x="64" y="13"/>
                      <a:pt x="63" y="13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4"/>
                      <a:pt x="61" y="15"/>
                      <a:pt x="59" y="16"/>
                    </a:cubicBezTo>
                    <a:cubicBezTo>
                      <a:pt x="60" y="16"/>
                      <a:pt x="60" y="17"/>
                      <a:pt x="61" y="17"/>
                    </a:cubicBezTo>
                    <a:cubicBezTo>
                      <a:pt x="61" y="17"/>
                      <a:pt x="60" y="18"/>
                      <a:pt x="60" y="18"/>
                    </a:cubicBezTo>
                    <a:cubicBezTo>
                      <a:pt x="58" y="18"/>
                      <a:pt x="58" y="18"/>
                      <a:pt x="57" y="18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7" y="17"/>
                      <a:pt x="58" y="17"/>
                      <a:pt x="58" y="17"/>
                    </a:cubicBezTo>
                    <a:cubicBezTo>
                      <a:pt x="59" y="16"/>
                      <a:pt x="58" y="16"/>
                      <a:pt x="59" y="15"/>
                    </a:cubicBezTo>
                    <a:cubicBezTo>
                      <a:pt x="60" y="14"/>
                      <a:pt x="59" y="14"/>
                      <a:pt x="58" y="14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4"/>
                      <a:pt x="59" y="12"/>
                      <a:pt x="58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2"/>
                      <a:pt x="58" y="10"/>
                      <a:pt x="57" y="1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6" y="8"/>
                      <a:pt x="58" y="8"/>
                      <a:pt x="58" y="7"/>
                    </a:cubicBezTo>
                    <a:cubicBezTo>
                      <a:pt x="58" y="7"/>
                      <a:pt x="58" y="7"/>
                      <a:pt x="58" y="6"/>
                    </a:cubicBezTo>
                    <a:cubicBezTo>
                      <a:pt x="58" y="7"/>
                      <a:pt x="57" y="6"/>
                      <a:pt x="57" y="6"/>
                    </a:cubicBezTo>
                    <a:cubicBezTo>
                      <a:pt x="58" y="4"/>
                      <a:pt x="60" y="3"/>
                      <a:pt x="57" y="2"/>
                    </a:cubicBezTo>
                    <a:cubicBezTo>
                      <a:pt x="56" y="2"/>
                      <a:pt x="54" y="1"/>
                      <a:pt x="53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2" y="2"/>
                      <a:pt x="52" y="3"/>
                      <a:pt x="51" y="3"/>
                    </a:cubicBezTo>
                    <a:cubicBezTo>
                      <a:pt x="51" y="3"/>
                      <a:pt x="50" y="3"/>
                      <a:pt x="50" y="3"/>
                    </a:cubicBezTo>
                    <a:cubicBezTo>
                      <a:pt x="49" y="3"/>
                      <a:pt x="50" y="4"/>
                      <a:pt x="49" y="4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6" y="6"/>
                      <a:pt x="45" y="5"/>
                      <a:pt x="44" y="6"/>
                    </a:cubicBezTo>
                    <a:cubicBezTo>
                      <a:pt x="44" y="6"/>
                      <a:pt x="45" y="6"/>
                      <a:pt x="45" y="6"/>
                    </a:cubicBezTo>
                    <a:cubicBezTo>
                      <a:pt x="45" y="6"/>
                      <a:pt x="45" y="7"/>
                      <a:pt x="45" y="7"/>
                    </a:cubicBezTo>
                    <a:cubicBezTo>
                      <a:pt x="45" y="7"/>
                      <a:pt x="44" y="7"/>
                      <a:pt x="44" y="8"/>
                    </a:cubicBezTo>
                    <a:cubicBezTo>
                      <a:pt x="44" y="8"/>
                      <a:pt x="45" y="8"/>
                      <a:pt x="45" y="8"/>
                    </a:cubicBezTo>
                    <a:cubicBezTo>
                      <a:pt x="44" y="9"/>
                      <a:pt x="44" y="8"/>
                      <a:pt x="43" y="8"/>
                    </a:cubicBezTo>
                    <a:cubicBezTo>
                      <a:pt x="42" y="8"/>
                      <a:pt x="41" y="9"/>
                      <a:pt x="41" y="9"/>
                    </a:cubicBezTo>
                    <a:cubicBezTo>
                      <a:pt x="41" y="9"/>
                      <a:pt x="41" y="11"/>
                      <a:pt x="41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3" y="13"/>
                      <a:pt x="45" y="13"/>
                      <a:pt x="46" y="13"/>
                    </a:cubicBezTo>
                    <a:cubicBezTo>
                      <a:pt x="46" y="13"/>
                      <a:pt x="45" y="15"/>
                      <a:pt x="46" y="16"/>
                    </a:cubicBezTo>
                    <a:cubicBezTo>
                      <a:pt x="44" y="15"/>
                      <a:pt x="44" y="15"/>
                      <a:pt x="41" y="14"/>
                    </a:cubicBezTo>
                    <a:cubicBezTo>
                      <a:pt x="41" y="15"/>
                      <a:pt x="41" y="16"/>
                      <a:pt x="41" y="16"/>
                    </a:cubicBezTo>
                    <a:cubicBezTo>
                      <a:pt x="43" y="18"/>
                      <a:pt x="45" y="17"/>
                      <a:pt x="43" y="20"/>
                    </a:cubicBezTo>
                    <a:cubicBezTo>
                      <a:pt x="43" y="19"/>
                      <a:pt x="43" y="22"/>
                      <a:pt x="44" y="23"/>
                    </a:cubicBezTo>
                    <a:cubicBezTo>
                      <a:pt x="41" y="22"/>
                      <a:pt x="41" y="22"/>
                      <a:pt x="37" y="23"/>
                    </a:cubicBezTo>
                    <a:cubicBezTo>
                      <a:pt x="38" y="22"/>
                      <a:pt x="39" y="21"/>
                      <a:pt x="40" y="21"/>
                    </a:cubicBezTo>
                    <a:cubicBezTo>
                      <a:pt x="40" y="21"/>
                      <a:pt x="41" y="21"/>
                      <a:pt x="41" y="21"/>
                    </a:cubicBezTo>
                    <a:cubicBezTo>
                      <a:pt x="41" y="20"/>
                      <a:pt x="41" y="20"/>
                      <a:pt x="41" y="19"/>
                    </a:cubicBezTo>
                    <a:cubicBezTo>
                      <a:pt x="40" y="19"/>
                      <a:pt x="39" y="19"/>
                      <a:pt x="38" y="18"/>
                    </a:cubicBezTo>
                    <a:cubicBezTo>
                      <a:pt x="37" y="16"/>
                      <a:pt x="37" y="10"/>
                      <a:pt x="38" y="8"/>
                    </a:cubicBezTo>
                    <a:cubicBezTo>
                      <a:pt x="39" y="5"/>
                      <a:pt x="43" y="4"/>
                      <a:pt x="48" y="4"/>
                    </a:cubicBezTo>
                    <a:cubicBezTo>
                      <a:pt x="47" y="3"/>
                      <a:pt x="48" y="3"/>
                      <a:pt x="48" y="3"/>
                    </a:cubicBezTo>
                    <a:cubicBezTo>
                      <a:pt x="48" y="3"/>
                      <a:pt x="48" y="2"/>
                      <a:pt x="48" y="2"/>
                    </a:cubicBezTo>
                    <a:cubicBezTo>
                      <a:pt x="48" y="2"/>
                      <a:pt x="46" y="2"/>
                      <a:pt x="46" y="2"/>
                    </a:cubicBezTo>
                    <a:cubicBezTo>
                      <a:pt x="44" y="2"/>
                      <a:pt x="41" y="2"/>
                      <a:pt x="39" y="2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7" y="3"/>
                      <a:pt x="37" y="2"/>
                      <a:pt x="35" y="2"/>
                    </a:cubicBezTo>
                    <a:cubicBezTo>
                      <a:pt x="35" y="2"/>
                      <a:pt x="34" y="3"/>
                      <a:pt x="33" y="3"/>
                    </a:cubicBezTo>
                    <a:cubicBezTo>
                      <a:pt x="32" y="3"/>
                      <a:pt x="32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0" y="3"/>
                      <a:pt x="29" y="4"/>
                      <a:pt x="28" y="5"/>
                    </a:cubicBezTo>
                    <a:cubicBezTo>
                      <a:pt x="28" y="5"/>
                      <a:pt x="29" y="6"/>
                      <a:pt x="29" y="6"/>
                    </a:cubicBezTo>
                    <a:cubicBezTo>
                      <a:pt x="29" y="6"/>
                      <a:pt x="27" y="8"/>
                      <a:pt x="26" y="8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6" y="10"/>
                      <a:pt x="23" y="13"/>
                      <a:pt x="23" y="13"/>
                    </a:cubicBezTo>
                    <a:cubicBezTo>
                      <a:pt x="23" y="14"/>
                      <a:pt x="24" y="14"/>
                      <a:pt x="24" y="15"/>
                    </a:cubicBezTo>
                    <a:cubicBezTo>
                      <a:pt x="24" y="16"/>
                      <a:pt x="22" y="17"/>
                      <a:pt x="22" y="17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3" y="19"/>
                      <a:pt x="24" y="20"/>
                      <a:pt x="25" y="2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8" y="24"/>
                      <a:pt x="30" y="23"/>
                      <a:pt x="32" y="23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1" y="24"/>
                      <a:pt x="30" y="24"/>
                      <a:pt x="29" y="24"/>
                    </a:cubicBezTo>
                    <a:cubicBezTo>
                      <a:pt x="29" y="24"/>
                      <a:pt x="29" y="25"/>
                      <a:pt x="29" y="25"/>
                    </a:cubicBezTo>
                    <a:cubicBezTo>
                      <a:pt x="29" y="25"/>
                      <a:pt x="30" y="27"/>
                      <a:pt x="30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3" y="28"/>
                      <a:pt x="33" y="28"/>
                    </a:cubicBezTo>
                    <a:cubicBezTo>
                      <a:pt x="33" y="28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9"/>
                      <a:pt x="34" y="29"/>
                      <a:pt x="34" y="29"/>
                    </a:cubicBezTo>
                    <a:cubicBezTo>
                      <a:pt x="35" y="29"/>
                      <a:pt x="35" y="27"/>
                      <a:pt x="37" y="28"/>
                    </a:cubicBezTo>
                    <a:cubicBezTo>
                      <a:pt x="37" y="28"/>
                      <a:pt x="37" y="29"/>
                      <a:pt x="37" y="29"/>
                    </a:cubicBezTo>
                    <a:cubicBezTo>
                      <a:pt x="37" y="29"/>
                      <a:pt x="40" y="31"/>
                      <a:pt x="40" y="31"/>
                    </a:cubicBezTo>
                    <a:cubicBezTo>
                      <a:pt x="40" y="31"/>
                      <a:pt x="39" y="31"/>
                      <a:pt x="40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1" y="32"/>
                      <a:pt x="42" y="32"/>
                      <a:pt x="43" y="32"/>
                    </a:cubicBezTo>
                    <a:cubicBezTo>
                      <a:pt x="43" y="32"/>
                      <a:pt x="42" y="31"/>
                      <a:pt x="42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4" y="32"/>
                      <a:pt x="44" y="32"/>
                    </a:cubicBezTo>
                    <a:cubicBezTo>
                      <a:pt x="45" y="33"/>
                      <a:pt x="46" y="32"/>
                      <a:pt x="47" y="32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9" y="33"/>
                      <a:pt x="49" y="33"/>
                    </a:cubicBezTo>
                    <a:cubicBezTo>
                      <a:pt x="50" y="33"/>
                      <a:pt x="52" y="32"/>
                      <a:pt x="53" y="32"/>
                    </a:cubicBezTo>
                    <a:cubicBezTo>
                      <a:pt x="53" y="32"/>
                      <a:pt x="53" y="33"/>
                      <a:pt x="53" y="33"/>
                    </a:cubicBezTo>
                    <a:cubicBezTo>
                      <a:pt x="54" y="34"/>
                      <a:pt x="56" y="34"/>
                      <a:pt x="56" y="34"/>
                    </a:cubicBezTo>
                    <a:cubicBezTo>
                      <a:pt x="59" y="34"/>
                      <a:pt x="58" y="33"/>
                      <a:pt x="57" y="32"/>
                    </a:cubicBezTo>
                    <a:cubicBezTo>
                      <a:pt x="56" y="32"/>
                      <a:pt x="56" y="32"/>
                      <a:pt x="56" y="31"/>
                    </a:cubicBezTo>
                    <a:cubicBezTo>
                      <a:pt x="56" y="31"/>
                      <a:pt x="55" y="30"/>
                      <a:pt x="54" y="30"/>
                    </a:cubicBezTo>
                    <a:cubicBezTo>
                      <a:pt x="53" y="29"/>
                      <a:pt x="54" y="29"/>
                      <a:pt x="55" y="29"/>
                    </a:cubicBezTo>
                    <a:cubicBezTo>
                      <a:pt x="56" y="29"/>
                      <a:pt x="57" y="32"/>
                      <a:pt x="58" y="32"/>
                    </a:cubicBezTo>
                    <a:cubicBezTo>
                      <a:pt x="58" y="32"/>
                      <a:pt x="59" y="32"/>
                      <a:pt x="59" y="32"/>
                    </a:cubicBezTo>
                    <a:cubicBezTo>
                      <a:pt x="60" y="33"/>
                      <a:pt x="60" y="34"/>
                      <a:pt x="61" y="35"/>
                    </a:cubicBezTo>
                    <a:cubicBezTo>
                      <a:pt x="61" y="35"/>
                      <a:pt x="62" y="35"/>
                      <a:pt x="62" y="35"/>
                    </a:cubicBezTo>
                    <a:cubicBezTo>
                      <a:pt x="62" y="34"/>
                      <a:pt x="62" y="34"/>
                      <a:pt x="62" y="33"/>
                    </a:cubicBezTo>
                    <a:cubicBezTo>
                      <a:pt x="62" y="33"/>
                      <a:pt x="61" y="32"/>
                      <a:pt x="61" y="32"/>
                    </a:cubicBezTo>
                    <a:cubicBezTo>
                      <a:pt x="60" y="32"/>
                      <a:pt x="61" y="32"/>
                      <a:pt x="61" y="31"/>
                    </a:cubicBezTo>
                    <a:cubicBezTo>
                      <a:pt x="61" y="31"/>
                      <a:pt x="60" y="31"/>
                      <a:pt x="60" y="31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1" y="30"/>
                      <a:pt x="62" y="30"/>
                      <a:pt x="63" y="30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29"/>
                      <a:pt x="64" y="29"/>
                      <a:pt x="64" y="29"/>
                    </a:cubicBezTo>
                    <a:cubicBezTo>
                      <a:pt x="64" y="30"/>
                      <a:pt x="65" y="29"/>
                      <a:pt x="65" y="29"/>
                    </a:cubicBezTo>
                    <a:cubicBezTo>
                      <a:pt x="65" y="30"/>
                      <a:pt x="66" y="31"/>
                      <a:pt x="66" y="31"/>
                    </a:cubicBezTo>
                    <a:cubicBezTo>
                      <a:pt x="68" y="33"/>
                      <a:pt x="68" y="31"/>
                      <a:pt x="69" y="31"/>
                    </a:cubicBezTo>
                    <a:cubicBezTo>
                      <a:pt x="70" y="31"/>
                      <a:pt x="70" y="32"/>
                      <a:pt x="71" y="32"/>
                    </a:cubicBezTo>
                    <a:cubicBezTo>
                      <a:pt x="71" y="32"/>
                      <a:pt x="71" y="31"/>
                      <a:pt x="71" y="31"/>
                    </a:cubicBezTo>
                    <a:cubicBezTo>
                      <a:pt x="71" y="30"/>
                      <a:pt x="71" y="29"/>
                      <a:pt x="71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69" y="29"/>
                    </a:cubicBezTo>
                    <a:cubicBezTo>
                      <a:pt x="69" y="30"/>
                      <a:pt x="69" y="29"/>
                      <a:pt x="68" y="29"/>
                    </a:cubicBezTo>
                    <a:cubicBezTo>
                      <a:pt x="68" y="29"/>
                      <a:pt x="68" y="28"/>
                      <a:pt x="68" y="28"/>
                    </a:cubicBezTo>
                    <a:cubicBezTo>
                      <a:pt x="69" y="28"/>
                      <a:pt x="70" y="28"/>
                      <a:pt x="71" y="27"/>
                    </a:cubicBezTo>
                    <a:cubicBezTo>
                      <a:pt x="71" y="28"/>
                      <a:pt x="72" y="29"/>
                      <a:pt x="72" y="30"/>
                    </a:cubicBezTo>
                    <a:cubicBezTo>
                      <a:pt x="72" y="30"/>
                      <a:pt x="73" y="30"/>
                      <a:pt x="73" y="30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3" y="29"/>
                      <a:pt x="74" y="29"/>
                      <a:pt x="74" y="29"/>
                    </a:cubicBezTo>
                    <a:cubicBezTo>
                      <a:pt x="75" y="31"/>
                      <a:pt x="75" y="33"/>
                      <a:pt x="76" y="34"/>
                    </a:cubicBezTo>
                    <a:cubicBezTo>
                      <a:pt x="76" y="34"/>
                      <a:pt x="76" y="34"/>
                      <a:pt x="76" y="34"/>
                    </a:cubicBezTo>
                    <a:cubicBezTo>
                      <a:pt x="77" y="34"/>
                      <a:pt x="76" y="33"/>
                      <a:pt x="76" y="32"/>
                    </a:cubicBezTo>
                    <a:cubicBezTo>
                      <a:pt x="77" y="32"/>
                      <a:pt x="77" y="32"/>
                      <a:pt x="78" y="32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9" y="32"/>
                      <a:pt x="78" y="32"/>
                      <a:pt x="79" y="32"/>
                    </a:cubicBezTo>
                    <a:cubicBezTo>
                      <a:pt x="79" y="33"/>
                      <a:pt x="79" y="33"/>
                      <a:pt x="80" y="33"/>
                    </a:cubicBezTo>
                    <a:cubicBezTo>
                      <a:pt x="80" y="33"/>
                      <a:pt x="80" y="33"/>
                      <a:pt x="81" y="33"/>
                    </a:cubicBezTo>
                    <a:cubicBezTo>
                      <a:pt x="80" y="34"/>
                      <a:pt x="80" y="34"/>
                      <a:pt x="80" y="35"/>
                    </a:cubicBezTo>
                    <a:cubicBezTo>
                      <a:pt x="80" y="35"/>
                      <a:pt x="81" y="35"/>
                      <a:pt x="81" y="35"/>
                    </a:cubicBezTo>
                    <a:cubicBezTo>
                      <a:pt x="82" y="33"/>
                      <a:pt x="82" y="34"/>
                      <a:pt x="84" y="34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5"/>
                      <a:pt x="83" y="35"/>
                      <a:pt x="83" y="35"/>
                    </a:cubicBezTo>
                    <a:cubicBezTo>
                      <a:pt x="83" y="35"/>
                      <a:pt x="83" y="35"/>
                      <a:pt x="82" y="35"/>
                    </a:cubicBezTo>
                    <a:cubicBezTo>
                      <a:pt x="82" y="36"/>
                      <a:pt x="83" y="36"/>
                      <a:pt x="82" y="37"/>
                    </a:cubicBezTo>
                    <a:cubicBezTo>
                      <a:pt x="83" y="37"/>
                      <a:pt x="83" y="38"/>
                      <a:pt x="83" y="38"/>
                    </a:cubicBezTo>
                    <a:cubicBezTo>
                      <a:pt x="84" y="38"/>
                      <a:pt x="85" y="38"/>
                      <a:pt x="85" y="38"/>
                    </a:cubicBezTo>
                    <a:cubicBezTo>
                      <a:pt x="86" y="38"/>
                      <a:pt x="86" y="40"/>
                      <a:pt x="85" y="39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39"/>
                      <a:pt x="84" y="39"/>
                      <a:pt x="84" y="39"/>
                    </a:cubicBezTo>
                    <a:cubicBezTo>
                      <a:pt x="84" y="39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3" y="41"/>
                    </a:cubicBezTo>
                    <a:cubicBezTo>
                      <a:pt x="83" y="40"/>
                      <a:pt x="83" y="43"/>
                      <a:pt x="83" y="43"/>
                    </a:cubicBezTo>
                    <a:cubicBezTo>
                      <a:pt x="83" y="43"/>
                      <a:pt x="84" y="42"/>
                      <a:pt x="84" y="43"/>
                    </a:cubicBezTo>
                    <a:cubicBezTo>
                      <a:pt x="85" y="43"/>
                      <a:pt x="84" y="44"/>
                      <a:pt x="84" y="45"/>
                    </a:cubicBezTo>
                    <a:cubicBezTo>
                      <a:pt x="85" y="44"/>
                      <a:pt x="85" y="45"/>
                      <a:pt x="85" y="45"/>
                    </a:cubicBezTo>
                    <a:cubicBezTo>
                      <a:pt x="86" y="44"/>
                      <a:pt x="88" y="42"/>
                      <a:pt x="89" y="41"/>
                    </a:cubicBezTo>
                    <a:cubicBezTo>
                      <a:pt x="89" y="41"/>
                      <a:pt x="90" y="41"/>
                      <a:pt x="90" y="41"/>
                    </a:cubicBezTo>
                    <a:cubicBezTo>
                      <a:pt x="91" y="41"/>
                      <a:pt x="90" y="40"/>
                      <a:pt x="91" y="40"/>
                    </a:cubicBezTo>
                    <a:cubicBezTo>
                      <a:pt x="91" y="40"/>
                      <a:pt x="92" y="42"/>
                      <a:pt x="91" y="42"/>
                    </a:cubicBezTo>
                    <a:cubicBezTo>
                      <a:pt x="91" y="42"/>
                      <a:pt x="90" y="43"/>
                      <a:pt x="90" y="43"/>
                    </a:cubicBezTo>
                    <a:cubicBezTo>
                      <a:pt x="90" y="43"/>
                      <a:pt x="90" y="44"/>
                      <a:pt x="90" y="44"/>
                    </a:cubicBezTo>
                    <a:cubicBezTo>
                      <a:pt x="91" y="44"/>
                      <a:pt x="90" y="44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2" y="45"/>
                      <a:pt x="93" y="45"/>
                    </a:cubicBezTo>
                    <a:cubicBezTo>
                      <a:pt x="93" y="45"/>
                      <a:pt x="94" y="46"/>
                      <a:pt x="93" y="46"/>
                    </a:cubicBezTo>
                    <a:cubicBezTo>
                      <a:pt x="93" y="46"/>
                      <a:pt x="93" y="47"/>
                      <a:pt x="93" y="47"/>
                    </a:cubicBezTo>
                    <a:cubicBezTo>
                      <a:pt x="94" y="47"/>
                      <a:pt x="94" y="47"/>
                      <a:pt x="95" y="47"/>
                    </a:cubicBezTo>
                    <a:cubicBezTo>
                      <a:pt x="94" y="49"/>
                      <a:pt x="94" y="48"/>
                      <a:pt x="95" y="51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5" y="51"/>
                      <a:pt x="95" y="52"/>
                      <a:pt x="95" y="52"/>
                    </a:cubicBezTo>
                    <a:cubicBezTo>
                      <a:pt x="95" y="52"/>
                      <a:pt x="96" y="52"/>
                      <a:pt x="96" y="53"/>
                    </a:cubicBezTo>
                    <a:cubicBezTo>
                      <a:pt x="96" y="53"/>
                      <a:pt x="96" y="53"/>
                      <a:pt x="96" y="53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3" y="57"/>
                      <a:pt x="94" y="58"/>
                      <a:pt x="96" y="58"/>
                    </a:cubicBezTo>
                    <a:cubicBezTo>
                      <a:pt x="94" y="58"/>
                      <a:pt x="92" y="59"/>
                      <a:pt x="91" y="61"/>
                    </a:cubicBezTo>
                    <a:cubicBezTo>
                      <a:pt x="91" y="61"/>
                      <a:pt x="91" y="62"/>
                      <a:pt x="90" y="62"/>
                    </a:cubicBezTo>
                    <a:cubicBezTo>
                      <a:pt x="90" y="63"/>
                      <a:pt x="89" y="63"/>
                      <a:pt x="88" y="63"/>
                    </a:cubicBezTo>
                    <a:cubicBezTo>
                      <a:pt x="88" y="64"/>
                      <a:pt x="88" y="65"/>
                      <a:pt x="88" y="65"/>
                    </a:cubicBezTo>
                    <a:cubicBezTo>
                      <a:pt x="88" y="65"/>
                      <a:pt x="90" y="66"/>
                      <a:pt x="90" y="66"/>
                    </a:cubicBezTo>
                    <a:cubicBezTo>
                      <a:pt x="90" y="66"/>
                      <a:pt x="91" y="66"/>
                      <a:pt x="91" y="66"/>
                    </a:cubicBezTo>
                    <a:cubicBezTo>
                      <a:pt x="91" y="67"/>
                      <a:pt x="91" y="67"/>
                      <a:pt x="91" y="68"/>
                    </a:cubicBezTo>
                    <a:cubicBezTo>
                      <a:pt x="91" y="69"/>
                      <a:pt x="93" y="69"/>
                      <a:pt x="93" y="69"/>
                    </a:cubicBezTo>
                    <a:cubicBezTo>
                      <a:pt x="93" y="70"/>
                      <a:pt x="93" y="71"/>
                      <a:pt x="94" y="71"/>
                    </a:cubicBezTo>
                    <a:cubicBezTo>
                      <a:pt x="92" y="71"/>
                      <a:pt x="90" y="71"/>
                      <a:pt x="89" y="72"/>
                    </a:cubicBezTo>
                    <a:cubicBezTo>
                      <a:pt x="88" y="72"/>
                      <a:pt x="87" y="73"/>
                      <a:pt x="87" y="73"/>
                    </a:cubicBezTo>
                    <a:cubicBezTo>
                      <a:pt x="86" y="73"/>
                      <a:pt x="86" y="72"/>
                      <a:pt x="85" y="72"/>
                    </a:cubicBezTo>
                    <a:cubicBezTo>
                      <a:pt x="85" y="72"/>
                      <a:pt x="84" y="72"/>
                      <a:pt x="84" y="72"/>
                    </a:cubicBezTo>
                    <a:cubicBezTo>
                      <a:pt x="84" y="73"/>
                      <a:pt x="84" y="73"/>
                      <a:pt x="84" y="73"/>
                    </a:cubicBezTo>
                    <a:cubicBezTo>
                      <a:pt x="83" y="73"/>
                      <a:pt x="83" y="72"/>
                      <a:pt x="82" y="72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1" y="74"/>
                      <a:pt x="81" y="73"/>
                      <a:pt x="80" y="73"/>
                    </a:cubicBezTo>
                    <a:cubicBezTo>
                      <a:pt x="80" y="74"/>
                      <a:pt x="80" y="74"/>
                      <a:pt x="80" y="74"/>
                    </a:cubicBezTo>
                    <a:cubicBezTo>
                      <a:pt x="79" y="74"/>
                      <a:pt x="78" y="73"/>
                      <a:pt x="78" y="73"/>
                    </a:cubicBezTo>
                    <a:cubicBezTo>
                      <a:pt x="77" y="73"/>
                      <a:pt x="75" y="73"/>
                      <a:pt x="74" y="73"/>
                    </a:cubicBezTo>
                    <a:cubicBezTo>
                      <a:pt x="74" y="74"/>
                      <a:pt x="73" y="76"/>
                      <a:pt x="73" y="77"/>
                    </a:cubicBezTo>
                    <a:cubicBezTo>
                      <a:pt x="73" y="78"/>
                      <a:pt x="73" y="77"/>
                      <a:pt x="73" y="77"/>
                    </a:cubicBezTo>
                    <a:cubicBezTo>
                      <a:pt x="73" y="78"/>
                      <a:pt x="73" y="79"/>
                      <a:pt x="72" y="80"/>
                    </a:cubicBezTo>
                    <a:cubicBezTo>
                      <a:pt x="72" y="80"/>
                      <a:pt x="72" y="81"/>
                      <a:pt x="73" y="82"/>
                    </a:cubicBezTo>
                    <a:cubicBezTo>
                      <a:pt x="73" y="82"/>
                      <a:pt x="73" y="82"/>
                      <a:pt x="74" y="82"/>
                    </a:cubicBezTo>
                    <a:cubicBezTo>
                      <a:pt x="74" y="83"/>
                      <a:pt x="74" y="83"/>
                      <a:pt x="74" y="83"/>
                    </a:cubicBezTo>
                    <a:cubicBezTo>
                      <a:pt x="75" y="83"/>
                      <a:pt x="75" y="82"/>
                      <a:pt x="76" y="83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8" y="83"/>
                      <a:pt x="78" y="83"/>
                      <a:pt x="79" y="83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1" y="82"/>
                      <a:pt x="81" y="82"/>
                    </a:cubicBezTo>
                    <a:cubicBezTo>
                      <a:pt x="81" y="81"/>
                      <a:pt x="81" y="81"/>
                      <a:pt x="81" y="81"/>
                    </a:cubicBezTo>
                    <a:cubicBezTo>
                      <a:pt x="81" y="81"/>
                      <a:pt x="82" y="80"/>
                      <a:pt x="82" y="80"/>
                    </a:cubicBezTo>
                    <a:cubicBezTo>
                      <a:pt x="82" y="80"/>
                      <a:pt x="83" y="79"/>
                      <a:pt x="83" y="79"/>
                    </a:cubicBezTo>
                    <a:cubicBezTo>
                      <a:pt x="83" y="80"/>
                      <a:pt x="83" y="80"/>
                      <a:pt x="83" y="80"/>
                    </a:cubicBezTo>
                    <a:cubicBezTo>
                      <a:pt x="84" y="80"/>
                      <a:pt x="85" y="81"/>
                      <a:pt x="86" y="81"/>
                    </a:cubicBezTo>
                    <a:cubicBezTo>
                      <a:pt x="86" y="81"/>
                      <a:pt x="86" y="80"/>
                      <a:pt x="86" y="80"/>
                    </a:cubicBezTo>
                    <a:cubicBezTo>
                      <a:pt x="86" y="80"/>
                      <a:pt x="86" y="79"/>
                      <a:pt x="86" y="79"/>
                    </a:cubicBezTo>
                    <a:cubicBezTo>
                      <a:pt x="86" y="79"/>
                      <a:pt x="85" y="79"/>
                      <a:pt x="84" y="78"/>
                    </a:cubicBezTo>
                    <a:cubicBezTo>
                      <a:pt x="84" y="77"/>
                      <a:pt x="84" y="77"/>
                      <a:pt x="84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6" y="77"/>
                      <a:pt x="86" y="77"/>
                      <a:pt x="86" y="77"/>
                    </a:cubicBezTo>
                    <a:cubicBezTo>
                      <a:pt x="86" y="77"/>
                      <a:pt x="86" y="77"/>
                      <a:pt x="86" y="78"/>
                    </a:cubicBezTo>
                    <a:cubicBezTo>
                      <a:pt x="86" y="78"/>
                      <a:pt x="87" y="79"/>
                      <a:pt x="87" y="79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88" y="79"/>
                      <a:pt x="89" y="78"/>
                      <a:pt x="88" y="77"/>
                    </a:cubicBezTo>
                    <a:cubicBezTo>
                      <a:pt x="88" y="78"/>
                      <a:pt x="89" y="78"/>
                      <a:pt x="89" y="78"/>
                    </a:cubicBezTo>
                    <a:cubicBezTo>
                      <a:pt x="89" y="78"/>
                      <a:pt x="89" y="79"/>
                      <a:pt x="89" y="79"/>
                    </a:cubicBezTo>
                    <a:cubicBezTo>
                      <a:pt x="89" y="79"/>
                      <a:pt x="90" y="79"/>
                      <a:pt x="90" y="79"/>
                    </a:cubicBezTo>
                    <a:cubicBezTo>
                      <a:pt x="90" y="79"/>
                      <a:pt x="90" y="81"/>
                      <a:pt x="90" y="81"/>
                    </a:cubicBezTo>
                    <a:cubicBezTo>
                      <a:pt x="91" y="80"/>
                      <a:pt x="91" y="79"/>
                      <a:pt x="91" y="79"/>
                    </a:cubicBezTo>
                    <a:cubicBezTo>
                      <a:pt x="92" y="79"/>
                      <a:pt x="92" y="80"/>
                      <a:pt x="93" y="79"/>
                    </a:cubicBezTo>
                    <a:cubicBezTo>
                      <a:pt x="93" y="80"/>
                      <a:pt x="94" y="83"/>
                      <a:pt x="94" y="83"/>
                    </a:cubicBezTo>
                    <a:cubicBezTo>
                      <a:pt x="94" y="83"/>
                      <a:pt x="95" y="83"/>
                      <a:pt x="95" y="83"/>
                    </a:cubicBezTo>
                    <a:cubicBezTo>
                      <a:pt x="95" y="84"/>
                      <a:pt x="96" y="86"/>
                      <a:pt x="96" y="87"/>
                    </a:cubicBezTo>
                    <a:cubicBezTo>
                      <a:pt x="97" y="87"/>
                      <a:pt x="97" y="86"/>
                      <a:pt x="97" y="86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8" y="88"/>
                      <a:pt x="98" y="88"/>
                      <a:pt x="98" y="88"/>
                    </a:cubicBezTo>
                    <a:cubicBezTo>
                      <a:pt x="98" y="87"/>
                      <a:pt x="98" y="88"/>
                      <a:pt x="99" y="87"/>
                    </a:cubicBezTo>
                    <a:cubicBezTo>
                      <a:pt x="99" y="87"/>
                      <a:pt x="99" y="86"/>
                      <a:pt x="99" y="86"/>
                    </a:cubicBezTo>
                    <a:cubicBezTo>
                      <a:pt x="99" y="86"/>
                      <a:pt x="100" y="87"/>
                      <a:pt x="100" y="87"/>
                    </a:cubicBezTo>
                    <a:cubicBezTo>
                      <a:pt x="100" y="87"/>
                      <a:pt x="100" y="87"/>
                      <a:pt x="101" y="87"/>
                    </a:cubicBezTo>
                    <a:cubicBezTo>
                      <a:pt x="101" y="87"/>
                      <a:pt x="101" y="87"/>
                      <a:pt x="101" y="87"/>
                    </a:cubicBezTo>
                    <a:cubicBezTo>
                      <a:pt x="100" y="88"/>
                      <a:pt x="101" y="88"/>
                      <a:pt x="101" y="88"/>
                    </a:cubicBezTo>
                    <a:cubicBezTo>
                      <a:pt x="100" y="88"/>
                      <a:pt x="99" y="89"/>
                      <a:pt x="98" y="89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8" y="90"/>
                      <a:pt x="99" y="90"/>
                      <a:pt x="99" y="90"/>
                    </a:cubicBezTo>
                    <a:cubicBezTo>
                      <a:pt x="99" y="90"/>
                      <a:pt x="100" y="91"/>
                      <a:pt x="101" y="91"/>
                    </a:cubicBezTo>
                    <a:cubicBezTo>
                      <a:pt x="102" y="91"/>
                      <a:pt x="102" y="90"/>
                      <a:pt x="102" y="90"/>
                    </a:cubicBezTo>
                    <a:cubicBezTo>
                      <a:pt x="103" y="90"/>
                      <a:pt x="103" y="91"/>
                      <a:pt x="103" y="91"/>
                    </a:cubicBezTo>
                    <a:cubicBezTo>
                      <a:pt x="104" y="91"/>
                      <a:pt x="105" y="91"/>
                      <a:pt x="106" y="91"/>
                    </a:cubicBezTo>
                    <a:cubicBezTo>
                      <a:pt x="106" y="91"/>
                      <a:pt x="106" y="89"/>
                      <a:pt x="106" y="89"/>
                    </a:cubicBezTo>
                    <a:cubicBezTo>
                      <a:pt x="107" y="89"/>
                      <a:pt x="107" y="90"/>
                      <a:pt x="107" y="90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9" y="90"/>
                      <a:pt x="111" y="91"/>
                      <a:pt x="112" y="91"/>
                    </a:cubicBezTo>
                    <a:cubicBezTo>
                      <a:pt x="112" y="91"/>
                      <a:pt x="112" y="90"/>
                      <a:pt x="113" y="90"/>
                    </a:cubicBezTo>
                    <a:cubicBezTo>
                      <a:pt x="113" y="90"/>
                      <a:pt x="114" y="91"/>
                      <a:pt x="114" y="91"/>
                    </a:cubicBezTo>
                    <a:cubicBezTo>
                      <a:pt x="115" y="91"/>
                      <a:pt x="116" y="90"/>
                      <a:pt x="117" y="91"/>
                    </a:cubicBezTo>
                    <a:cubicBezTo>
                      <a:pt x="118" y="91"/>
                      <a:pt x="119" y="92"/>
                      <a:pt x="119" y="92"/>
                    </a:cubicBezTo>
                    <a:cubicBezTo>
                      <a:pt x="120" y="92"/>
                      <a:pt x="119" y="91"/>
                      <a:pt x="120" y="92"/>
                    </a:cubicBezTo>
                    <a:cubicBezTo>
                      <a:pt x="121" y="92"/>
                      <a:pt x="122" y="92"/>
                      <a:pt x="122" y="93"/>
                    </a:cubicBezTo>
                    <a:cubicBezTo>
                      <a:pt x="123" y="92"/>
                      <a:pt x="123" y="91"/>
                      <a:pt x="123" y="90"/>
                    </a:cubicBezTo>
                    <a:cubicBezTo>
                      <a:pt x="123" y="90"/>
                      <a:pt x="123" y="90"/>
                      <a:pt x="123" y="90"/>
                    </a:cubicBezTo>
                    <a:cubicBezTo>
                      <a:pt x="124" y="90"/>
                      <a:pt x="123" y="89"/>
                      <a:pt x="123" y="89"/>
                    </a:cubicBezTo>
                    <a:cubicBezTo>
                      <a:pt x="122" y="89"/>
                      <a:pt x="121" y="89"/>
                      <a:pt x="119" y="89"/>
                    </a:cubicBezTo>
                    <a:cubicBezTo>
                      <a:pt x="119" y="88"/>
                      <a:pt x="119" y="88"/>
                      <a:pt x="119" y="87"/>
                    </a:cubicBezTo>
                    <a:cubicBezTo>
                      <a:pt x="119" y="87"/>
                      <a:pt x="119" y="87"/>
                      <a:pt x="119" y="87"/>
                    </a:cubicBezTo>
                    <a:cubicBezTo>
                      <a:pt x="119" y="87"/>
                      <a:pt x="118" y="86"/>
                      <a:pt x="117" y="86"/>
                    </a:cubicBezTo>
                    <a:cubicBezTo>
                      <a:pt x="116" y="85"/>
                      <a:pt x="115" y="86"/>
                      <a:pt x="115" y="86"/>
                    </a:cubicBezTo>
                    <a:cubicBezTo>
                      <a:pt x="115" y="86"/>
                      <a:pt x="115" y="85"/>
                      <a:pt x="115" y="85"/>
                    </a:cubicBezTo>
                    <a:cubicBezTo>
                      <a:pt x="114" y="85"/>
                      <a:pt x="114" y="85"/>
                      <a:pt x="114" y="85"/>
                    </a:cubicBezTo>
                    <a:cubicBezTo>
                      <a:pt x="112" y="84"/>
                      <a:pt x="111" y="82"/>
                      <a:pt x="109" y="81"/>
                    </a:cubicBezTo>
                    <a:cubicBezTo>
                      <a:pt x="109" y="81"/>
                      <a:pt x="109" y="80"/>
                      <a:pt x="109" y="80"/>
                    </a:cubicBezTo>
                    <a:cubicBezTo>
                      <a:pt x="109" y="80"/>
                      <a:pt x="110" y="79"/>
                      <a:pt x="110" y="79"/>
                    </a:cubicBezTo>
                    <a:cubicBezTo>
                      <a:pt x="111" y="79"/>
                      <a:pt x="114" y="81"/>
                      <a:pt x="115" y="81"/>
                    </a:cubicBezTo>
                    <a:cubicBezTo>
                      <a:pt x="115" y="81"/>
                      <a:pt x="115" y="80"/>
                      <a:pt x="115" y="80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116" y="80"/>
                      <a:pt x="117" y="82"/>
                      <a:pt x="118" y="82"/>
                    </a:cubicBezTo>
                    <a:cubicBezTo>
                      <a:pt x="118" y="82"/>
                      <a:pt x="118" y="81"/>
                      <a:pt x="119" y="81"/>
                    </a:cubicBezTo>
                    <a:cubicBezTo>
                      <a:pt x="120" y="81"/>
                      <a:pt x="121" y="81"/>
                      <a:pt x="122" y="81"/>
                    </a:cubicBezTo>
                    <a:cubicBezTo>
                      <a:pt x="122" y="81"/>
                      <a:pt x="122" y="82"/>
                      <a:pt x="122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4" y="82"/>
                      <a:pt x="125" y="83"/>
                      <a:pt x="125" y="84"/>
                    </a:cubicBezTo>
                    <a:cubicBezTo>
                      <a:pt x="126" y="84"/>
                      <a:pt x="127" y="84"/>
                      <a:pt x="127" y="84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6" y="83"/>
                      <a:pt x="126" y="83"/>
                      <a:pt x="126" y="84"/>
                    </a:cubicBezTo>
                    <a:cubicBezTo>
                      <a:pt x="125" y="83"/>
                      <a:pt x="125" y="82"/>
                      <a:pt x="125" y="81"/>
                    </a:cubicBezTo>
                    <a:cubicBezTo>
                      <a:pt x="124" y="81"/>
                      <a:pt x="124" y="81"/>
                      <a:pt x="123" y="81"/>
                    </a:cubicBezTo>
                    <a:cubicBezTo>
                      <a:pt x="123" y="81"/>
                      <a:pt x="123" y="80"/>
                      <a:pt x="123" y="80"/>
                    </a:cubicBezTo>
                    <a:cubicBezTo>
                      <a:pt x="126" y="80"/>
                      <a:pt x="125" y="81"/>
                      <a:pt x="125" y="78"/>
                    </a:cubicBezTo>
                    <a:cubicBezTo>
                      <a:pt x="125" y="78"/>
                      <a:pt x="124" y="77"/>
                      <a:pt x="125" y="77"/>
                    </a:cubicBezTo>
                    <a:cubicBezTo>
                      <a:pt x="125" y="77"/>
                      <a:pt x="126" y="78"/>
                      <a:pt x="126" y="78"/>
                    </a:cubicBezTo>
                    <a:cubicBezTo>
                      <a:pt x="126" y="78"/>
                      <a:pt x="126" y="77"/>
                      <a:pt x="127" y="77"/>
                    </a:cubicBezTo>
                    <a:cubicBezTo>
                      <a:pt x="126" y="76"/>
                      <a:pt x="126" y="75"/>
                      <a:pt x="125" y="74"/>
                    </a:cubicBezTo>
                    <a:cubicBezTo>
                      <a:pt x="124" y="74"/>
                      <a:pt x="125" y="73"/>
                      <a:pt x="124" y="73"/>
                    </a:cubicBezTo>
                    <a:cubicBezTo>
                      <a:pt x="124" y="73"/>
                      <a:pt x="123" y="74"/>
                      <a:pt x="124" y="74"/>
                    </a:cubicBezTo>
                    <a:cubicBezTo>
                      <a:pt x="124" y="74"/>
                      <a:pt x="124" y="75"/>
                      <a:pt x="125" y="75"/>
                    </a:cubicBezTo>
                    <a:cubicBezTo>
                      <a:pt x="125" y="75"/>
                      <a:pt x="125" y="75"/>
                      <a:pt x="124" y="75"/>
                    </a:cubicBezTo>
                    <a:cubicBezTo>
                      <a:pt x="123" y="75"/>
                      <a:pt x="124" y="74"/>
                      <a:pt x="123" y="74"/>
                    </a:cubicBezTo>
                    <a:cubicBezTo>
                      <a:pt x="123" y="74"/>
                      <a:pt x="123" y="74"/>
                      <a:pt x="122" y="74"/>
                    </a:cubicBezTo>
                    <a:cubicBezTo>
                      <a:pt x="122" y="74"/>
                      <a:pt x="122" y="73"/>
                      <a:pt x="122" y="73"/>
                    </a:cubicBezTo>
                    <a:cubicBezTo>
                      <a:pt x="122" y="73"/>
                      <a:pt x="121" y="72"/>
                      <a:pt x="121" y="72"/>
                    </a:cubicBezTo>
                    <a:cubicBezTo>
                      <a:pt x="120" y="72"/>
                      <a:pt x="120" y="72"/>
                      <a:pt x="119" y="72"/>
                    </a:cubicBezTo>
                    <a:cubicBezTo>
                      <a:pt x="119" y="72"/>
                      <a:pt x="119" y="71"/>
                      <a:pt x="119" y="71"/>
                    </a:cubicBezTo>
                    <a:cubicBezTo>
                      <a:pt x="119" y="70"/>
                      <a:pt x="118" y="70"/>
                      <a:pt x="118" y="70"/>
                    </a:cubicBezTo>
                    <a:cubicBezTo>
                      <a:pt x="117" y="69"/>
                      <a:pt x="117" y="68"/>
                      <a:pt x="117" y="67"/>
                    </a:cubicBezTo>
                    <a:cubicBezTo>
                      <a:pt x="114" y="67"/>
                      <a:pt x="114" y="66"/>
                      <a:pt x="113" y="64"/>
                    </a:cubicBezTo>
                    <a:cubicBezTo>
                      <a:pt x="114" y="64"/>
                      <a:pt x="114" y="63"/>
                      <a:pt x="114" y="64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5" y="64"/>
                      <a:pt x="116" y="65"/>
                      <a:pt x="116" y="65"/>
                    </a:cubicBezTo>
                    <a:cubicBezTo>
                      <a:pt x="116" y="65"/>
                      <a:pt x="116" y="64"/>
                      <a:pt x="116" y="64"/>
                    </a:cubicBezTo>
                    <a:cubicBezTo>
                      <a:pt x="116" y="64"/>
                      <a:pt x="116" y="63"/>
                      <a:pt x="116" y="63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5" y="62"/>
                      <a:pt x="115" y="61"/>
                      <a:pt x="114" y="60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116" y="61"/>
                      <a:pt x="116" y="61"/>
                      <a:pt x="116" y="62"/>
                    </a:cubicBezTo>
                    <a:cubicBezTo>
                      <a:pt x="117" y="62"/>
                      <a:pt x="117" y="62"/>
                      <a:pt x="117" y="62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61"/>
                      <a:pt x="117" y="60"/>
                      <a:pt x="117" y="60"/>
                    </a:cubicBezTo>
                    <a:cubicBezTo>
                      <a:pt x="117" y="59"/>
                      <a:pt x="115" y="59"/>
                      <a:pt x="117" y="59"/>
                    </a:cubicBezTo>
                    <a:cubicBezTo>
                      <a:pt x="117" y="60"/>
                      <a:pt x="117" y="60"/>
                      <a:pt x="117" y="60"/>
                    </a:cubicBezTo>
                    <a:cubicBezTo>
                      <a:pt x="118" y="60"/>
                      <a:pt x="118" y="59"/>
                      <a:pt x="119" y="59"/>
                    </a:cubicBezTo>
                    <a:cubicBezTo>
                      <a:pt x="119" y="59"/>
                      <a:pt x="118" y="60"/>
                      <a:pt x="118" y="61"/>
                    </a:cubicBezTo>
                    <a:cubicBezTo>
                      <a:pt x="118" y="61"/>
                      <a:pt x="119" y="61"/>
                      <a:pt x="119" y="61"/>
                    </a:cubicBezTo>
                    <a:cubicBezTo>
                      <a:pt x="120" y="62"/>
                      <a:pt x="119" y="63"/>
                      <a:pt x="120" y="63"/>
                    </a:cubicBezTo>
                    <a:cubicBezTo>
                      <a:pt x="120" y="64"/>
                      <a:pt x="121" y="63"/>
                      <a:pt x="121" y="64"/>
                    </a:cubicBezTo>
                    <a:cubicBezTo>
                      <a:pt x="121" y="64"/>
                      <a:pt x="122" y="65"/>
                      <a:pt x="122" y="65"/>
                    </a:cubicBezTo>
                    <a:cubicBezTo>
                      <a:pt x="124" y="65"/>
                      <a:pt x="125" y="64"/>
                      <a:pt x="126" y="64"/>
                    </a:cubicBezTo>
                    <a:cubicBezTo>
                      <a:pt x="126" y="64"/>
                      <a:pt x="126" y="65"/>
                      <a:pt x="125" y="65"/>
                    </a:cubicBezTo>
                    <a:cubicBezTo>
                      <a:pt x="125" y="65"/>
                      <a:pt x="125" y="65"/>
                      <a:pt x="124" y="65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5" y="66"/>
                      <a:pt x="126" y="66"/>
                      <a:pt x="126" y="66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26" y="67"/>
                      <a:pt x="127" y="67"/>
                      <a:pt x="127" y="67"/>
                    </a:cubicBezTo>
                    <a:cubicBezTo>
                      <a:pt x="126" y="67"/>
                      <a:pt x="128" y="66"/>
                      <a:pt x="128" y="66"/>
                    </a:cubicBezTo>
                    <a:cubicBezTo>
                      <a:pt x="128" y="67"/>
                      <a:pt x="128" y="68"/>
                      <a:pt x="127" y="68"/>
                    </a:cubicBezTo>
                    <a:cubicBezTo>
                      <a:pt x="127" y="68"/>
                      <a:pt x="127" y="68"/>
                      <a:pt x="127" y="69"/>
                    </a:cubicBezTo>
                    <a:cubicBezTo>
                      <a:pt x="128" y="68"/>
                      <a:pt x="132" y="67"/>
                      <a:pt x="129" y="69"/>
                    </a:cubicBezTo>
                    <a:cubicBezTo>
                      <a:pt x="128" y="70"/>
                      <a:pt x="129" y="70"/>
                      <a:pt x="129" y="70"/>
                    </a:cubicBezTo>
                    <a:cubicBezTo>
                      <a:pt x="130" y="70"/>
                      <a:pt x="130" y="70"/>
                      <a:pt x="130" y="69"/>
                    </a:cubicBezTo>
                    <a:cubicBezTo>
                      <a:pt x="131" y="70"/>
                      <a:pt x="130" y="70"/>
                      <a:pt x="130" y="70"/>
                    </a:cubicBezTo>
                    <a:cubicBezTo>
                      <a:pt x="131" y="71"/>
                      <a:pt x="131" y="71"/>
                      <a:pt x="131" y="71"/>
                    </a:cubicBezTo>
                    <a:cubicBezTo>
                      <a:pt x="132" y="72"/>
                      <a:pt x="132" y="71"/>
                      <a:pt x="133" y="71"/>
                    </a:cubicBezTo>
                    <a:cubicBezTo>
                      <a:pt x="133" y="72"/>
                      <a:pt x="133" y="72"/>
                      <a:pt x="133" y="72"/>
                    </a:cubicBezTo>
                    <a:cubicBezTo>
                      <a:pt x="135" y="72"/>
                      <a:pt x="133" y="72"/>
                      <a:pt x="134" y="71"/>
                    </a:cubicBezTo>
                    <a:cubicBezTo>
                      <a:pt x="136" y="70"/>
                      <a:pt x="134" y="70"/>
                      <a:pt x="134" y="69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134" y="67"/>
                      <a:pt x="133" y="67"/>
                      <a:pt x="133" y="67"/>
                    </a:cubicBezTo>
                    <a:cubicBezTo>
                      <a:pt x="133" y="67"/>
                      <a:pt x="134" y="65"/>
                      <a:pt x="134" y="66"/>
                    </a:cubicBezTo>
                    <a:cubicBezTo>
                      <a:pt x="134" y="66"/>
                      <a:pt x="134" y="66"/>
                      <a:pt x="134" y="67"/>
                    </a:cubicBezTo>
                    <a:cubicBezTo>
                      <a:pt x="134" y="67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7" y="67"/>
                    </a:cubicBezTo>
                    <a:cubicBezTo>
                      <a:pt x="137" y="66"/>
                      <a:pt x="137" y="66"/>
                      <a:pt x="137" y="66"/>
                    </a:cubicBezTo>
                    <a:cubicBezTo>
                      <a:pt x="137" y="65"/>
                      <a:pt x="137" y="65"/>
                      <a:pt x="136" y="65"/>
                    </a:cubicBezTo>
                    <a:cubicBezTo>
                      <a:pt x="136" y="65"/>
                      <a:pt x="136" y="65"/>
                      <a:pt x="136" y="65"/>
                    </a:cubicBezTo>
                    <a:cubicBezTo>
                      <a:pt x="135" y="64"/>
                      <a:pt x="136" y="64"/>
                      <a:pt x="137" y="64"/>
                    </a:cubicBezTo>
                    <a:cubicBezTo>
                      <a:pt x="137" y="64"/>
                      <a:pt x="137" y="64"/>
                      <a:pt x="137" y="64"/>
                    </a:cubicBezTo>
                    <a:cubicBezTo>
                      <a:pt x="137" y="64"/>
                      <a:pt x="137" y="64"/>
                      <a:pt x="137" y="63"/>
                    </a:cubicBezTo>
                    <a:cubicBezTo>
                      <a:pt x="137" y="63"/>
                      <a:pt x="137" y="62"/>
                      <a:pt x="137" y="62"/>
                    </a:cubicBezTo>
                    <a:cubicBezTo>
                      <a:pt x="137" y="62"/>
                      <a:pt x="138" y="62"/>
                      <a:pt x="138" y="62"/>
                    </a:cubicBezTo>
                    <a:cubicBezTo>
                      <a:pt x="138" y="62"/>
                      <a:pt x="139" y="60"/>
                      <a:pt x="138" y="61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9" y="60"/>
                      <a:pt x="139" y="60"/>
                      <a:pt x="140" y="60"/>
                    </a:cubicBezTo>
                    <a:cubicBezTo>
                      <a:pt x="140" y="61"/>
                      <a:pt x="140" y="61"/>
                      <a:pt x="140" y="61"/>
                    </a:cubicBezTo>
                    <a:cubicBezTo>
                      <a:pt x="140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1" y="60"/>
                      <a:pt x="142" y="60"/>
                      <a:pt x="142" y="59"/>
                    </a:cubicBezTo>
                    <a:cubicBezTo>
                      <a:pt x="142" y="58"/>
                      <a:pt x="141" y="58"/>
                      <a:pt x="141" y="58"/>
                    </a:cubicBezTo>
                    <a:cubicBezTo>
                      <a:pt x="142" y="58"/>
                      <a:pt x="142" y="58"/>
                      <a:pt x="142" y="58"/>
                    </a:cubicBezTo>
                    <a:cubicBezTo>
                      <a:pt x="142" y="59"/>
                      <a:pt x="143" y="59"/>
                      <a:pt x="143" y="59"/>
                    </a:cubicBezTo>
                    <a:cubicBezTo>
                      <a:pt x="143" y="58"/>
                      <a:pt x="143" y="58"/>
                      <a:pt x="143" y="58"/>
                    </a:cubicBezTo>
                    <a:cubicBezTo>
                      <a:pt x="143" y="57"/>
                      <a:pt x="143" y="57"/>
                      <a:pt x="143" y="57"/>
                    </a:cubicBezTo>
                    <a:cubicBezTo>
                      <a:pt x="142" y="57"/>
                      <a:pt x="142" y="57"/>
                      <a:pt x="142" y="57"/>
                    </a:cubicBezTo>
                    <a:cubicBezTo>
                      <a:pt x="142" y="56"/>
                      <a:pt x="142" y="55"/>
                      <a:pt x="142" y="55"/>
                    </a:cubicBezTo>
                    <a:cubicBezTo>
                      <a:pt x="141" y="54"/>
                      <a:pt x="140" y="54"/>
                      <a:pt x="140" y="54"/>
                    </a:cubicBezTo>
                    <a:cubicBezTo>
                      <a:pt x="140" y="54"/>
                      <a:pt x="140" y="53"/>
                      <a:pt x="139" y="53"/>
                    </a:cubicBezTo>
                    <a:cubicBezTo>
                      <a:pt x="139" y="53"/>
                      <a:pt x="139" y="55"/>
                      <a:pt x="139" y="56"/>
                    </a:cubicBezTo>
                    <a:cubicBezTo>
                      <a:pt x="139" y="56"/>
                      <a:pt x="139" y="55"/>
                      <a:pt x="139" y="55"/>
                    </a:cubicBezTo>
                    <a:cubicBezTo>
                      <a:pt x="138" y="55"/>
                      <a:pt x="138" y="56"/>
                      <a:pt x="137" y="56"/>
                    </a:cubicBezTo>
                    <a:cubicBezTo>
                      <a:pt x="137" y="55"/>
                      <a:pt x="137" y="55"/>
                      <a:pt x="137" y="55"/>
                    </a:cubicBezTo>
                    <a:cubicBezTo>
                      <a:pt x="137" y="55"/>
                      <a:pt x="137" y="55"/>
                      <a:pt x="137" y="55"/>
                    </a:cubicBezTo>
                    <a:cubicBezTo>
                      <a:pt x="138" y="55"/>
                      <a:pt x="135" y="56"/>
                      <a:pt x="136" y="56"/>
                    </a:cubicBezTo>
                    <a:cubicBezTo>
                      <a:pt x="136" y="56"/>
                      <a:pt x="136" y="57"/>
                      <a:pt x="136" y="57"/>
                    </a:cubicBezTo>
                    <a:cubicBezTo>
                      <a:pt x="136" y="57"/>
                      <a:pt x="135" y="57"/>
                      <a:pt x="135" y="57"/>
                    </a:cubicBezTo>
                    <a:cubicBezTo>
                      <a:pt x="135" y="57"/>
                      <a:pt x="135" y="56"/>
                      <a:pt x="135" y="55"/>
                    </a:cubicBezTo>
                    <a:cubicBezTo>
                      <a:pt x="135" y="55"/>
                      <a:pt x="136" y="54"/>
                      <a:pt x="136" y="54"/>
                    </a:cubicBezTo>
                    <a:cubicBezTo>
                      <a:pt x="136" y="54"/>
                      <a:pt x="136" y="53"/>
                      <a:pt x="136" y="54"/>
                    </a:cubicBezTo>
                    <a:cubicBezTo>
                      <a:pt x="136" y="54"/>
                      <a:pt x="136" y="54"/>
                      <a:pt x="136" y="54"/>
                    </a:cubicBezTo>
                    <a:cubicBezTo>
                      <a:pt x="135" y="54"/>
                      <a:pt x="135" y="54"/>
                      <a:pt x="134" y="53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134" y="55"/>
                      <a:pt x="134" y="55"/>
                      <a:pt x="134" y="56"/>
                    </a:cubicBezTo>
                    <a:cubicBezTo>
                      <a:pt x="132" y="54"/>
                      <a:pt x="133" y="55"/>
                      <a:pt x="130" y="55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5"/>
                      <a:pt x="129" y="55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29" y="54"/>
                      <a:pt x="130" y="54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2"/>
                      <a:pt x="130" y="52"/>
                    </a:cubicBezTo>
                    <a:cubicBezTo>
                      <a:pt x="129" y="51"/>
                      <a:pt x="129" y="51"/>
                      <a:pt x="128" y="50"/>
                    </a:cubicBezTo>
                    <a:cubicBezTo>
                      <a:pt x="128" y="51"/>
                      <a:pt x="128" y="51"/>
                      <a:pt x="128" y="52"/>
                    </a:cubicBezTo>
                    <a:cubicBezTo>
                      <a:pt x="127" y="52"/>
                      <a:pt x="126" y="52"/>
                      <a:pt x="126" y="52"/>
                    </a:cubicBezTo>
                    <a:cubicBezTo>
                      <a:pt x="126" y="52"/>
                      <a:pt x="127" y="49"/>
                      <a:pt x="127" y="49"/>
                    </a:cubicBezTo>
                    <a:cubicBezTo>
                      <a:pt x="126" y="49"/>
                      <a:pt x="127" y="48"/>
                      <a:pt x="126" y="48"/>
                    </a:cubicBezTo>
                    <a:cubicBezTo>
                      <a:pt x="126" y="48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1"/>
                    </a:cubicBezTo>
                    <a:cubicBezTo>
                      <a:pt x="125" y="51"/>
                      <a:pt x="124" y="51"/>
                      <a:pt x="124" y="51"/>
                    </a:cubicBezTo>
                    <a:cubicBezTo>
                      <a:pt x="124" y="51"/>
                      <a:pt x="124" y="50"/>
                      <a:pt x="124" y="50"/>
                    </a:cubicBezTo>
                    <a:cubicBezTo>
                      <a:pt x="124" y="50"/>
                      <a:pt x="124" y="49"/>
                      <a:pt x="123" y="49"/>
                    </a:cubicBezTo>
                    <a:cubicBezTo>
                      <a:pt x="123" y="50"/>
                      <a:pt x="123" y="50"/>
                      <a:pt x="123" y="50"/>
                    </a:cubicBezTo>
                    <a:cubicBezTo>
                      <a:pt x="123" y="50"/>
                      <a:pt x="122" y="51"/>
                      <a:pt x="122" y="51"/>
                    </a:cubicBezTo>
                    <a:cubicBezTo>
                      <a:pt x="122" y="51"/>
                      <a:pt x="122" y="51"/>
                      <a:pt x="122" y="50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51"/>
                      <a:pt x="121" y="51"/>
                      <a:pt x="121" y="52"/>
                    </a:cubicBezTo>
                    <a:cubicBezTo>
                      <a:pt x="121" y="52"/>
                      <a:pt x="120" y="52"/>
                      <a:pt x="120" y="52"/>
                    </a:cubicBezTo>
                    <a:cubicBezTo>
                      <a:pt x="120" y="51"/>
                      <a:pt x="120" y="50"/>
                      <a:pt x="121" y="49"/>
                    </a:cubicBezTo>
                    <a:cubicBezTo>
                      <a:pt x="122" y="49"/>
                      <a:pt x="120" y="49"/>
                      <a:pt x="120" y="49"/>
                    </a:cubicBezTo>
                    <a:cubicBezTo>
                      <a:pt x="120" y="49"/>
                      <a:pt x="120" y="49"/>
                      <a:pt x="120" y="50"/>
                    </a:cubicBezTo>
                    <a:cubicBezTo>
                      <a:pt x="120" y="50"/>
                      <a:pt x="120" y="49"/>
                      <a:pt x="120" y="49"/>
                    </a:cubicBezTo>
                    <a:cubicBezTo>
                      <a:pt x="119" y="48"/>
                      <a:pt x="119" y="49"/>
                      <a:pt x="119" y="49"/>
                    </a:cubicBezTo>
                    <a:cubicBezTo>
                      <a:pt x="119" y="49"/>
                      <a:pt x="119" y="48"/>
                      <a:pt x="119" y="48"/>
                    </a:cubicBezTo>
                    <a:cubicBezTo>
                      <a:pt x="118" y="48"/>
                      <a:pt x="117" y="48"/>
                      <a:pt x="117" y="48"/>
                    </a:cubicBezTo>
                    <a:cubicBezTo>
                      <a:pt x="119" y="46"/>
                      <a:pt x="118" y="47"/>
                      <a:pt x="116" y="46"/>
                    </a:cubicBezTo>
                    <a:cubicBezTo>
                      <a:pt x="116" y="46"/>
                      <a:pt x="116" y="47"/>
                      <a:pt x="116" y="47"/>
                    </a:cubicBezTo>
                    <a:cubicBezTo>
                      <a:pt x="116" y="46"/>
                      <a:pt x="116" y="46"/>
                      <a:pt x="116" y="45"/>
                    </a:cubicBezTo>
                    <a:cubicBezTo>
                      <a:pt x="115" y="45"/>
                      <a:pt x="113" y="45"/>
                      <a:pt x="112" y="45"/>
                    </a:cubicBezTo>
                    <a:cubicBezTo>
                      <a:pt x="112" y="45"/>
                      <a:pt x="112" y="44"/>
                      <a:pt x="112" y="44"/>
                    </a:cubicBezTo>
                    <a:cubicBezTo>
                      <a:pt x="112" y="43"/>
                      <a:pt x="111" y="44"/>
                      <a:pt x="111" y="44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2" y="43"/>
                      <a:pt x="113" y="43"/>
                      <a:pt x="114" y="43"/>
                    </a:cubicBezTo>
                    <a:cubicBezTo>
                      <a:pt x="114" y="42"/>
                      <a:pt x="114" y="42"/>
                      <a:pt x="114" y="42"/>
                    </a:cubicBezTo>
                    <a:cubicBezTo>
                      <a:pt x="114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0"/>
                      <a:pt x="113" y="40"/>
                      <a:pt x="113" y="39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2" y="38"/>
                      <a:pt x="113" y="38"/>
                      <a:pt x="113" y="38"/>
                    </a:cubicBezTo>
                    <a:cubicBezTo>
                      <a:pt x="114" y="39"/>
                      <a:pt x="114" y="39"/>
                      <a:pt x="114" y="39"/>
                    </a:cubicBezTo>
                    <a:cubicBezTo>
                      <a:pt x="115" y="39"/>
                      <a:pt x="116" y="39"/>
                      <a:pt x="117" y="39"/>
                    </a:cubicBezTo>
                    <a:cubicBezTo>
                      <a:pt x="119" y="38"/>
                      <a:pt x="115" y="36"/>
                      <a:pt x="114" y="36"/>
                    </a:cubicBezTo>
                    <a:cubicBezTo>
                      <a:pt x="113" y="36"/>
                      <a:pt x="112" y="37"/>
                      <a:pt x="112" y="37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2" y="36"/>
                      <a:pt x="111" y="35"/>
                      <a:pt x="111" y="35"/>
                    </a:cubicBezTo>
                    <a:cubicBezTo>
                      <a:pt x="111" y="35"/>
                      <a:pt x="112" y="35"/>
                      <a:pt x="113" y="35"/>
                    </a:cubicBezTo>
                    <a:cubicBezTo>
                      <a:pt x="113" y="35"/>
                      <a:pt x="114" y="34"/>
                      <a:pt x="114" y="34"/>
                    </a:cubicBezTo>
                    <a:cubicBezTo>
                      <a:pt x="114" y="33"/>
                      <a:pt x="115" y="34"/>
                      <a:pt x="115" y="34"/>
                    </a:cubicBezTo>
                    <a:cubicBezTo>
                      <a:pt x="116" y="33"/>
                      <a:pt x="116" y="32"/>
                      <a:pt x="116" y="31"/>
                    </a:cubicBezTo>
                    <a:cubicBezTo>
                      <a:pt x="116" y="31"/>
                      <a:pt x="115" y="30"/>
                      <a:pt x="114" y="30"/>
                    </a:cubicBezTo>
                    <a:cubicBezTo>
                      <a:pt x="114" y="30"/>
                      <a:pt x="114" y="29"/>
                      <a:pt x="114" y="29"/>
                    </a:cubicBezTo>
                    <a:cubicBezTo>
                      <a:pt x="114" y="29"/>
                      <a:pt x="113" y="29"/>
                      <a:pt x="113" y="29"/>
                    </a:cubicBezTo>
                    <a:cubicBezTo>
                      <a:pt x="113" y="30"/>
                      <a:pt x="112" y="32"/>
                      <a:pt x="111" y="32"/>
                    </a:cubicBezTo>
                    <a:cubicBezTo>
                      <a:pt x="110" y="32"/>
                      <a:pt x="111" y="31"/>
                      <a:pt x="110" y="30"/>
                    </a:cubicBezTo>
                    <a:cubicBezTo>
                      <a:pt x="110" y="30"/>
                      <a:pt x="109" y="30"/>
                      <a:pt x="108" y="30"/>
                    </a:cubicBezTo>
                    <a:cubicBezTo>
                      <a:pt x="108" y="30"/>
                      <a:pt x="109" y="30"/>
                      <a:pt x="109" y="30"/>
                    </a:cubicBezTo>
                    <a:cubicBezTo>
                      <a:pt x="109" y="30"/>
                      <a:pt x="109" y="30"/>
                      <a:pt x="110" y="29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1" y="28"/>
                      <a:pt x="111" y="29"/>
                      <a:pt x="112" y="29"/>
                    </a:cubicBezTo>
                    <a:cubicBezTo>
                      <a:pt x="112" y="29"/>
                      <a:pt x="112" y="28"/>
                      <a:pt x="112" y="28"/>
                    </a:cubicBezTo>
                    <a:cubicBezTo>
                      <a:pt x="111" y="27"/>
                      <a:pt x="110" y="28"/>
                      <a:pt x="110" y="28"/>
                    </a:cubicBezTo>
                    <a:cubicBezTo>
                      <a:pt x="109" y="27"/>
                      <a:pt x="109" y="26"/>
                      <a:pt x="109" y="26"/>
                    </a:cubicBezTo>
                    <a:cubicBezTo>
                      <a:pt x="108" y="26"/>
                      <a:pt x="107" y="26"/>
                      <a:pt x="107" y="26"/>
                    </a:cubicBezTo>
                    <a:cubicBezTo>
                      <a:pt x="107" y="26"/>
                      <a:pt x="106" y="27"/>
                      <a:pt x="106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7"/>
                      <a:pt x="106" y="26"/>
                      <a:pt x="106" y="26"/>
                    </a:cubicBezTo>
                    <a:cubicBezTo>
                      <a:pt x="105" y="26"/>
                      <a:pt x="103" y="25"/>
                      <a:pt x="103" y="27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3" y="27"/>
                      <a:pt x="102" y="26"/>
                      <a:pt x="102" y="26"/>
                    </a:cubicBezTo>
                    <a:cubicBezTo>
                      <a:pt x="102" y="26"/>
                      <a:pt x="103" y="26"/>
                      <a:pt x="103" y="26"/>
                    </a:cubicBezTo>
                    <a:cubicBezTo>
                      <a:pt x="103" y="26"/>
                      <a:pt x="104" y="25"/>
                      <a:pt x="104" y="25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3" y="24"/>
                      <a:pt x="103" y="24"/>
                    </a:cubicBezTo>
                    <a:cubicBezTo>
                      <a:pt x="103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3"/>
                    </a:cubicBezTo>
                    <a:cubicBezTo>
                      <a:pt x="102" y="23"/>
                      <a:pt x="101" y="24"/>
                      <a:pt x="102" y="24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01" y="24"/>
                      <a:pt x="102" y="25"/>
                      <a:pt x="102" y="25"/>
                    </a:cubicBezTo>
                    <a:cubicBezTo>
                      <a:pt x="102" y="25"/>
                      <a:pt x="101" y="25"/>
                      <a:pt x="101" y="25"/>
                    </a:cubicBezTo>
                    <a:cubicBezTo>
                      <a:pt x="99" y="25"/>
                      <a:pt x="98" y="25"/>
                      <a:pt x="100" y="24"/>
                    </a:cubicBezTo>
                    <a:cubicBezTo>
                      <a:pt x="100" y="24"/>
                      <a:pt x="101" y="24"/>
                      <a:pt x="101" y="23"/>
                    </a:cubicBezTo>
                    <a:cubicBezTo>
                      <a:pt x="101" y="23"/>
                      <a:pt x="101" y="22"/>
                      <a:pt x="101" y="23"/>
                    </a:cubicBezTo>
                    <a:cubicBezTo>
                      <a:pt x="101" y="23"/>
                      <a:pt x="99" y="23"/>
                      <a:pt x="99" y="22"/>
                    </a:cubicBezTo>
                    <a:cubicBezTo>
                      <a:pt x="98" y="22"/>
                      <a:pt x="98" y="21"/>
                      <a:pt x="98" y="21"/>
                    </a:cubicBezTo>
                    <a:cubicBezTo>
                      <a:pt x="97" y="21"/>
                      <a:pt x="98" y="20"/>
                      <a:pt x="97" y="20"/>
                    </a:cubicBezTo>
                    <a:cubicBezTo>
                      <a:pt x="95" y="20"/>
                      <a:pt x="96" y="22"/>
                      <a:pt x="96" y="23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3"/>
                      <a:pt x="95" y="23"/>
                    </a:cubicBezTo>
                    <a:cubicBezTo>
                      <a:pt x="94" y="23"/>
                      <a:pt x="95" y="22"/>
                      <a:pt x="94" y="22"/>
                    </a:cubicBezTo>
                    <a:cubicBezTo>
                      <a:pt x="94" y="22"/>
                      <a:pt x="93" y="23"/>
                      <a:pt x="93" y="23"/>
                    </a:cubicBezTo>
                    <a:cubicBezTo>
                      <a:pt x="93" y="22"/>
                      <a:pt x="93" y="18"/>
                      <a:pt x="91" y="21"/>
                    </a:cubicBezTo>
                    <a:cubicBezTo>
                      <a:pt x="91" y="22"/>
                      <a:pt x="91" y="22"/>
                      <a:pt x="91" y="23"/>
                    </a:cubicBezTo>
                    <a:cubicBezTo>
                      <a:pt x="91" y="23"/>
                      <a:pt x="90" y="23"/>
                      <a:pt x="90" y="23"/>
                    </a:cubicBezTo>
                    <a:cubicBezTo>
                      <a:pt x="90" y="23"/>
                      <a:pt x="89" y="22"/>
                      <a:pt x="89" y="22"/>
                    </a:cubicBezTo>
                    <a:cubicBezTo>
                      <a:pt x="89" y="22"/>
                      <a:pt x="89" y="22"/>
                      <a:pt x="89" y="21"/>
                    </a:cubicBezTo>
                    <a:cubicBezTo>
                      <a:pt x="90" y="22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8" y="20"/>
                      <a:pt x="88" y="20"/>
                    </a:cubicBezTo>
                    <a:cubicBezTo>
                      <a:pt x="89" y="20"/>
                      <a:pt x="90" y="19"/>
                      <a:pt x="91" y="19"/>
                    </a:cubicBezTo>
                    <a:cubicBezTo>
                      <a:pt x="90" y="16"/>
                      <a:pt x="90" y="15"/>
                      <a:pt x="88" y="15"/>
                    </a:cubicBezTo>
                    <a:cubicBezTo>
                      <a:pt x="88" y="15"/>
                      <a:pt x="88" y="15"/>
                      <a:pt x="89" y="15"/>
                    </a:cubicBezTo>
                    <a:cubicBezTo>
                      <a:pt x="89" y="15"/>
                      <a:pt x="89" y="14"/>
                      <a:pt x="89" y="14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89" y="14"/>
                      <a:pt x="88" y="12"/>
                      <a:pt x="88" y="12"/>
                    </a:cubicBezTo>
                    <a:cubicBezTo>
                      <a:pt x="87" y="12"/>
                      <a:pt x="86" y="12"/>
                      <a:pt x="85" y="12"/>
                    </a:cubicBezTo>
                    <a:cubicBezTo>
                      <a:pt x="85" y="12"/>
                      <a:pt x="84" y="12"/>
                      <a:pt x="84" y="12"/>
                    </a:cubicBezTo>
                    <a:cubicBezTo>
                      <a:pt x="83" y="12"/>
                      <a:pt x="83" y="13"/>
                      <a:pt x="81" y="13"/>
                    </a:cubicBezTo>
                    <a:cubicBezTo>
                      <a:pt x="81" y="13"/>
                      <a:pt x="80" y="12"/>
                      <a:pt x="79" y="12"/>
                    </a:cubicBezTo>
                    <a:close/>
                  </a:path>
                </a:pathLst>
              </a:custGeom>
              <a:solidFill>
                <a:srgbClr val="D5D1C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5" name="Freeform 6"/>
              <p:cNvSpPr>
                <a:spLocks noEditPoints="1"/>
              </p:cNvSpPr>
              <p:nvPr/>
            </p:nvSpPr>
            <p:spPr bwMode="auto">
              <a:xfrm>
                <a:off x="1003300" y="1822450"/>
                <a:ext cx="1441450" cy="1055688"/>
              </a:xfrm>
              <a:custGeom>
                <a:avLst/>
                <a:gdLst>
                  <a:gd name="T0" fmla="*/ 74 w 254"/>
                  <a:gd name="T1" fmla="*/ 24 h 186"/>
                  <a:gd name="T2" fmla="*/ 106 w 254"/>
                  <a:gd name="T3" fmla="*/ 10 h 186"/>
                  <a:gd name="T4" fmla="*/ 143 w 254"/>
                  <a:gd name="T5" fmla="*/ 9 h 186"/>
                  <a:gd name="T6" fmla="*/ 181 w 254"/>
                  <a:gd name="T7" fmla="*/ 45 h 186"/>
                  <a:gd name="T8" fmla="*/ 170 w 254"/>
                  <a:gd name="T9" fmla="*/ 42 h 186"/>
                  <a:gd name="T10" fmla="*/ 174 w 254"/>
                  <a:gd name="T11" fmla="*/ 50 h 186"/>
                  <a:gd name="T12" fmla="*/ 163 w 254"/>
                  <a:gd name="T13" fmla="*/ 13 h 186"/>
                  <a:gd name="T14" fmla="*/ 182 w 254"/>
                  <a:gd name="T15" fmla="*/ 25 h 186"/>
                  <a:gd name="T16" fmla="*/ 183 w 254"/>
                  <a:gd name="T17" fmla="*/ 6 h 186"/>
                  <a:gd name="T18" fmla="*/ 98 w 254"/>
                  <a:gd name="T19" fmla="*/ 19 h 186"/>
                  <a:gd name="T20" fmla="*/ 107 w 254"/>
                  <a:gd name="T21" fmla="*/ 27 h 186"/>
                  <a:gd name="T22" fmla="*/ 126 w 254"/>
                  <a:gd name="T23" fmla="*/ 32 h 186"/>
                  <a:gd name="T24" fmla="*/ 118 w 254"/>
                  <a:gd name="T25" fmla="*/ 49 h 186"/>
                  <a:gd name="T26" fmla="*/ 150 w 254"/>
                  <a:gd name="T27" fmla="*/ 39 h 186"/>
                  <a:gd name="T28" fmla="*/ 161 w 254"/>
                  <a:gd name="T29" fmla="*/ 41 h 186"/>
                  <a:gd name="T30" fmla="*/ 161 w 254"/>
                  <a:gd name="T31" fmla="*/ 31 h 186"/>
                  <a:gd name="T32" fmla="*/ 141 w 254"/>
                  <a:gd name="T33" fmla="*/ 22 h 186"/>
                  <a:gd name="T34" fmla="*/ 123 w 254"/>
                  <a:gd name="T35" fmla="*/ 19 h 186"/>
                  <a:gd name="T36" fmla="*/ 91 w 254"/>
                  <a:gd name="T37" fmla="*/ 64 h 186"/>
                  <a:gd name="T38" fmla="*/ 87 w 254"/>
                  <a:gd name="T39" fmla="*/ 75 h 186"/>
                  <a:gd name="T40" fmla="*/ 76 w 254"/>
                  <a:gd name="T41" fmla="*/ 63 h 186"/>
                  <a:gd name="T42" fmla="*/ 91 w 254"/>
                  <a:gd name="T43" fmla="*/ 85 h 186"/>
                  <a:gd name="T44" fmla="*/ 112 w 254"/>
                  <a:gd name="T45" fmla="*/ 102 h 186"/>
                  <a:gd name="T46" fmla="*/ 115 w 254"/>
                  <a:gd name="T47" fmla="*/ 92 h 186"/>
                  <a:gd name="T48" fmla="*/ 131 w 254"/>
                  <a:gd name="T49" fmla="*/ 118 h 186"/>
                  <a:gd name="T50" fmla="*/ 40 w 254"/>
                  <a:gd name="T51" fmla="*/ 153 h 186"/>
                  <a:gd name="T52" fmla="*/ 41 w 254"/>
                  <a:gd name="T53" fmla="*/ 157 h 186"/>
                  <a:gd name="T54" fmla="*/ 164 w 254"/>
                  <a:gd name="T55" fmla="*/ 123 h 186"/>
                  <a:gd name="T56" fmla="*/ 187 w 254"/>
                  <a:gd name="T57" fmla="*/ 172 h 186"/>
                  <a:gd name="T58" fmla="*/ 179 w 254"/>
                  <a:gd name="T59" fmla="*/ 148 h 186"/>
                  <a:gd name="T60" fmla="*/ 180 w 254"/>
                  <a:gd name="T61" fmla="*/ 174 h 186"/>
                  <a:gd name="T62" fmla="*/ 45 w 254"/>
                  <a:gd name="T63" fmla="*/ 42 h 186"/>
                  <a:gd name="T64" fmla="*/ 201 w 254"/>
                  <a:gd name="T65" fmla="*/ 99 h 186"/>
                  <a:gd name="T66" fmla="*/ 214 w 254"/>
                  <a:gd name="T67" fmla="*/ 86 h 186"/>
                  <a:gd name="T68" fmla="*/ 217 w 254"/>
                  <a:gd name="T69" fmla="*/ 70 h 186"/>
                  <a:gd name="T70" fmla="*/ 237 w 254"/>
                  <a:gd name="T71" fmla="*/ 66 h 186"/>
                  <a:gd name="T72" fmla="*/ 248 w 254"/>
                  <a:gd name="T73" fmla="*/ 53 h 186"/>
                  <a:gd name="T74" fmla="*/ 237 w 254"/>
                  <a:gd name="T75" fmla="*/ 46 h 186"/>
                  <a:gd name="T76" fmla="*/ 221 w 254"/>
                  <a:gd name="T77" fmla="*/ 53 h 186"/>
                  <a:gd name="T78" fmla="*/ 212 w 254"/>
                  <a:gd name="T79" fmla="*/ 42 h 186"/>
                  <a:gd name="T80" fmla="*/ 206 w 254"/>
                  <a:gd name="T81" fmla="*/ 30 h 186"/>
                  <a:gd name="T82" fmla="*/ 197 w 254"/>
                  <a:gd name="T83" fmla="*/ 16 h 186"/>
                  <a:gd name="T84" fmla="*/ 192 w 254"/>
                  <a:gd name="T85" fmla="*/ 9 h 186"/>
                  <a:gd name="T86" fmla="*/ 189 w 254"/>
                  <a:gd name="T87" fmla="*/ 29 h 186"/>
                  <a:gd name="T88" fmla="*/ 204 w 254"/>
                  <a:gd name="T89" fmla="*/ 39 h 186"/>
                  <a:gd name="T90" fmla="*/ 191 w 254"/>
                  <a:gd name="T91" fmla="*/ 56 h 186"/>
                  <a:gd name="T92" fmla="*/ 185 w 254"/>
                  <a:gd name="T93" fmla="*/ 53 h 186"/>
                  <a:gd name="T94" fmla="*/ 160 w 254"/>
                  <a:gd name="T95" fmla="*/ 55 h 186"/>
                  <a:gd name="T96" fmla="*/ 137 w 254"/>
                  <a:gd name="T97" fmla="*/ 52 h 186"/>
                  <a:gd name="T98" fmla="*/ 137 w 254"/>
                  <a:gd name="T99" fmla="*/ 56 h 186"/>
                  <a:gd name="T100" fmla="*/ 121 w 254"/>
                  <a:gd name="T101" fmla="*/ 56 h 186"/>
                  <a:gd name="T102" fmla="*/ 102 w 254"/>
                  <a:gd name="T103" fmla="*/ 47 h 186"/>
                  <a:gd name="T104" fmla="*/ 66 w 254"/>
                  <a:gd name="T105" fmla="*/ 38 h 186"/>
                  <a:gd name="T106" fmla="*/ 40 w 254"/>
                  <a:gd name="T107" fmla="*/ 43 h 186"/>
                  <a:gd name="T108" fmla="*/ 39 w 254"/>
                  <a:gd name="T109" fmla="*/ 37 h 186"/>
                  <a:gd name="T110" fmla="*/ 26 w 254"/>
                  <a:gd name="T111" fmla="*/ 48 h 186"/>
                  <a:gd name="T112" fmla="*/ 18 w 254"/>
                  <a:gd name="T113" fmla="*/ 114 h 186"/>
                  <a:gd name="T114" fmla="*/ 50 w 254"/>
                  <a:gd name="T115" fmla="*/ 144 h 186"/>
                  <a:gd name="T116" fmla="*/ 53 w 254"/>
                  <a:gd name="T117" fmla="*/ 160 h 186"/>
                  <a:gd name="T118" fmla="*/ 56 w 254"/>
                  <a:gd name="T119" fmla="*/ 176 h 186"/>
                  <a:gd name="T120" fmla="*/ 72 w 254"/>
                  <a:gd name="T121" fmla="*/ 179 h 186"/>
                  <a:gd name="T122" fmla="*/ 73 w 254"/>
                  <a:gd name="T123" fmla="*/ 17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186">
                    <a:moveTo>
                      <a:pt x="85" y="0"/>
                    </a:moveTo>
                    <a:cubicBezTo>
                      <a:pt x="85" y="0"/>
                      <a:pt x="83" y="1"/>
                      <a:pt x="83" y="1"/>
                    </a:cubicBezTo>
                    <a:cubicBezTo>
                      <a:pt x="81" y="1"/>
                      <a:pt x="80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2"/>
                      <a:pt x="76" y="2"/>
                      <a:pt x="75" y="2"/>
                    </a:cubicBezTo>
                    <a:cubicBezTo>
                      <a:pt x="75" y="3"/>
                      <a:pt x="73" y="4"/>
                      <a:pt x="72" y="4"/>
                    </a:cubicBezTo>
                    <a:cubicBezTo>
                      <a:pt x="73" y="5"/>
                      <a:pt x="74" y="7"/>
                      <a:pt x="74" y="8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10"/>
                      <a:pt x="73" y="11"/>
                      <a:pt x="73" y="12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4" y="13"/>
                      <a:pt x="73" y="13"/>
                      <a:pt x="74" y="13"/>
                    </a:cubicBezTo>
                    <a:cubicBezTo>
                      <a:pt x="73" y="13"/>
                      <a:pt x="72" y="13"/>
                      <a:pt x="72" y="13"/>
                    </a:cubicBezTo>
                    <a:cubicBezTo>
                      <a:pt x="72" y="15"/>
                      <a:pt x="73" y="16"/>
                      <a:pt x="73" y="18"/>
                    </a:cubicBezTo>
                    <a:cubicBezTo>
                      <a:pt x="72" y="18"/>
                      <a:pt x="71" y="19"/>
                      <a:pt x="71" y="19"/>
                    </a:cubicBezTo>
                    <a:cubicBezTo>
                      <a:pt x="71" y="20"/>
                      <a:pt x="71" y="21"/>
                      <a:pt x="71" y="22"/>
                    </a:cubicBezTo>
                    <a:cubicBezTo>
                      <a:pt x="71" y="22"/>
                      <a:pt x="72" y="22"/>
                      <a:pt x="72" y="22"/>
                    </a:cubicBezTo>
                    <a:cubicBezTo>
                      <a:pt x="73" y="23"/>
                      <a:pt x="73" y="23"/>
                      <a:pt x="74" y="24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5" y="25"/>
                      <a:pt x="75" y="28"/>
                      <a:pt x="76" y="28"/>
                    </a:cubicBezTo>
                    <a:cubicBezTo>
                      <a:pt x="80" y="29"/>
                      <a:pt x="82" y="25"/>
                      <a:pt x="83" y="24"/>
                    </a:cubicBezTo>
                    <a:cubicBezTo>
                      <a:pt x="83" y="24"/>
                      <a:pt x="83" y="24"/>
                      <a:pt x="84" y="24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6" y="25"/>
                      <a:pt x="87" y="25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1" y="23"/>
                      <a:pt x="90" y="23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2" y="21"/>
                      <a:pt x="91" y="20"/>
                      <a:pt x="91" y="20"/>
                    </a:cubicBezTo>
                    <a:cubicBezTo>
                      <a:pt x="91" y="20"/>
                      <a:pt x="92" y="19"/>
                      <a:pt x="91" y="19"/>
                    </a:cubicBezTo>
                    <a:cubicBezTo>
                      <a:pt x="92" y="18"/>
                      <a:pt x="92" y="19"/>
                      <a:pt x="93" y="18"/>
                    </a:cubicBezTo>
                    <a:cubicBezTo>
                      <a:pt x="93" y="18"/>
                      <a:pt x="93" y="17"/>
                      <a:pt x="94" y="17"/>
                    </a:cubicBezTo>
                    <a:cubicBezTo>
                      <a:pt x="94" y="16"/>
                      <a:pt x="95" y="16"/>
                      <a:pt x="96" y="16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9" y="12"/>
                      <a:pt x="100" y="12"/>
                      <a:pt x="101" y="12"/>
                    </a:cubicBezTo>
                    <a:cubicBezTo>
                      <a:pt x="102" y="12"/>
                      <a:pt x="103" y="10"/>
                      <a:pt x="104" y="10"/>
                    </a:cubicBezTo>
                    <a:cubicBezTo>
                      <a:pt x="104" y="10"/>
                      <a:pt x="105" y="10"/>
                      <a:pt x="105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7" y="10"/>
                      <a:pt x="108" y="10"/>
                      <a:pt x="109" y="10"/>
                    </a:cubicBezTo>
                    <a:cubicBezTo>
                      <a:pt x="109" y="10"/>
                      <a:pt x="110" y="9"/>
                      <a:pt x="110" y="9"/>
                    </a:cubicBezTo>
                    <a:cubicBezTo>
                      <a:pt x="110" y="9"/>
                      <a:pt x="110" y="8"/>
                      <a:pt x="110" y="8"/>
                    </a:cubicBezTo>
                    <a:cubicBezTo>
                      <a:pt x="109" y="7"/>
                      <a:pt x="108" y="7"/>
                      <a:pt x="107" y="7"/>
                    </a:cubicBezTo>
                    <a:cubicBezTo>
                      <a:pt x="107" y="6"/>
                      <a:pt x="107" y="5"/>
                      <a:pt x="107" y="5"/>
                    </a:cubicBezTo>
                    <a:cubicBezTo>
                      <a:pt x="106" y="4"/>
                      <a:pt x="100" y="3"/>
                      <a:pt x="98" y="3"/>
                    </a:cubicBezTo>
                    <a:cubicBezTo>
                      <a:pt x="98" y="3"/>
                      <a:pt x="97" y="4"/>
                      <a:pt x="97" y="4"/>
                    </a:cubicBezTo>
                    <a:cubicBezTo>
                      <a:pt x="94" y="3"/>
                      <a:pt x="91" y="3"/>
                      <a:pt x="88" y="1"/>
                    </a:cubicBezTo>
                    <a:cubicBezTo>
                      <a:pt x="87" y="1"/>
                      <a:pt x="86" y="0"/>
                      <a:pt x="85" y="0"/>
                    </a:cubicBezTo>
                    <a:close/>
                    <a:moveTo>
                      <a:pt x="142" y="9"/>
                    </a:moveTo>
                    <a:cubicBezTo>
                      <a:pt x="141" y="12"/>
                      <a:pt x="142" y="14"/>
                      <a:pt x="143" y="17"/>
                    </a:cubicBezTo>
                    <a:cubicBezTo>
                      <a:pt x="143" y="17"/>
                      <a:pt x="145" y="17"/>
                      <a:pt x="146" y="17"/>
                    </a:cubicBezTo>
                    <a:cubicBezTo>
                      <a:pt x="146" y="17"/>
                      <a:pt x="147" y="18"/>
                      <a:pt x="147" y="18"/>
                    </a:cubicBezTo>
                    <a:cubicBezTo>
                      <a:pt x="148" y="18"/>
                      <a:pt x="148" y="18"/>
                      <a:pt x="149" y="18"/>
                    </a:cubicBezTo>
                    <a:cubicBezTo>
                      <a:pt x="149" y="18"/>
                      <a:pt x="149" y="17"/>
                      <a:pt x="149" y="17"/>
                    </a:cubicBezTo>
                    <a:cubicBezTo>
                      <a:pt x="149" y="16"/>
                      <a:pt x="149" y="16"/>
                      <a:pt x="149" y="15"/>
                    </a:cubicBezTo>
                    <a:cubicBezTo>
                      <a:pt x="149" y="15"/>
                      <a:pt x="147" y="14"/>
                      <a:pt x="147" y="14"/>
                    </a:cubicBezTo>
                    <a:cubicBezTo>
                      <a:pt x="147" y="13"/>
                      <a:pt x="147" y="12"/>
                      <a:pt x="146" y="11"/>
                    </a:cubicBezTo>
                    <a:cubicBezTo>
                      <a:pt x="143" y="9"/>
                      <a:pt x="143" y="9"/>
                      <a:pt x="143" y="9"/>
                    </a:cubicBezTo>
                    <a:cubicBezTo>
                      <a:pt x="143" y="8"/>
                      <a:pt x="142" y="9"/>
                      <a:pt x="142" y="9"/>
                    </a:cubicBezTo>
                    <a:close/>
                    <a:moveTo>
                      <a:pt x="171" y="31"/>
                    </a:moveTo>
                    <a:cubicBezTo>
                      <a:pt x="171" y="32"/>
                      <a:pt x="171" y="32"/>
                      <a:pt x="171" y="32"/>
                    </a:cubicBezTo>
                    <a:cubicBezTo>
                      <a:pt x="169" y="33"/>
                      <a:pt x="170" y="32"/>
                      <a:pt x="170" y="34"/>
                    </a:cubicBezTo>
                    <a:cubicBezTo>
                      <a:pt x="170" y="34"/>
                      <a:pt x="170" y="33"/>
                      <a:pt x="171" y="33"/>
                    </a:cubicBezTo>
                    <a:cubicBezTo>
                      <a:pt x="171" y="33"/>
                      <a:pt x="172" y="30"/>
                      <a:pt x="171" y="31"/>
                    </a:cubicBezTo>
                    <a:close/>
                    <a:moveTo>
                      <a:pt x="182" y="38"/>
                    </a:moveTo>
                    <a:cubicBezTo>
                      <a:pt x="182" y="38"/>
                      <a:pt x="181" y="38"/>
                      <a:pt x="181" y="39"/>
                    </a:cubicBezTo>
                    <a:cubicBezTo>
                      <a:pt x="181" y="39"/>
                      <a:pt x="181" y="40"/>
                      <a:pt x="181" y="40"/>
                    </a:cubicBezTo>
                    <a:cubicBezTo>
                      <a:pt x="180" y="40"/>
                      <a:pt x="181" y="40"/>
                      <a:pt x="180" y="40"/>
                    </a:cubicBezTo>
                    <a:cubicBezTo>
                      <a:pt x="180" y="39"/>
                      <a:pt x="179" y="40"/>
                      <a:pt x="179" y="40"/>
                    </a:cubicBezTo>
                    <a:cubicBezTo>
                      <a:pt x="179" y="42"/>
                      <a:pt x="179" y="44"/>
                      <a:pt x="177" y="44"/>
                    </a:cubicBezTo>
                    <a:cubicBezTo>
                      <a:pt x="177" y="44"/>
                      <a:pt x="176" y="44"/>
                      <a:pt x="176" y="44"/>
                    </a:cubicBezTo>
                    <a:cubicBezTo>
                      <a:pt x="176" y="44"/>
                      <a:pt x="176" y="45"/>
                      <a:pt x="176" y="45"/>
                    </a:cubicBezTo>
                    <a:cubicBezTo>
                      <a:pt x="177" y="45"/>
                      <a:pt x="176" y="45"/>
                      <a:pt x="177" y="46"/>
                    </a:cubicBezTo>
                    <a:cubicBezTo>
                      <a:pt x="177" y="46"/>
                      <a:pt x="177" y="46"/>
                      <a:pt x="178" y="45"/>
                    </a:cubicBezTo>
                    <a:cubicBezTo>
                      <a:pt x="178" y="46"/>
                      <a:pt x="178" y="46"/>
                      <a:pt x="178" y="46"/>
                    </a:cubicBezTo>
                    <a:cubicBezTo>
                      <a:pt x="178" y="46"/>
                      <a:pt x="179" y="46"/>
                      <a:pt x="179" y="47"/>
                    </a:cubicBezTo>
                    <a:cubicBezTo>
                      <a:pt x="179" y="46"/>
                      <a:pt x="180" y="45"/>
                      <a:pt x="181" y="45"/>
                    </a:cubicBezTo>
                    <a:cubicBezTo>
                      <a:pt x="181" y="45"/>
                      <a:pt x="180" y="47"/>
                      <a:pt x="180" y="47"/>
                    </a:cubicBezTo>
                    <a:cubicBezTo>
                      <a:pt x="180" y="47"/>
                      <a:pt x="180" y="47"/>
                      <a:pt x="180" y="47"/>
                    </a:cubicBezTo>
                    <a:cubicBezTo>
                      <a:pt x="182" y="48"/>
                      <a:pt x="182" y="48"/>
                      <a:pt x="183" y="49"/>
                    </a:cubicBezTo>
                    <a:cubicBezTo>
                      <a:pt x="183" y="49"/>
                      <a:pt x="184" y="50"/>
                      <a:pt x="184" y="49"/>
                    </a:cubicBezTo>
                    <a:cubicBezTo>
                      <a:pt x="184" y="49"/>
                      <a:pt x="184" y="50"/>
                      <a:pt x="185" y="49"/>
                    </a:cubicBezTo>
                    <a:cubicBezTo>
                      <a:pt x="185" y="49"/>
                      <a:pt x="186" y="48"/>
                      <a:pt x="186" y="49"/>
                    </a:cubicBezTo>
                    <a:cubicBezTo>
                      <a:pt x="186" y="48"/>
                      <a:pt x="185" y="48"/>
                      <a:pt x="186" y="48"/>
                    </a:cubicBezTo>
                    <a:cubicBezTo>
                      <a:pt x="188" y="48"/>
                      <a:pt x="187" y="48"/>
                      <a:pt x="189" y="48"/>
                    </a:cubicBezTo>
                    <a:cubicBezTo>
                      <a:pt x="189" y="47"/>
                      <a:pt x="191" y="47"/>
                      <a:pt x="191" y="47"/>
                    </a:cubicBezTo>
                    <a:cubicBezTo>
                      <a:pt x="191" y="47"/>
                      <a:pt x="192" y="46"/>
                      <a:pt x="192" y="46"/>
                    </a:cubicBezTo>
                    <a:cubicBezTo>
                      <a:pt x="191" y="46"/>
                      <a:pt x="191" y="46"/>
                      <a:pt x="190" y="46"/>
                    </a:cubicBezTo>
                    <a:cubicBezTo>
                      <a:pt x="190" y="45"/>
                      <a:pt x="191" y="43"/>
                      <a:pt x="190" y="42"/>
                    </a:cubicBezTo>
                    <a:cubicBezTo>
                      <a:pt x="187" y="39"/>
                      <a:pt x="187" y="39"/>
                      <a:pt x="187" y="39"/>
                    </a:cubicBezTo>
                    <a:cubicBezTo>
                      <a:pt x="186" y="39"/>
                      <a:pt x="185" y="39"/>
                      <a:pt x="185" y="39"/>
                    </a:cubicBezTo>
                    <a:cubicBezTo>
                      <a:pt x="185" y="39"/>
                      <a:pt x="185" y="39"/>
                      <a:pt x="185" y="39"/>
                    </a:cubicBezTo>
                    <a:cubicBezTo>
                      <a:pt x="184" y="38"/>
                      <a:pt x="184" y="39"/>
                      <a:pt x="183" y="39"/>
                    </a:cubicBezTo>
                    <a:cubicBezTo>
                      <a:pt x="183" y="39"/>
                      <a:pt x="183" y="38"/>
                      <a:pt x="183" y="38"/>
                    </a:cubicBezTo>
                    <a:cubicBezTo>
                      <a:pt x="183" y="38"/>
                      <a:pt x="182" y="38"/>
                      <a:pt x="182" y="38"/>
                    </a:cubicBezTo>
                    <a:close/>
                    <a:moveTo>
                      <a:pt x="170" y="42"/>
                    </a:moveTo>
                    <a:cubicBezTo>
                      <a:pt x="170" y="42"/>
                      <a:pt x="170" y="43"/>
                      <a:pt x="170" y="43"/>
                    </a:cubicBezTo>
                    <a:cubicBezTo>
                      <a:pt x="171" y="43"/>
                      <a:pt x="170" y="42"/>
                      <a:pt x="170" y="42"/>
                    </a:cubicBezTo>
                    <a:close/>
                    <a:moveTo>
                      <a:pt x="172" y="44"/>
                    </a:moveTo>
                    <a:cubicBezTo>
                      <a:pt x="172" y="45"/>
                      <a:pt x="172" y="45"/>
                      <a:pt x="172" y="45"/>
                    </a:cubicBezTo>
                    <a:cubicBezTo>
                      <a:pt x="171" y="45"/>
                      <a:pt x="171" y="44"/>
                      <a:pt x="170" y="44"/>
                    </a:cubicBezTo>
                    <a:cubicBezTo>
                      <a:pt x="170" y="45"/>
                      <a:pt x="170" y="45"/>
                      <a:pt x="170" y="45"/>
                    </a:cubicBezTo>
                    <a:cubicBezTo>
                      <a:pt x="170" y="45"/>
                      <a:pt x="172" y="46"/>
                      <a:pt x="172" y="46"/>
                    </a:cubicBezTo>
                    <a:cubicBezTo>
                      <a:pt x="173" y="45"/>
                      <a:pt x="172" y="44"/>
                      <a:pt x="172" y="44"/>
                    </a:cubicBezTo>
                    <a:close/>
                    <a:moveTo>
                      <a:pt x="166" y="46"/>
                    </a:moveTo>
                    <a:cubicBezTo>
                      <a:pt x="165" y="46"/>
                      <a:pt x="164" y="48"/>
                      <a:pt x="166" y="48"/>
                    </a:cubicBezTo>
                    <a:cubicBezTo>
                      <a:pt x="166" y="47"/>
                      <a:pt x="168" y="45"/>
                      <a:pt x="166" y="46"/>
                    </a:cubicBezTo>
                    <a:close/>
                    <a:moveTo>
                      <a:pt x="153" y="48"/>
                    </a:moveTo>
                    <a:cubicBezTo>
                      <a:pt x="153" y="48"/>
                      <a:pt x="153" y="48"/>
                      <a:pt x="153" y="48"/>
                    </a:cubicBezTo>
                    <a:cubicBezTo>
                      <a:pt x="152" y="49"/>
                      <a:pt x="151" y="48"/>
                      <a:pt x="152" y="49"/>
                    </a:cubicBezTo>
                    <a:cubicBezTo>
                      <a:pt x="152" y="49"/>
                      <a:pt x="153" y="49"/>
                      <a:pt x="153" y="49"/>
                    </a:cubicBezTo>
                    <a:cubicBezTo>
                      <a:pt x="153" y="49"/>
                      <a:pt x="155" y="49"/>
                      <a:pt x="154" y="48"/>
                    </a:cubicBezTo>
                    <a:cubicBezTo>
                      <a:pt x="154" y="48"/>
                      <a:pt x="154" y="48"/>
                      <a:pt x="153" y="48"/>
                    </a:cubicBezTo>
                    <a:close/>
                    <a:moveTo>
                      <a:pt x="174" y="50"/>
                    </a:moveTo>
                    <a:cubicBezTo>
                      <a:pt x="175" y="52"/>
                      <a:pt x="175" y="53"/>
                      <a:pt x="174" y="50"/>
                    </a:cubicBezTo>
                    <a:close/>
                    <a:moveTo>
                      <a:pt x="176" y="52"/>
                    </a:moveTo>
                    <a:cubicBezTo>
                      <a:pt x="176" y="52"/>
                      <a:pt x="176" y="53"/>
                      <a:pt x="176" y="53"/>
                    </a:cubicBezTo>
                    <a:cubicBezTo>
                      <a:pt x="177" y="54"/>
                      <a:pt x="176" y="53"/>
                      <a:pt x="177" y="53"/>
                    </a:cubicBezTo>
                    <a:cubicBezTo>
                      <a:pt x="176" y="53"/>
                      <a:pt x="176" y="53"/>
                      <a:pt x="176" y="52"/>
                    </a:cubicBezTo>
                    <a:close/>
                    <a:moveTo>
                      <a:pt x="180" y="3"/>
                    </a:moveTo>
                    <a:cubicBezTo>
                      <a:pt x="180" y="3"/>
                      <a:pt x="179" y="4"/>
                      <a:pt x="179" y="5"/>
                    </a:cubicBezTo>
                    <a:cubicBezTo>
                      <a:pt x="178" y="5"/>
                      <a:pt x="172" y="6"/>
                      <a:pt x="176" y="6"/>
                    </a:cubicBezTo>
                    <a:cubicBezTo>
                      <a:pt x="176" y="6"/>
                      <a:pt x="175" y="7"/>
                      <a:pt x="175" y="7"/>
                    </a:cubicBezTo>
                    <a:cubicBezTo>
                      <a:pt x="174" y="7"/>
                      <a:pt x="173" y="7"/>
                      <a:pt x="172" y="7"/>
                    </a:cubicBezTo>
                    <a:cubicBezTo>
                      <a:pt x="172" y="6"/>
                      <a:pt x="171" y="6"/>
                      <a:pt x="171" y="5"/>
                    </a:cubicBezTo>
                    <a:cubicBezTo>
                      <a:pt x="170" y="6"/>
                      <a:pt x="167" y="8"/>
                      <a:pt x="167" y="10"/>
                    </a:cubicBezTo>
                    <a:cubicBezTo>
                      <a:pt x="167" y="10"/>
                      <a:pt x="168" y="10"/>
                      <a:pt x="168" y="11"/>
                    </a:cubicBezTo>
                    <a:cubicBezTo>
                      <a:pt x="169" y="11"/>
                      <a:pt x="170" y="11"/>
                      <a:pt x="170" y="11"/>
                    </a:cubicBezTo>
                    <a:cubicBezTo>
                      <a:pt x="171" y="11"/>
                      <a:pt x="172" y="11"/>
                      <a:pt x="172" y="12"/>
                    </a:cubicBezTo>
                    <a:cubicBezTo>
                      <a:pt x="172" y="12"/>
                      <a:pt x="172" y="13"/>
                      <a:pt x="172" y="13"/>
                    </a:cubicBezTo>
                    <a:cubicBezTo>
                      <a:pt x="172" y="13"/>
                      <a:pt x="172" y="15"/>
                      <a:pt x="172" y="15"/>
                    </a:cubicBezTo>
                    <a:cubicBezTo>
                      <a:pt x="172" y="16"/>
                      <a:pt x="167" y="15"/>
                      <a:pt x="165" y="16"/>
                    </a:cubicBezTo>
                    <a:cubicBezTo>
                      <a:pt x="165" y="15"/>
                      <a:pt x="164" y="14"/>
                      <a:pt x="164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2" y="13"/>
                      <a:pt x="162" y="13"/>
                      <a:pt x="162" y="13"/>
                    </a:cubicBezTo>
                    <a:cubicBezTo>
                      <a:pt x="162" y="13"/>
                      <a:pt x="161" y="14"/>
                      <a:pt x="161" y="15"/>
                    </a:cubicBezTo>
                    <a:cubicBezTo>
                      <a:pt x="161" y="15"/>
                      <a:pt x="162" y="15"/>
                      <a:pt x="162" y="16"/>
                    </a:cubicBezTo>
                    <a:cubicBezTo>
                      <a:pt x="162" y="16"/>
                      <a:pt x="161" y="16"/>
                      <a:pt x="162" y="17"/>
                    </a:cubicBezTo>
                    <a:cubicBezTo>
                      <a:pt x="162" y="17"/>
                      <a:pt x="163" y="18"/>
                      <a:pt x="163" y="18"/>
                    </a:cubicBezTo>
                    <a:cubicBezTo>
                      <a:pt x="163" y="18"/>
                      <a:pt x="164" y="19"/>
                      <a:pt x="164" y="19"/>
                    </a:cubicBezTo>
                    <a:cubicBezTo>
                      <a:pt x="165" y="20"/>
                      <a:pt x="165" y="19"/>
                      <a:pt x="166" y="19"/>
                    </a:cubicBezTo>
                    <a:cubicBezTo>
                      <a:pt x="166" y="19"/>
                      <a:pt x="166" y="20"/>
                      <a:pt x="167" y="20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20"/>
                      <a:pt x="167" y="19"/>
                      <a:pt x="167" y="19"/>
                    </a:cubicBezTo>
                    <a:cubicBezTo>
                      <a:pt x="168" y="19"/>
                      <a:pt x="169" y="19"/>
                      <a:pt x="169" y="19"/>
                    </a:cubicBezTo>
                    <a:cubicBezTo>
                      <a:pt x="170" y="19"/>
                      <a:pt x="170" y="20"/>
                      <a:pt x="171" y="20"/>
                    </a:cubicBezTo>
                    <a:cubicBezTo>
                      <a:pt x="171" y="21"/>
                      <a:pt x="171" y="22"/>
                      <a:pt x="172" y="22"/>
                    </a:cubicBezTo>
                    <a:cubicBezTo>
                      <a:pt x="172" y="22"/>
                      <a:pt x="173" y="22"/>
                      <a:pt x="173" y="22"/>
                    </a:cubicBezTo>
                    <a:cubicBezTo>
                      <a:pt x="174" y="22"/>
                      <a:pt x="175" y="23"/>
                      <a:pt x="175" y="24"/>
                    </a:cubicBezTo>
                    <a:cubicBezTo>
                      <a:pt x="175" y="24"/>
                      <a:pt x="175" y="25"/>
                      <a:pt x="175" y="25"/>
                    </a:cubicBezTo>
                    <a:cubicBezTo>
                      <a:pt x="175" y="26"/>
                      <a:pt x="176" y="27"/>
                      <a:pt x="177" y="27"/>
                    </a:cubicBezTo>
                    <a:cubicBezTo>
                      <a:pt x="178" y="27"/>
                      <a:pt x="178" y="28"/>
                      <a:pt x="179" y="27"/>
                    </a:cubicBezTo>
                    <a:cubicBezTo>
                      <a:pt x="180" y="27"/>
                      <a:pt x="181" y="25"/>
                      <a:pt x="182" y="25"/>
                    </a:cubicBezTo>
                    <a:cubicBezTo>
                      <a:pt x="182" y="24"/>
                      <a:pt x="183" y="25"/>
                      <a:pt x="183" y="25"/>
                    </a:cubicBezTo>
                    <a:cubicBezTo>
                      <a:pt x="183" y="24"/>
                      <a:pt x="184" y="24"/>
                      <a:pt x="184" y="24"/>
                    </a:cubicBezTo>
                    <a:cubicBezTo>
                      <a:pt x="186" y="23"/>
                      <a:pt x="187" y="23"/>
                      <a:pt x="188" y="23"/>
                    </a:cubicBezTo>
                    <a:cubicBezTo>
                      <a:pt x="188" y="21"/>
                      <a:pt x="188" y="22"/>
                      <a:pt x="188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0"/>
                      <a:pt x="189" y="18"/>
                      <a:pt x="189" y="18"/>
                    </a:cubicBezTo>
                    <a:cubicBezTo>
                      <a:pt x="189" y="17"/>
                      <a:pt x="189" y="17"/>
                      <a:pt x="189" y="17"/>
                    </a:cubicBezTo>
                    <a:cubicBezTo>
                      <a:pt x="189" y="16"/>
                      <a:pt x="189" y="16"/>
                      <a:pt x="189" y="15"/>
                    </a:cubicBezTo>
                    <a:cubicBezTo>
                      <a:pt x="189" y="15"/>
                      <a:pt x="188" y="14"/>
                      <a:pt x="188" y="14"/>
                    </a:cubicBezTo>
                    <a:cubicBezTo>
                      <a:pt x="187" y="15"/>
                      <a:pt x="187" y="15"/>
                      <a:pt x="185" y="16"/>
                    </a:cubicBezTo>
                    <a:cubicBezTo>
                      <a:pt x="185" y="15"/>
                      <a:pt x="185" y="14"/>
                      <a:pt x="184" y="12"/>
                    </a:cubicBezTo>
                    <a:cubicBezTo>
                      <a:pt x="182" y="14"/>
                      <a:pt x="182" y="14"/>
                      <a:pt x="181" y="11"/>
                    </a:cubicBezTo>
                    <a:cubicBezTo>
                      <a:pt x="181" y="11"/>
                      <a:pt x="181" y="11"/>
                      <a:pt x="181" y="11"/>
                    </a:cubicBezTo>
                    <a:cubicBezTo>
                      <a:pt x="181" y="10"/>
                      <a:pt x="181" y="10"/>
                      <a:pt x="181" y="10"/>
                    </a:cubicBezTo>
                    <a:cubicBezTo>
                      <a:pt x="183" y="10"/>
                      <a:pt x="183" y="10"/>
                      <a:pt x="185" y="10"/>
                    </a:cubicBezTo>
                    <a:cubicBezTo>
                      <a:pt x="185" y="10"/>
                      <a:pt x="185" y="8"/>
                      <a:pt x="185" y="9"/>
                    </a:cubicBezTo>
                    <a:cubicBezTo>
                      <a:pt x="185" y="8"/>
                      <a:pt x="185" y="7"/>
                      <a:pt x="185" y="7"/>
                    </a:cubicBezTo>
                    <a:cubicBezTo>
                      <a:pt x="185" y="7"/>
                      <a:pt x="184" y="7"/>
                      <a:pt x="184" y="7"/>
                    </a:cubicBezTo>
                    <a:cubicBezTo>
                      <a:pt x="184" y="7"/>
                      <a:pt x="184" y="6"/>
                      <a:pt x="183" y="6"/>
                    </a:cubicBezTo>
                    <a:cubicBezTo>
                      <a:pt x="182" y="5"/>
                      <a:pt x="181" y="6"/>
                      <a:pt x="179" y="6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9" y="7"/>
                      <a:pt x="178" y="6"/>
                      <a:pt x="177" y="7"/>
                    </a:cubicBezTo>
                    <a:cubicBezTo>
                      <a:pt x="178" y="6"/>
                      <a:pt x="178" y="6"/>
                      <a:pt x="179" y="6"/>
                    </a:cubicBezTo>
                    <a:cubicBezTo>
                      <a:pt x="179" y="6"/>
                      <a:pt x="180" y="5"/>
                      <a:pt x="180" y="5"/>
                    </a:cubicBezTo>
                    <a:cubicBezTo>
                      <a:pt x="180" y="5"/>
                      <a:pt x="181" y="5"/>
                      <a:pt x="181" y="5"/>
                    </a:cubicBezTo>
                    <a:cubicBezTo>
                      <a:pt x="183" y="4"/>
                      <a:pt x="182" y="2"/>
                      <a:pt x="180" y="3"/>
                    </a:cubicBezTo>
                    <a:close/>
                    <a:moveTo>
                      <a:pt x="186" y="9"/>
                    </a:moveTo>
                    <a:cubicBezTo>
                      <a:pt x="186" y="11"/>
                      <a:pt x="186" y="11"/>
                      <a:pt x="186" y="11"/>
                    </a:cubicBezTo>
                    <a:cubicBezTo>
                      <a:pt x="186" y="11"/>
                      <a:pt x="187" y="11"/>
                      <a:pt x="187" y="11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7" y="9"/>
                      <a:pt x="186" y="10"/>
                      <a:pt x="186" y="9"/>
                    </a:cubicBezTo>
                    <a:close/>
                    <a:moveTo>
                      <a:pt x="209" y="37"/>
                    </a:moveTo>
                    <a:cubicBezTo>
                      <a:pt x="209" y="38"/>
                      <a:pt x="209" y="38"/>
                      <a:pt x="209" y="38"/>
                    </a:cubicBezTo>
                    <a:cubicBezTo>
                      <a:pt x="209" y="38"/>
                      <a:pt x="210" y="37"/>
                      <a:pt x="209" y="37"/>
                    </a:cubicBezTo>
                    <a:close/>
                    <a:moveTo>
                      <a:pt x="186" y="53"/>
                    </a:moveTo>
                    <a:cubicBezTo>
                      <a:pt x="186" y="54"/>
                      <a:pt x="186" y="54"/>
                      <a:pt x="186" y="54"/>
                    </a:cubicBezTo>
                    <a:cubicBezTo>
                      <a:pt x="185" y="54"/>
                      <a:pt x="185" y="53"/>
                      <a:pt x="186" y="53"/>
                    </a:cubicBezTo>
                    <a:close/>
                    <a:moveTo>
                      <a:pt x="98" y="19"/>
                    </a:moveTo>
                    <a:cubicBezTo>
                      <a:pt x="98" y="19"/>
                      <a:pt x="97" y="19"/>
                      <a:pt x="96" y="19"/>
                    </a:cubicBezTo>
                    <a:cubicBezTo>
                      <a:pt x="96" y="20"/>
                      <a:pt x="96" y="20"/>
                      <a:pt x="96" y="21"/>
                    </a:cubicBezTo>
                    <a:cubicBezTo>
                      <a:pt x="95" y="22"/>
                      <a:pt x="94" y="22"/>
                      <a:pt x="94" y="23"/>
                    </a:cubicBezTo>
                    <a:cubicBezTo>
                      <a:pt x="94" y="23"/>
                      <a:pt x="93" y="23"/>
                      <a:pt x="93" y="23"/>
                    </a:cubicBezTo>
                    <a:cubicBezTo>
                      <a:pt x="94" y="24"/>
                      <a:pt x="92" y="25"/>
                      <a:pt x="96" y="25"/>
                    </a:cubicBezTo>
                    <a:cubicBezTo>
                      <a:pt x="98" y="25"/>
                      <a:pt x="97" y="24"/>
                      <a:pt x="98" y="24"/>
                    </a:cubicBezTo>
                    <a:cubicBezTo>
                      <a:pt x="99" y="23"/>
                      <a:pt x="100" y="25"/>
                      <a:pt x="99" y="25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100" y="25"/>
                      <a:pt x="100" y="26"/>
                      <a:pt x="100" y="26"/>
                    </a:cubicBezTo>
                    <a:cubicBezTo>
                      <a:pt x="99" y="26"/>
                      <a:pt x="98" y="26"/>
                      <a:pt x="98" y="26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2" y="26"/>
                      <a:pt x="102" y="25"/>
                    </a:cubicBezTo>
                    <a:cubicBezTo>
                      <a:pt x="102" y="25"/>
                      <a:pt x="105" y="26"/>
                      <a:pt x="106" y="26"/>
                    </a:cubicBezTo>
                    <a:cubicBezTo>
                      <a:pt x="106" y="26"/>
                      <a:pt x="107" y="25"/>
                      <a:pt x="107" y="25"/>
                    </a:cubicBezTo>
                    <a:cubicBezTo>
                      <a:pt x="109" y="24"/>
                      <a:pt x="111" y="25"/>
                      <a:pt x="112" y="25"/>
                    </a:cubicBezTo>
                    <a:cubicBezTo>
                      <a:pt x="112" y="25"/>
                      <a:pt x="112" y="26"/>
                      <a:pt x="112" y="26"/>
                    </a:cubicBezTo>
                    <a:cubicBezTo>
                      <a:pt x="109" y="26"/>
                      <a:pt x="109" y="25"/>
                      <a:pt x="107" y="26"/>
                    </a:cubicBezTo>
                    <a:cubicBezTo>
                      <a:pt x="107" y="26"/>
                      <a:pt x="107" y="27"/>
                      <a:pt x="107" y="27"/>
                    </a:cubicBezTo>
                    <a:cubicBezTo>
                      <a:pt x="106" y="28"/>
                      <a:pt x="106" y="27"/>
                      <a:pt x="106" y="27"/>
                    </a:cubicBezTo>
                    <a:cubicBezTo>
                      <a:pt x="105" y="27"/>
                      <a:pt x="104" y="27"/>
                      <a:pt x="103" y="28"/>
                    </a:cubicBezTo>
                    <a:cubicBezTo>
                      <a:pt x="102" y="28"/>
                      <a:pt x="97" y="29"/>
                      <a:pt x="99" y="31"/>
                    </a:cubicBezTo>
                    <a:cubicBezTo>
                      <a:pt x="100" y="31"/>
                      <a:pt x="101" y="31"/>
                      <a:pt x="102" y="32"/>
                    </a:cubicBezTo>
                    <a:cubicBezTo>
                      <a:pt x="102" y="31"/>
                      <a:pt x="103" y="31"/>
                      <a:pt x="103" y="31"/>
                    </a:cubicBezTo>
                    <a:cubicBezTo>
                      <a:pt x="103" y="31"/>
                      <a:pt x="104" y="32"/>
                      <a:pt x="105" y="32"/>
                    </a:cubicBezTo>
                    <a:cubicBezTo>
                      <a:pt x="105" y="32"/>
                      <a:pt x="107" y="31"/>
                      <a:pt x="107" y="31"/>
                    </a:cubicBezTo>
                    <a:cubicBezTo>
                      <a:pt x="108" y="31"/>
                      <a:pt x="111" y="31"/>
                      <a:pt x="111" y="31"/>
                    </a:cubicBezTo>
                    <a:cubicBezTo>
                      <a:pt x="111" y="31"/>
                      <a:pt x="112" y="32"/>
                      <a:pt x="113" y="32"/>
                    </a:cubicBezTo>
                    <a:cubicBezTo>
                      <a:pt x="113" y="32"/>
                      <a:pt x="115" y="30"/>
                      <a:pt x="116" y="31"/>
                    </a:cubicBezTo>
                    <a:cubicBezTo>
                      <a:pt x="116" y="31"/>
                      <a:pt x="116" y="32"/>
                      <a:pt x="118" y="32"/>
                    </a:cubicBezTo>
                    <a:cubicBezTo>
                      <a:pt x="118" y="32"/>
                      <a:pt x="119" y="31"/>
                      <a:pt x="119" y="31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30"/>
                      <a:pt x="121" y="31"/>
                      <a:pt x="122" y="31"/>
                    </a:cubicBezTo>
                    <a:cubicBezTo>
                      <a:pt x="122" y="31"/>
                      <a:pt x="122" y="32"/>
                      <a:pt x="122" y="32"/>
                    </a:cubicBezTo>
                    <a:cubicBezTo>
                      <a:pt x="122" y="32"/>
                      <a:pt x="123" y="32"/>
                      <a:pt x="123" y="32"/>
                    </a:cubicBezTo>
                    <a:cubicBezTo>
                      <a:pt x="124" y="32"/>
                      <a:pt x="124" y="31"/>
                      <a:pt x="125" y="31"/>
                    </a:cubicBezTo>
                    <a:cubicBezTo>
                      <a:pt x="126" y="31"/>
                      <a:pt x="126" y="31"/>
                      <a:pt x="126" y="31"/>
                    </a:cubicBezTo>
                    <a:cubicBezTo>
                      <a:pt x="126" y="31"/>
                      <a:pt x="126" y="32"/>
                      <a:pt x="126" y="32"/>
                    </a:cubicBezTo>
                    <a:cubicBezTo>
                      <a:pt x="126" y="32"/>
                      <a:pt x="125" y="32"/>
                      <a:pt x="125" y="32"/>
                    </a:cubicBezTo>
                    <a:cubicBezTo>
                      <a:pt x="124" y="34"/>
                      <a:pt x="125" y="33"/>
                      <a:pt x="123" y="34"/>
                    </a:cubicBezTo>
                    <a:cubicBezTo>
                      <a:pt x="123" y="34"/>
                      <a:pt x="123" y="35"/>
                      <a:pt x="123" y="35"/>
                    </a:cubicBezTo>
                    <a:cubicBezTo>
                      <a:pt x="122" y="35"/>
                      <a:pt x="119" y="35"/>
                      <a:pt x="117" y="35"/>
                    </a:cubicBezTo>
                    <a:cubicBezTo>
                      <a:pt x="117" y="35"/>
                      <a:pt x="116" y="34"/>
                      <a:pt x="116" y="34"/>
                    </a:cubicBezTo>
                    <a:cubicBezTo>
                      <a:pt x="115" y="34"/>
                      <a:pt x="112" y="34"/>
                      <a:pt x="111" y="35"/>
                    </a:cubicBezTo>
                    <a:cubicBezTo>
                      <a:pt x="111" y="35"/>
                      <a:pt x="111" y="36"/>
                      <a:pt x="111" y="36"/>
                    </a:cubicBezTo>
                    <a:cubicBezTo>
                      <a:pt x="109" y="36"/>
                      <a:pt x="105" y="36"/>
                      <a:pt x="103" y="36"/>
                    </a:cubicBezTo>
                    <a:cubicBezTo>
                      <a:pt x="104" y="36"/>
                      <a:pt x="103" y="38"/>
                      <a:pt x="103" y="38"/>
                    </a:cubicBezTo>
                    <a:cubicBezTo>
                      <a:pt x="103" y="40"/>
                      <a:pt x="103" y="39"/>
                      <a:pt x="103" y="39"/>
                    </a:cubicBezTo>
                    <a:cubicBezTo>
                      <a:pt x="103" y="39"/>
                      <a:pt x="103" y="40"/>
                      <a:pt x="103" y="40"/>
                    </a:cubicBezTo>
                    <a:cubicBezTo>
                      <a:pt x="104" y="40"/>
                      <a:pt x="105" y="41"/>
                      <a:pt x="106" y="41"/>
                    </a:cubicBezTo>
                    <a:cubicBezTo>
                      <a:pt x="106" y="41"/>
                      <a:pt x="106" y="42"/>
                      <a:pt x="106" y="42"/>
                    </a:cubicBezTo>
                    <a:cubicBezTo>
                      <a:pt x="107" y="43"/>
                      <a:pt x="108" y="44"/>
                      <a:pt x="110" y="44"/>
                    </a:cubicBezTo>
                    <a:cubicBezTo>
                      <a:pt x="110" y="44"/>
                      <a:pt x="111" y="43"/>
                      <a:pt x="111" y="43"/>
                    </a:cubicBezTo>
                    <a:cubicBezTo>
                      <a:pt x="112" y="44"/>
                      <a:pt x="114" y="44"/>
                      <a:pt x="115" y="44"/>
                    </a:cubicBezTo>
                    <a:cubicBezTo>
                      <a:pt x="115" y="45"/>
                      <a:pt x="116" y="47"/>
                      <a:pt x="116" y="48"/>
                    </a:cubicBezTo>
                    <a:cubicBezTo>
                      <a:pt x="116" y="48"/>
                      <a:pt x="117" y="48"/>
                      <a:pt x="118" y="48"/>
                    </a:cubicBezTo>
                    <a:cubicBezTo>
                      <a:pt x="118" y="49"/>
                      <a:pt x="118" y="49"/>
                      <a:pt x="118" y="49"/>
                    </a:cubicBezTo>
                    <a:cubicBezTo>
                      <a:pt x="119" y="49"/>
                      <a:pt x="119" y="49"/>
                      <a:pt x="119" y="49"/>
                    </a:cubicBezTo>
                    <a:cubicBezTo>
                      <a:pt x="119" y="49"/>
                      <a:pt x="119" y="49"/>
                      <a:pt x="119" y="49"/>
                    </a:cubicBezTo>
                    <a:cubicBezTo>
                      <a:pt x="120" y="49"/>
                      <a:pt x="122" y="49"/>
                      <a:pt x="123" y="49"/>
                    </a:cubicBezTo>
                    <a:cubicBezTo>
                      <a:pt x="123" y="49"/>
                      <a:pt x="123" y="48"/>
                      <a:pt x="123" y="48"/>
                    </a:cubicBezTo>
                    <a:cubicBezTo>
                      <a:pt x="124" y="48"/>
                      <a:pt x="124" y="48"/>
                      <a:pt x="124" y="48"/>
                    </a:cubicBezTo>
                    <a:cubicBezTo>
                      <a:pt x="125" y="47"/>
                      <a:pt x="125" y="48"/>
                      <a:pt x="126" y="48"/>
                    </a:cubicBezTo>
                    <a:cubicBezTo>
                      <a:pt x="126" y="48"/>
                      <a:pt x="129" y="48"/>
                      <a:pt x="130" y="48"/>
                    </a:cubicBezTo>
                    <a:cubicBezTo>
                      <a:pt x="130" y="48"/>
                      <a:pt x="130" y="48"/>
                      <a:pt x="130" y="48"/>
                    </a:cubicBezTo>
                    <a:cubicBezTo>
                      <a:pt x="131" y="47"/>
                      <a:pt x="132" y="47"/>
                      <a:pt x="133" y="47"/>
                    </a:cubicBezTo>
                    <a:cubicBezTo>
                      <a:pt x="134" y="47"/>
                      <a:pt x="134" y="47"/>
                      <a:pt x="135" y="47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5"/>
                      <a:pt x="136" y="46"/>
                      <a:pt x="136" y="46"/>
                    </a:cubicBezTo>
                    <a:cubicBezTo>
                      <a:pt x="137" y="45"/>
                      <a:pt x="139" y="44"/>
                      <a:pt x="140" y="44"/>
                    </a:cubicBezTo>
                    <a:cubicBezTo>
                      <a:pt x="142" y="43"/>
                      <a:pt x="142" y="44"/>
                      <a:pt x="143" y="43"/>
                    </a:cubicBezTo>
                    <a:cubicBezTo>
                      <a:pt x="144" y="43"/>
                      <a:pt x="144" y="41"/>
                      <a:pt x="145" y="41"/>
                    </a:cubicBezTo>
                    <a:cubicBezTo>
                      <a:pt x="145" y="41"/>
                      <a:pt x="146" y="41"/>
                      <a:pt x="146" y="41"/>
                    </a:cubicBezTo>
                    <a:cubicBezTo>
                      <a:pt x="147" y="40"/>
                      <a:pt x="148" y="40"/>
                      <a:pt x="148" y="39"/>
                    </a:cubicBezTo>
                    <a:cubicBezTo>
                      <a:pt x="148" y="39"/>
                      <a:pt x="148" y="39"/>
                      <a:pt x="148" y="39"/>
                    </a:cubicBezTo>
                    <a:cubicBezTo>
                      <a:pt x="149" y="39"/>
                      <a:pt x="150" y="39"/>
                      <a:pt x="150" y="39"/>
                    </a:cubicBezTo>
                    <a:cubicBezTo>
                      <a:pt x="150" y="40"/>
                      <a:pt x="149" y="41"/>
                      <a:pt x="149" y="42"/>
                    </a:cubicBezTo>
                    <a:cubicBezTo>
                      <a:pt x="149" y="42"/>
                      <a:pt x="149" y="43"/>
                      <a:pt x="149" y="43"/>
                    </a:cubicBezTo>
                    <a:cubicBezTo>
                      <a:pt x="151" y="43"/>
                      <a:pt x="152" y="43"/>
                      <a:pt x="153" y="43"/>
                    </a:cubicBezTo>
                    <a:cubicBezTo>
                      <a:pt x="153" y="44"/>
                      <a:pt x="153" y="45"/>
                      <a:pt x="153" y="45"/>
                    </a:cubicBezTo>
                    <a:cubicBezTo>
                      <a:pt x="153" y="45"/>
                      <a:pt x="154" y="45"/>
                      <a:pt x="154" y="45"/>
                    </a:cubicBezTo>
                    <a:cubicBezTo>
                      <a:pt x="154" y="45"/>
                      <a:pt x="155" y="44"/>
                      <a:pt x="155" y="44"/>
                    </a:cubicBezTo>
                    <a:cubicBezTo>
                      <a:pt x="155" y="44"/>
                      <a:pt x="157" y="46"/>
                      <a:pt x="157" y="46"/>
                    </a:cubicBezTo>
                    <a:cubicBezTo>
                      <a:pt x="158" y="46"/>
                      <a:pt x="158" y="45"/>
                      <a:pt x="159" y="45"/>
                    </a:cubicBezTo>
                    <a:cubicBezTo>
                      <a:pt x="160" y="45"/>
                      <a:pt x="160" y="46"/>
                      <a:pt x="161" y="46"/>
                    </a:cubicBezTo>
                    <a:cubicBezTo>
                      <a:pt x="161" y="46"/>
                      <a:pt x="161" y="45"/>
                      <a:pt x="161" y="45"/>
                    </a:cubicBezTo>
                    <a:cubicBezTo>
                      <a:pt x="162" y="45"/>
                      <a:pt x="163" y="45"/>
                      <a:pt x="164" y="45"/>
                    </a:cubicBezTo>
                    <a:cubicBezTo>
                      <a:pt x="164" y="44"/>
                      <a:pt x="164" y="44"/>
                      <a:pt x="164" y="44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7" y="43"/>
                      <a:pt x="166" y="43"/>
                      <a:pt x="167" y="42"/>
                    </a:cubicBezTo>
                    <a:cubicBezTo>
                      <a:pt x="167" y="42"/>
                      <a:pt x="166" y="42"/>
                      <a:pt x="166" y="42"/>
                    </a:cubicBezTo>
                    <a:cubicBezTo>
                      <a:pt x="166" y="42"/>
                      <a:pt x="166" y="41"/>
                      <a:pt x="166" y="41"/>
                    </a:cubicBezTo>
                    <a:cubicBezTo>
                      <a:pt x="165" y="41"/>
                      <a:pt x="164" y="41"/>
                      <a:pt x="164" y="41"/>
                    </a:cubicBezTo>
                    <a:cubicBezTo>
                      <a:pt x="163" y="42"/>
                      <a:pt x="164" y="43"/>
                      <a:pt x="162" y="42"/>
                    </a:cubicBezTo>
                    <a:cubicBezTo>
                      <a:pt x="161" y="42"/>
                      <a:pt x="161" y="41"/>
                      <a:pt x="161" y="41"/>
                    </a:cubicBezTo>
                    <a:cubicBezTo>
                      <a:pt x="160" y="40"/>
                      <a:pt x="160" y="40"/>
                      <a:pt x="159" y="40"/>
                    </a:cubicBezTo>
                    <a:cubicBezTo>
                      <a:pt x="160" y="39"/>
                      <a:pt x="160" y="39"/>
                      <a:pt x="160" y="39"/>
                    </a:cubicBezTo>
                    <a:cubicBezTo>
                      <a:pt x="160" y="39"/>
                      <a:pt x="161" y="39"/>
                      <a:pt x="162" y="39"/>
                    </a:cubicBezTo>
                    <a:cubicBezTo>
                      <a:pt x="162" y="39"/>
                      <a:pt x="162" y="40"/>
                      <a:pt x="163" y="40"/>
                    </a:cubicBezTo>
                    <a:cubicBezTo>
                      <a:pt x="164" y="41"/>
                      <a:pt x="165" y="40"/>
                      <a:pt x="167" y="41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6" y="39"/>
                      <a:pt x="165" y="39"/>
                      <a:pt x="165" y="39"/>
                    </a:cubicBezTo>
                    <a:cubicBezTo>
                      <a:pt x="164" y="39"/>
                      <a:pt x="166" y="38"/>
                      <a:pt x="166" y="38"/>
                    </a:cubicBezTo>
                    <a:cubicBezTo>
                      <a:pt x="166" y="38"/>
                      <a:pt x="167" y="38"/>
                      <a:pt x="167" y="38"/>
                    </a:cubicBezTo>
                    <a:cubicBezTo>
                      <a:pt x="168" y="38"/>
                      <a:pt x="168" y="39"/>
                      <a:pt x="169" y="39"/>
                    </a:cubicBezTo>
                    <a:cubicBezTo>
                      <a:pt x="169" y="39"/>
                      <a:pt x="169" y="40"/>
                      <a:pt x="169" y="41"/>
                    </a:cubicBezTo>
                    <a:cubicBezTo>
                      <a:pt x="170" y="41"/>
                      <a:pt x="170" y="41"/>
                      <a:pt x="171" y="41"/>
                    </a:cubicBezTo>
                    <a:cubicBezTo>
                      <a:pt x="171" y="41"/>
                      <a:pt x="171" y="40"/>
                      <a:pt x="171" y="40"/>
                    </a:cubicBezTo>
                    <a:cubicBezTo>
                      <a:pt x="171" y="40"/>
                      <a:pt x="172" y="40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7"/>
                      <a:pt x="171" y="37"/>
                      <a:pt x="171" y="35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69" y="35"/>
                      <a:pt x="168" y="35"/>
                      <a:pt x="168" y="35"/>
                    </a:cubicBezTo>
                    <a:cubicBezTo>
                      <a:pt x="164" y="36"/>
                      <a:pt x="162" y="33"/>
                      <a:pt x="161" y="31"/>
                    </a:cubicBezTo>
                    <a:cubicBezTo>
                      <a:pt x="161" y="31"/>
                      <a:pt x="161" y="31"/>
                      <a:pt x="161" y="31"/>
                    </a:cubicBezTo>
                    <a:cubicBezTo>
                      <a:pt x="161" y="31"/>
                      <a:pt x="161" y="32"/>
                      <a:pt x="161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59" y="32"/>
                      <a:pt x="158" y="33"/>
                      <a:pt x="157" y="32"/>
                    </a:cubicBezTo>
                    <a:cubicBezTo>
                      <a:pt x="157" y="32"/>
                      <a:pt x="157" y="31"/>
                      <a:pt x="157" y="31"/>
                    </a:cubicBezTo>
                    <a:cubicBezTo>
                      <a:pt x="157" y="30"/>
                      <a:pt x="155" y="29"/>
                      <a:pt x="155" y="28"/>
                    </a:cubicBezTo>
                    <a:cubicBezTo>
                      <a:pt x="154" y="27"/>
                      <a:pt x="155" y="26"/>
                      <a:pt x="154" y="25"/>
                    </a:cubicBezTo>
                    <a:cubicBezTo>
                      <a:pt x="154" y="25"/>
                      <a:pt x="153" y="25"/>
                      <a:pt x="152" y="24"/>
                    </a:cubicBezTo>
                    <a:cubicBezTo>
                      <a:pt x="152" y="23"/>
                      <a:pt x="152" y="22"/>
                      <a:pt x="152" y="22"/>
                    </a:cubicBezTo>
                    <a:cubicBezTo>
                      <a:pt x="152" y="21"/>
                      <a:pt x="151" y="20"/>
                      <a:pt x="151" y="20"/>
                    </a:cubicBezTo>
                    <a:cubicBezTo>
                      <a:pt x="151" y="20"/>
                      <a:pt x="151" y="19"/>
                      <a:pt x="151" y="19"/>
                    </a:cubicBezTo>
                    <a:cubicBezTo>
                      <a:pt x="150" y="19"/>
                      <a:pt x="149" y="19"/>
                      <a:pt x="148" y="19"/>
                    </a:cubicBezTo>
                    <a:cubicBezTo>
                      <a:pt x="148" y="19"/>
                      <a:pt x="146" y="18"/>
                      <a:pt x="146" y="18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144" y="19"/>
                      <a:pt x="145" y="20"/>
                      <a:pt x="144" y="19"/>
                    </a:cubicBezTo>
                    <a:cubicBezTo>
                      <a:pt x="143" y="18"/>
                      <a:pt x="143" y="18"/>
                      <a:pt x="143" y="18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2" y="19"/>
                      <a:pt x="141" y="21"/>
                      <a:pt x="141" y="21"/>
                    </a:cubicBezTo>
                    <a:cubicBezTo>
                      <a:pt x="141" y="21"/>
                      <a:pt x="141" y="22"/>
                      <a:pt x="141" y="22"/>
                    </a:cubicBezTo>
                    <a:cubicBezTo>
                      <a:pt x="140" y="23"/>
                      <a:pt x="139" y="23"/>
                      <a:pt x="138" y="24"/>
                    </a:cubicBezTo>
                    <a:cubicBezTo>
                      <a:pt x="137" y="21"/>
                      <a:pt x="139" y="19"/>
                      <a:pt x="140" y="17"/>
                    </a:cubicBezTo>
                    <a:cubicBezTo>
                      <a:pt x="140" y="16"/>
                      <a:pt x="139" y="17"/>
                      <a:pt x="139" y="17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3"/>
                      <a:pt x="137" y="13"/>
                    </a:cubicBezTo>
                    <a:cubicBezTo>
                      <a:pt x="137" y="13"/>
                      <a:pt x="136" y="12"/>
                      <a:pt x="136" y="13"/>
                    </a:cubicBezTo>
                    <a:cubicBezTo>
                      <a:pt x="135" y="13"/>
                      <a:pt x="135" y="12"/>
                      <a:pt x="134" y="12"/>
                    </a:cubicBezTo>
                    <a:cubicBezTo>
                      <a:pt x="134" y="12"/>
                      <a:pt x="133" y="12"/>
                      <a:pt x="133" y="12"/>
                    </a:cubicBezTo>
                    <a:cubicBezTo>
                      <a:pt x="133" y="12"/>
                      <a:pt x="133" y="13"/>
                      <a:pt x="133" y="13"/>
                    </a:cubicBezTo>
                    <a:cubicBezTo>
                      <a:pt x="133" y="14"/>
                      <a:pt x="131" y="14"/>
                      <a:pt x="131" y="15"/>
                    </a:cubicBezTo>
                    <a:cubicBezTo>
                      <a:pt x="131" y="15"/>
                      <a:pt x="131" y="16"/>
                      <a:pt x="131" y="16"/>
                    </a:cubicBezTo>
                    <a:cubicBezTo>
                      <a:pt x="131" y="16"/>
                      <a:pt x="130" y="16"/>
                      <a:pt x="130" y="16"/>
                    </a:cubicBezTo>
                    <a:cubicBezTo>
                      <a:pt x="130" y="16"/>
                      <a:pt x="130" y="16"/>
                      <a:pt x="129" y="16"/>
                    </a:cubicBezTo>
                    <a:cubicBezTo>
                      <a:pt x="129" y="15"/>
                      <a:pt x="129" y="15"/>
                      <a:pt x="129" y="14"/>
                    </a:cubicBezTo>
                    <a:cubicBezTo>
                      <a:pt x="129" y="13"/>
                      <a:pt x="127" y="12"/>
                      <a:pt x="126" y="12"/>
                    </a:cubicBezTo>
                    <a:cubicBezTo>
                      <a:pt x="125" y="11"/>
                      <a:pt x="124" y="11"/>
                      <a:pt x="123" y="11"/>
                    </a:cubicBezTo>
                    <a:cubicBezTo>
                      <a:pt x="123" y="12"/>
                      <a:pt x="122" y="14"/>
                      <a:pt x="122" y="15"/>
                    </a:cubicBezTo>
                    <a:cubicBezTo>
                      <a:pt x="122" y="16"/>
                      <a:pt x="123" y="16"/>
                      <a:pt x="123" y="17"/>
                    </a:cubicBezTo>
                    <a:cubicBezTo>
                      <a:pt x="123" y="17"/>
                      <a:pt x="123" y="18"/>
                      <a:pt x="123" y="19"/>
                    </a:cubicBezTo>
                    <a:cubicBezTo>
                      <a:pt x="123" y="19"/>
                      <a:pt x="122" y="20"/>
                      <a:pt x="122" y="20"/>
                    </a:cubicBezTo>
                    <a:cubicBezTo>
                      <a:pt x="121" y="20"/>
                      <a:pt x="121" y="19"/>
                      <a:pt x="121" y="19"/>
                    </a:cubicBezTo>
                    <a:cubicBezTo>
                      <a:pt x="120" y="18"/>
                      <a:pt x="120" y="19"/>
                      <a:pt x="119" y="18"/>
                    </a:cubicBezTo>
                    <a:cubicBezTo>
                      <a:pt x="119" y="18"/>
                      <a:pt x="116" y="16"/>
                      <a:pt x="116" y="16"/>
                    </a:cubicBezTo>
                    <a:cubicBezTo>
                      <a:pt x="115" y="14"/>
                      <a:pt x="116" y="14"/>
                      <a:pt x="116" y="13"/>
                    </a:cubicBezTo>
                    <a:cubicBezTo>
                      <a:pt x="117" y="11"/>
                      <a:pt x="116" y="10"/>
                      <a:pt x="116" y="9"/>
                    </a:cubicBezTo>
                    <a:cubicBezTo>
                      <a:pt x="115" y="8"/>
                      <a:pt x="114" y="8"/>
                      <a:pt x="113" y="8"/>
                    </a:cubicBezTo>
                    <a:cubicBezTo>
                      <a:pt x="112" y="10"/>
                      <a:pt x="110" y="11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6" y="13"/>
                      <a:pt x="105" y="12"/>
                      <a:pt x="104" y="12"/>
                    </a:cubicBezTo>
                    <a:cubicBezTo>
                      <a:pt x="103" y="13"/>
                      <a:pt x="102" y="14"/>
                      <a:pt x="101" y="14"/>
                    </a:cubicBezTo>
                    <a:cubicBezTo>
                      <a:pt x="101" y="14"/>
                      <a:pt x="100" y="14"/>
                      <a:pt x="99" y="14"/>
                    </a:cubicBezTo>
                    <a:cubicBezTo>
                      <a:pt x="98" y="15"/>
                      <a:pt x="98" y="17"/>
                      <a:pt x="98" y="19"/>
                    </a:cubicBezTo>
                    <a:close/>
                    <a:moveTo>
                      <a:pt x="89" y="60"/>
                    </a:moveTo>
                    <a:cubicBezTo>
                      <a:pt x="91" y="60"/>
                      <a:pt x="92" y="61"/>
                      <a:pt x="93" y="61"/>
                    </a:cubicBezTo>
                    <a:cubicBezTo>
                      <a:pt x="93" y="61"/>
                      <a:pt x="94" y="61"/>
                      <a:pt x="95" y="62"/>
                    </a:cubicBezTo>
                    <a:cubicBezTo>
                      <a:pt x="95" y="62"/>
                      <a:pt x="95" y="62"/>
                      <a:pt x="96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3" y="62"/>
                      <a:pt x="88" y="63"/>
                      <a:pt x="91" y="64"/>
                    </a:cubicBezTo>
                    <a:cubicBezTo>
                      <a:pt x="91" y="64"/>
                      <a:pt x="92" y="64"/>
                      <a:pt x="92" y="64"/>
                    </a:cubicBezTo>
                    <a:cubicBezTo>
                      <a:pt x="93" y="64"/>
                      <a:pt x="95" y="65"/>
                      <a:pt x="95" y="65"/>
                    </a:cubicBezTo>
                    <a:cubicBezTo>
                      <a:pt x="97" y="66"/>
                      <a:pt x="99" y="65"/>
                      <a:pt x="100" y="65"/>
                    </a:cubicBezTo>
                    <a:cubicBezTo>
                      <a:pt x="100" y="65"/>
                      <a:pt x="101" y="65"/>
                      <a:pt x="101" y="66"/>
                    </a:cubicBezTo>
                    <a:cubicBezTo>
                      <a:pt x="101" y="67"/>
                      <a:pt x="99" y="69"/>
                      <a:pt x="99" y="70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99" y="70"/>
                      <a:pt x="100" y="71"/>
                      <a:pt x="100" y="71"/>
                    </a:cubicBezTo>
                    <a:cubicBezTo>
                      <a:pt x="99" y="71"/>
                      <a:pt x="97" y="72"/>
                      <a:pt x="95" y="72"/>
                    </a:cubicBezTo>
                    <a:cubicBezTo>
                      <a:pt x="95" y="71"/>
                      <a:pt x="94" y="71"/>
                      <a:pt x="94" y="71"/>
                    </a:cubicBezTo>
                    <a:cubicBezTo>
                      <a:pt x="93" y="70"/>
                      <a:pt x="93" y="71"/>
                      <a:pt x="92" y="71"/>
                    </a:cubicBezTo>
                    <a:cubicBezTo>
                      <a:pt x="92" y="71"/>
                      <a:pt x="92" y="72"/>
                      <a:pt x="92" y="73"/>
                    </a:cubicBezTo>
                    <a:cubicBezTo>
                      <a:pt x="92" y="73"/>
                      <a:pt x="98" y="75"/>
                      <a:pt x="96" y="75"/>
                    </a:cubicBezTo>
                    <a:cubicBezTo>
                      <a:pt x="95" y="75"/>
                      <a:pt x="94" y="74"/>
                      <a:pt x="94" y="74"/>
                    </a:cubicBezTo>
                    <a:cubicBezTo>
                      <a:pt x="93" y="74"/>
                      <a:pt x="92" y="74"/>
                      <a:pt x="92" y="74"/>
                    </a:cubicBezTo>
                    <a:cubicBezTo>
                      <a:pt x="90" y="75"/>
                      <a:pt x="89" y="75"/>
                      <a:pt x="88" y="76"/>
                    </a:cubicBezTo>
                    <a:cubicBezTo>
                      <a:pt x="87" y="76"/>
                      <a:pt x="86" y="78"/>
                      <a:pt x="85" y="78"/>
                    </a:cubicBezTo>
                    <a:cubicBezTo>
                      <a:pt x="85" y="78"/>
                      <a:pt x="85" y="77"/>
                      <a:pt x="85" y="76"/>
                    </a:cubicBezTo>
                    <a:cubicBezTo>
                      <a:pt x="86" y="76"/>
                      <a:pt x="86" y="77"/>
                      <a:pt x="87" y="76"/>
                    </a:cubicBezTo>
                    <a:cubicBezTo>
                      <a:pt x="87" y="76"/>
                      <a:pt x="87" y="75"/>
                      <a:pt x="87" y="75"/>
                    </a:cubicBezTo>
                    <a:cubicBezTo>
                      <a:pt x="88" y="74"/>
                      <a:pt x="89" y="74"/>
                      <a:pt x="91" y="73"/>
                    </a:cubicBezTo>
                    <a:cubicBezTo>
                      <a:pt x="91" y="73"/>
                      <a:pt x="91" y="73"/>
                      <a:pt x="91" y="73"/>
                    </a:cubicBezTo>
                    <a:cubicBezTo>
                      <a:pt x="88" y="72"/>
                      <a:pt x="88" y="72"/>
                      <a:pt x="86" y="73"/>
                    </a:cubicBezTo>
                    <a:cubicBezTo>
                      <a:pt x="86" y="74"/>
                      <a:pt x="85" y="74"/>
                      <a:pt x="84" y="75"/>
                    </a:cubicBezTo>
                    <a:cubicBezTo>
                      <a:pt x="84" y="75"/>
                      <a:pt x="85" y="76"/>
                      <a:pt x="84" y="76"/>
                    </a:cubicBezTo>
                    <a:cubicBezTo>
                      <a:pt x="84" y="77"/>
                      <a:pt x="84" y="77"/>
                      <a:pt x="83" y="77"/>
                    </a:cubicBezTo>
                    <a:cubicBezTo>
                      <a:pt x="81" y="77"/>
                      <a:pt x="79" y="76"/>
                      <a:pt x="78" y="75"/>
                    </a:cubicBezTo>
                    <a:cubicBezTo>
                      <a:pt x="78" y="74"/>
                      <a:pt x="78" y="74"/>
                      <a:pt x="78" y="74"/>
                    </a:cubicBezTo>
                    <a:cubicBezTo>
                      <a:pt x="79" y="74"/>
                      <a:pt x="79" y="74"/>
                      <a:pt x="78" y="72"/>
                    </a:cubicBezTo>
                    <a:cubicBezTo>
                      <a:pt x="79" y="72"/>
                      <a:pt x="80" y="71"/>
                      <a:pt x="81" y="70"/>
                    </a:cubicBezTo>
                    <a:cubicBezTo>
                      <a:pt x="81" y="70"/>
                      <a:pt x="81" y="70"/>
                      <a:pt x="81" y="69"/>
                    </a:cubicBezTo>
                    <a:cubicBezTo>
                      <a:pt x="81" y="69"/>
                      <a:pt x="80" y="68"/>
                      <a:pt x="79" y="68"/>
                    </a:cubicBezTo>
                    <a:cubicBezTo>
                      <a:pt x="78" y="66"/>
                      <a:pt x="81" y="68"/>
                      <a:pt x="81" y="68"/>
                    </a:cubicBezTo>
                    <a:cubicBezTo>
                      <a:pt x="82" y="68"/>
                      <a:pt x="83" y="68"/>
                      <a:pt x="84" y="68"/>
                    </a:cubicBezTo>
                    <a:cubicBezTo>
                      <a:pt x="84" y="67"/>
                      <a:pt x="85" y="67"/>
                      <a:pt x="83" y="67"/>
                    </a:cubicBezTo>
                    <a:cubicBezTo>
                      <a:pt x="83" y="67"/>
                      <a:pt x="83" y="66"/>
                      <a:pt x="83" y="66"/>
                    </a:cubicBezTo>
                    <a:cubicBezTo>
                      <a:pt x="81" y="64"/>
                      <a:pt x="76" y="64"/>
                      <a:pt x="74" y="65"/>
                    </a:cubicBezTo>
                    <a:cubicBezTo>
                      <a:pt x="74" y="64"/>
                      <a:pt x="73" y="62"/>
                      <a:pt x="74" y="63"/>
                    </a:cubicBezTo>
                    <a:cubicBezTo>
                      <a:pt x="74" y="63"/>
                      <a:pt x="75" y="63"/>
                      <a:pt x="76" y="63"/>
                    </a:cubicBezTo>
                    <a:cubicBezTo>
                      <a:pt x="77" y="63"/>
                      <a:pt x="77" y="63"/>
                      <a:pt x="77" y="63"/>
                    </a:cubicBezTo>
                    <a:cubicBezTo>
                      <a:pt x="77" y="62"/>
                      <a:pt x="77" y="63"/>
                      <a:pt x="77" y="62"/>
                    </a:cubicBezTo>
                    <a:cubicBezTo>
                      <a:pt x="78" y="62"/>
                      <a:pt x="79" y="63"/>
                      <a:pt x="81" y="63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2" y="62"/>
                      <a:pt x="83" y="62"/>
                      <a:pt x="84" y="62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85" y="61"/>
                      <a:pt x="86" y="61"/>
                      <a:pt x="87" y="61"/>
                    </a:cubicBezTo>
                    <a:cubicBezTo>
                      <a:pt x="88" y="61"/>
                      <a:pt x="89" y="60"/>
                      <a:pt x="89" y="60"/>
                    </a:cubicBezTo>
                    <a:close/>
                    <a:moveTo>
                      <a:pt x="91" y="84"/>
                    </a:moveTo>
                    <a:cubicBezTo>
                      <a:pt x="92" y="84"/>
                      <a:pt x="94" y="85"/>
                      <a:pt x="95" y="85"/>
                    </a:cubicBezTo>
                    <a:cubicBezTo>
                      <a:pt x="95" y="85"/>
                      <a:pt x="95" y="86"/>
                      <a:pt x="95" y="86"/>
                    </a:cubicBezTo>
                    <a:cubicBezTo>
                      <a:pt x="96" y="86"/>
                      <a:pt x="97" y="86"/>
                      <a:pt x="99" y="86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7" y="87"/>
                      <a:pt x="96" y="87"/>
                      <a:pt x="95" y="88"/>
                    </a:cubicBezTo>
                    <a:cubicBezTo>
                      <a:pt x="93" y="88"/>
                      <a:pt x="92" y="87"/>
                      <a:pt x="91" y="87"/>
                    </a:cubicBezTo>
                    <a:cubicBezTo>
                      <a:pt x="90" y="87"/>
                      <a:pt x="90" y="87"/>
                      <a:pt x="89" y="87"/>
                    </a:cubicBezTo>
                    <a:cubicBezTo>
                      <a:pt x="88" y="87"/>
                      <a:pt x="88" y="86"/>
                      <a:pt x="87" y="86"/>
                    </a:cubicBezTo>
                    <a:cubicBezTo>
                      <a:pt x="88" y="86"/>
                      <a:pt x="88" y="86"/>
                      <a:pt x="89" y="85"/>
                    </a:cubicBezTo>
                    <a:cubicBezTo>
                      <a:pt x="89" y="85"/>
                      <a:pt x="90" y="85"/>
                      <a:pt x="91" y="85"/>
                    </a:cubicBezTo>
                    <a:cubicBezTo>
                      <a:pt x="91" y="85"/>
                      <a:pt x="90" y="84"/>
                      <a:pt x="91" y="84"/>
                    </a:cubicBezTo>
                    <a:close/>
                    <a:moveTo>
                      <a:pt x="132" y="86"/>
                    </a:moveTo>
                    <a:cubicBezTo>
                      <a:pt x="133" y="86"/>
                      <a:pt x="134" y="86"/>
                      <a:pt x="135" y="87"/>
                    </a:cubicBezTo>
                    <a:cubicBezTo>
                      <a:pt x="135" y="87"/>
                      <a:pt x="135" y="87"/>
                      <a:pt x="135" y="87"/>
                    </a:cubicBezTo>
                    <a:cubicBezTo>
                      <a:pt x="134" y="87"/>
                      <a:pt x="133" y="87"/>
                      <a:pt x="132" y="87"/>
                    </a:cubicBezTo>
                    <a:cubicBezTo>
                      <a:pt x="133" y="87"/>
                      <a:pt x="132" y="88"/>
                      <a:pt x="133" y="88"/>
                    </a:cubicBezTo>
                    <a:cubicBezTo>
                      <a:pt x="133" y="88"/>
                      <a:pt x="133" y="88"/>
                      <a:pt x="133" y="89"/>
                    </a:cubicBezTo>
                    <a:cubicBezTo>
                      <a:pt x="133" y="89"/>
                      <a:pt x="132" y="88"/>
                      <a:pt x="131" y="89"/>
                    </a:cubicBezTo>
                    <a:cubicBezTo>
                      <a:pt x="131" y="89"/>
                      <a:pt x="131" y="90"/>
                      <a:pt x="131" y="90"/>
                    </a:cubicBezTo>
                    <a:cubicBezTo>
                      <a:pt x="131" y="90"/>
                      <a:pt x="130" y="90"/>
                      <a:pt x="130" y="90"/>
                    </a:cubicBezTo>
                    <a:cubicBezTo>
                      <a:pt x="129" y="91"/>
                      <a:pt x="129" y="92"/>
                      <a:pt x="128" y="93"/>
                    </a:cubicBezTo>
                    <a:cubicBezTo>
                      <a:pt x="127" y="93"/>
                      <a:pt x="127" y="93"/>
                      <a:pt x="126" y="93"/>
                    </a:cubicBezTo>
                    <a:cubicBezTo>
                      <a:pt x="126" y="93"/>
                      <a:pt x="122" y="97"/>
                      <a:pt x="122" y="97"/>
                    </a:cubicBezTo>
                    <a:cubicBezTo>
                      <a:pt x="122" y="97"/>
                      <a:pt x="122" y="98"/>
                      <a:pt x="122" y="98"/>
                    </a:cubicBezTo>
                    <a:cubicBezTo>
                      <a:pt x="121" y="99"/>
                      <a:pt x="120" y="99"/>
                      <a:pt x="119" y="99"/>
                    </a:cubicBezTo>
                    <a:cubicBezTo>
                      <a:pt x="119" y="99"/>
                      <a:pt x="119" y="98"/>
                      <a:pt x="119" y="98"/>
                    </a:cubicBezTo>
                    <a:cubicBezTo>
                      <a:pt x="118" y="98"/>
                      <a:pt x="118" y="98"/>
                      <a:pt x="117" y="98"/>
                    </a:cubicBezTo>
                    <a:cubicBezTo>
                      <a:pt x="117" y="99"/>
                      <a:pt x="115" y="102"/>
                      <a:pt x="114" y="102"/>
                    </a:cubicBezTo>
                    <a:cubicBezTo>
                      <a:pt x="114" y="102"/>
                      <a:pt x="113" y="102"/>
                      <a:pt x="112" y="102"/>
                    </a:cubicBezTo>
                    <a:cubicBezTo>
                      <a:pt x="110" y="102"/>
                      <a:pt x="109" y="102"/>
                      <a:pt x="107" y="103"/>
                    </a:cubicBezTo>
                    <a:cubicBezTo>
                      <a:pt x="107" y="103"/>
                      <a:pt x="106" y="103"/>
                      <a:pt x="106" y="102"/>
                    </a:cubicBezTo>
                    <a:cubicBezTo>
                      <a:pt x="105" y="102"/>
                      <a:pt x="106" y="100"/>
                      <a:pt x="105" y="100"/>
                    </a:cubicBezTo>
                    <a:cubicBezTo>
                      <a:pt x="104" y="100"/>
                      <a:pt x="103" y="100"/>
                      <a:pt x="102" y="100"/>
                    </a:cubicBezTo>
                    <a:cubicBezTo>
                      <a:pt x="102" y="100"/>
                      <a:pt x="101" y="99"/>
                      <a:pt x="101" y="99"/>
                    </a:cubicBezTo>
                    <a:cubicBezTo>
                      <a:pt x="99" y="96"/>
                      <a:pt x="103" y="99"/>
                      <a:pt x="105" y="98"/>
                    </a:cubicBezTo>
                    <a:cubicBezTo>
                      <a:pt x="105" y="98"/>
                      <a:pt x="106" y="98"/>
                      <a:pt x="106" y="97"/>
                    </a:cubicBezTo>
                    <a:cubicBezTo>
                      <a:pt x="107" y="97"/>
                      <a:pt x="108" y="96"/>
                      <a:pt x="109" y="96"/>
                    </a:cubicBezTo>
                    <a:cubicBezTo>
                      <a:pt x="109" y="95"/>
                      <a:pt x="110" y="94"/>
                      <a:pt x="110" y="94"/>
                    </a:cubicBezTo>
                    <a:cubicBezTo>
                      <a:pt x="111" y="94"/>
                      <a:pt x="112" y="94"/>
                      <a:pt x="113" y="95"/>
                    </a:cubicBezTo>
                    <a:cubicBezTo>
                      <a:pt x="112" y="94"/>
                      <a:pt x="113" y="94"/>
                      <a:pt x="113" y="93"/>
                    </a:cubicBezTo>
                    <a:cubicBezTo>
                      <a:pt x="111" y="92"/>
                      <a:pt x="110" y="91"/>
                      <a:pt x="110" y="89"/>
                    </a:cubicBezTo>
                    <a:cubicBezTo>
                      <a:pt x="110" y="89"/>
                      <a:pt x="110" y="89"/>
                      <a:pt x="110" y="88"/>
                    </a:cubicBezTo>
                    <a:cubicBezTo>
                      <a:pt x="110" y="88"/>
                      <a:pt x="109" y="87"/>
                      <a:pt x="108" y="87"/>
                    </a:cubicBezTo>
                    <a:cubicBezTo>
                      <a:pt x="108" y="86"/>
                      <a:pt x="108" y="86"/>
                      <a:pt x="108" y="86"/>
                    </a:cubicBezTo>
                    <a:cubicBezTo>
                      <a:pt x="109" y="87"/>
                      <a:pt x="110" y="86"/>
                      <a:pt x="111" y="87"/>
                    </a:cubicBezTo>
                    <a:cubicBezTo>
                      <a:pt x="111" y="87"/>
                      <a:pt x="112" y="88"/>
                      <a:pt x="112" y="88"/>
                    </a:cubicBezTo>
                    <a:cubicBezTo>
                      <a:pt x="113" y="89"/>
                      <a:pt x="113" y="88"/>
                      <a:pt x="114" y="88"/>
                    </a:cubicBezTo>
                    <a:cubicBezTo>
                      <a:pt x="113" y="89"/>
                      <a:pt x="114" y="91"/>
                      <a:pt x="115" y="92"/>
                    </a:cubicBezTo>
                    <a:cubicBezTo>
                      <a:pt x="117" y="92"/>
                      <a:pt x="120" y="93"/>
                      <a:pt x="122" y="93"/>
                    </a:cubicBezTo>
                    <a:cubicBezTo>
                      <a:pt x="123" y="92"/>
                      <a:pt x="124" y="90"/>
                      <a:pt x="125" y="89"/>
                    </a:cubicBezTo>
                    <a:cubicBezTo>
                      <a:pt x="126" y="89"/>
                      <a:pt x="126" y="89"/>
                      <a:pt x="127" y="89"/>
                    </a:cubicBezTo>
                    <a:cubicBezTo>
                      <a:pt x="128" y="88"/>
                      <a:pt x="128" y="87"/>
                      <a:pt x="129" y="87"/>
                    </a:cubicBezTo>
                    <a:cubicBezTo>
                      <a:pt x="130" y="86"/>
                      <a:pt x="131" y="87"/>
                      <a:pt x="131" y="87"/>
                    </a:cubicBezTo>
                    <a:cubicBezTo>
                      <a:pt x="131" y="87"/>
                      <a:pt x="132" y="86"/>
                      <a:pt x="132" y="86"/>
                    </a:cubicBezTo>
                    <a:close/>
                    <a:moveTo>
                      <a:pt x="134" y="111"/>
                    </a:moveTo>
                    <a:cubicBezTo>
                      <a:pt x="134" y="111"/>
                      <a:pt x="135" y="111"/>
                      <a:pt x="135" y="111"/>
                    </a:cubicBezTo>
                    <a:cubicBezTo>
                      <a:pt x="136" y="111"/>
                      <a:pt x="136" y="112"/>
                      <a:pt x="136" y="113"/>
                    </a:cubicBezTo>
                    <a:cubicBezTo>
                      <a:pt x="136" y="113"/>
                      <a:pt x="138" y="112"/>
                      <a:pt x="139" y="112"/>
                    </a:cubicBezTo>
                    <a:cubicBezTo>
                      <a:pt x="139" y="112"/>
                      <a:pt x="139" y="112"/>
                      <a:pt x="139" y="112"/>
                    </a:cubicBezTo>
                    <a:cubicBezTo>
                      <a:pt x="139" y="111"/>
                      <a:pt x="142" y="111"/>
                      <a:pt x="142" y="112"/>
                    </a:cubicBezTo>
                    <a:cubicBezTo>
                      <a:pt x="143" y="112"/>
                      <a:pt x="146" y="113"/>
                      <a:pt x="144" y="113"/>
                    </a:cubicBezTo>
                    <a:cubicBezTo>
                      <a:pt x="144" y="113"/>
                      <a:pt x="143" y="113"/>
                      <a:pt x="142" y="113"/>
                    </a:cubicBezTo>
                    <a:cubicBezTo>
                      <a:pt x="142" y="113"/>
                      <a:pt x="141" y="112"/>
                      <a:pt x="140" y="113"/>
                    </a:cubicBez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39" y="114"/>
                      <a:pt x="138" y="113"/>
                      <a:pt x="138" y="114"/>
                    </a:cubicBezTo>
                    <a:cubicBezTo>
                      <a:pt x="137" y="114"/>
                      <a:pt x="136" y="115"/>
                      <a:pt x="136" y="115"/>
                    </a:cubicBezTo>
                    <a:cubicBezTo>
                      <a:pt x="134" y="116"/>
                      <a:pt x="133" y="117"/>
                      <a:pt x="131" y="118"/>
                    </a:cubicBezTo>
                    <a:cubicBezTo>
                      <a:pt x="131" y="118"/>
                      <a:pt x="130" y="120"/>
                      <a:pt x="130" y="120"/>
                    </a:cubicBezTo>
                    <a:cubicBezTo>
                      <a:pt x="129" y="120"/>
                      <a:pt x="130" y="121"/>
                      <a:pt x="130" y="121"/>
                    </a:cubicBezTo>
                    <a:cubicBezTo>
                      <a:pt x="129" y="121"/>
                      <a:pt x="128" y="121"/>
                      <a:pt x="127" y="121"/>
                    </a:cubicBezTo>
                    <a:cubicBezTo>
                      <a:pt x="127" y="121"/>
                      <a:pt x="127" y="121"/>
                      <a:pt x="127" y="121"/>
                    </a:cubicBezTo>
                    <a:cubicBezTo>
                      <a:pt x="126" y="121"/>
                      <a:pt x="126" y="120"/>
                      <a:pt x="126" y="120"/>
                    </a:cubicBezTo>
                    <a:cubicBezTo>
                      <a:pt x="127" y="119"/>
                      <a:pt x="127" y="120"/>
                      <a:pt x="127" y="119"/>
                    </a:cubicBezTo>
                    <a:cubicBezTo>
                      <a:pt x="128" y="119"/>
                      <a:pt x="128" y="117"/>
                      <a:pt x="129" y="116"/>
                    </a:cubicBezTo>
                    <a:cubicBezTo>
                      <a:pt x="130" y="116"/>
                      <a:pt x="132" y="115"/>
                      <a:pt x="132" y="114"/>
                    </a:cubicBezTo>
                    <a:cubicBezTo>
                      <a:pt x="133" y="114"/>
                      <a:pt x="132" y="113"/>
                      <a:pt x="132" y="113"/>
                    </a:cubicBezTo>
                    <a:cubicBezTo>
                      <a:pt x="133" y="112"/>
                      <a:pt x="134" y="112"/>
                      <a:pt x="134" y="111"/>
                    </a:cubicBezTo>
                    <a:close/>
                    <a:moveTo>
                      <a:pt x="35" y="151"/>
                    </a:moveTo>
                    <a:cubicBezTo>
                      <a:pt x="36" y="152"/>
                      <a:pt x="36" y="154"/>
                      <a:pt x="36" y="154"/>
                    </a:cubicBezTo>
                    <a:cubicBezTo>
                      <a:pt x="36" y="155"/>
                      <a:pt x="36" y="155"/>
                      <a:pt x="36" y="155"/>
                    </a:cubicBezTo>
                    <a:cubicBezTo>
                      <a:pt x="37" y="156"/>
                      <a:pt x="37" y="156"/>
                      <a:pt x="37" y="156"/>
                    </a:cubicBezTo>
                    <a:cubicBezTo>
                      <a:pt x="37" y="156"/>
                      <a:pt x="37" y="157"/>
                      <a:pt x="36" y="156"/>
                    </a:cubicBezTo>
                    <a:cubicBezTo>
                      <a:pt x="36" y="156"/>
                      <a:pt x="36" y="157"/>
                      <a:pt x="36" y="157"/>
                    </a:cubicBezTo>
                    <a:cubicBezTo>
                      <a:pt x="37" y="157"/>
                      <a:pt x="38" y="156"/>
                      <a:pt x="38" y="156"/>
                    </a:cubicBezTo>
                    <a:cubicBezTo>
                      <a:pt x="38" y="156"/>
                      <a:pt x="40" y="156"/>
                      <a:pt x="40" y="156"/>
                    </a:cubicBezTo>
                    <a:cubicBezTo>
                      <a:pt x="40" y="155"/>
                      <a:pt x="40" y="154"/>
                      <a:pt x="40" y="153"/>
                    </a:cubicBezTo>
                    <a:cubicBezTo>
                      <a:pt x="40" y="153"/>
                      <a:pt x="40" y="152"/>
                      <a:pt x="41" y="151"/>
                    </a:cubicBezTo>
                    <a:cubicBezTo>
                      <a:pt x="38" y="151"/>
                      <a:pt x="38" y="152"/>
                      <a:pt x="35" y="151"/>
                    </a:cubicBezTo>
                    <a:close/>
                    <a:moveTo>
                      <a:pt x="46" y="152"/>
                    </a:moveTo>
                    <a:cubicBezTo>
                      <a:pt x="46" y="152"/>
                      <a:pt x="46" y="152"/>
                      <a:pt x="46" y="152"/>
                    </a:cubicBezTo>
                    <a:cubicBezTo>
                      <a:pt x="45" y="152"/>
                      <a:pt x="46" y="152"/>
                      <a:pt x="47" y="153"/>
                    </a:cubicBezTo>
                    <a:cubicBezTo>
                      <a:pt x="47" y="153"/>
                      <a:pt x="47" y="151"/>
                      <a:pt x="46" y="152"/>
                    </a:cubicBezTo>
                    <a:close/>
                    <a:moveTo>
                      <a:pt x="40" y="156"/>
                    </a:moveTo>
                    <a:cubicBezTo>
                      <a:pt x="40" y="156"/>
                      <a:pt x="39" y="157"/>
                      <a:pt x="38" y="157"/>
                    </a:cubicBezTo>
                    <a:cubicBezTo>
                      <a:pt x="39" y="158"/>
                      <a:pt x="38" y="157"/>
                      <a:pt x="39" y="158"/>
                    </a:cubicBezTo>
                    <a:cubicBezTo>
                      <a:pt x="39" y="158"/>
                      <a:pt x="39" y="158"/>
                      <a:pt x="39" y="158"/>
                    </a:cubicBezTo>
                    <a:cubicBezTo>
                      <a:pt x="39" y="157"/>
                      <a:pt x="38" y="160"/>
                      <a:pt x="39" y="161"/>
                    </a:cubicBezTo>
                    <a:cubicBezTo>
                      <a:pt x="39" y="161"/>
                      <a:pt x="42" y="162"/>
                      <a:pt x="43" y="163"/>
                    </a:cubicBezTo>
                    <a:cubicBezTo>
                      <a:pt x="42" y="163"/>
                      <a:pt x="43" y="162"/>
                      <a:pt x="43" y="162"/>
                    </a:cubicBezTo>
                    <a:cubicBezTo>
                      <a:pt x="42" y="161"/>
                      <a:pt x="42" y="161"/>
                      <a:pt x="42" y="161"/>
                    </a:cubicBezTo>
                    <a:cubicBezTo>
                      <a:pt x="41" y="161"/>
                      <a:pt x="42" y="161"/>
                      <a:pt x="43" y="160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2" y="159"/>
                      <a:pt x="42" y="158"/>
                      <a:pt x="42" y="158"/>
                    </a:cubicBezTo>
                    <a:cubicBezTo>
                      <a:pt x="42" y="158"/>
                      <a:pt x="41" y="158"/>
                      <a:pt x="41" y="158"/>
                    </a:cubicBezTo>
                    <a:cubicBezTo>
                      <a:pt x="41" y="157"/>
                      <a:pt x="41" y="157"/>
                      <a:pt x="41" y="157"/>
                    </a:cubicBezTo>
                    <a:cubicBezTo>
                      <a:pt x="41" y="156"/>
                      <a:pt x="40" y="156"/>
                      <a:pt x="40" y="156"/>
                    </a:cubicBezTo>
                    <a:close/>
                    <a:moveTo>
                      <a:pt x="238" y="65"/>
                    </a:moveTo>
                    <a:cubicBezTo>
                      <a:pt x="238" y="66"/>
                      <a:pt x="238" y="66"/>
                      <a:pt x="238" y="66"/>
                    </a:cubicBezTo>
                    <a:cubicBezTo>
                      <a:pt x="239" y="66"/>
                      <a:pt x="239" y="65"/>
                      <a:pt x="238" y="65"/>
                    </a:cubicBezTo>
                    <a:close/>
                    <a:moveTo>
                      <a:pt x="161" y="120"/>
                    </a:moveTo>
                    <a:cubicBezTo>
                      <a:pt x="161" y="120"/>
                      <a:pt x="162" y="122"/>
                      <a:pt x="160" y="123"/>
                    </a:cubicBezTo>
                    <a:cubicBezTo>
                      <a:pt x="159" y="123"/>
                      <a:pt x="159" y="122"/>
                      <a:pt x="159" y="121"/>
                    </a:cubicBezTo>
                    <a:cubicBezTo>
                      <a:pt x="159" y="120"/>
                      <a:pt x="160" y="120"/>
                      <a:pt x="161" y="120"/>
                    </a:cubicBezTo>
                    <a:close/>
                    <a:moveTo>
                      <a:pt x="164" y="123"/>
                    </a:moveTo>
                    <a:cubicBezTo>
                      <a:pt x="165" y="123"/>
                      <a:pt x="165" y="124"/>
                      <a:pt x="165" y="124"/>
                    </a:cubicBezTo>
                    <a:cubicBezTo>
                      <a:pt x="165" y="124"/>
                      <a:pt x="166" y="124"/>
                      <a:pt x="166" y="124"/>
                    </a:cubicBezTo>
                    <a:cubicBezTo>
                      <a:pt x="166" y="125"/>
                      <a:pt x="166" y="125"/>
                      <a:pt x="165" y="126"/>
                    </a:cubicBezTo>
                    <a:cubicBezTo>
                      <a:pt x="165" y="126"/>
                      <a:pt x="164" y="126"/>
                      <a:pt x="164" y="127"/>
                    </a:cubicBezTo>
                    <a:cubicBezTo>
                      <a:pt x="164" y="128"/>
                      <a:pt x="165" y="128"/>
                      <a:pt x="165" y="129"/>
                    </a:cubicBezTo>
                    <a:cubicBezTo>
                      <a:pt x="165" y="129"/>
                      <a:pt x="164" y="129"/>
                      <a:pt x="164" y="129"/>
                    </a:cubicBezTo>
                    <a:cubicBezTo>
                      <a:pt x="163" y="132"/>
                      <a:pt x="165" y="132"/>
                      <a:pt x="161" y="133"/>
                    </a:cubicBezTo>
                    <a:cubicBezTo>
                      <a:pt x="161" y="132"/>
                      <a:pt x="162" y="132"/>
                      <a:pt x="161" y="131"/>
                    </a:cubicBezTo>
                    <a:cubicBezTo>
                      <a:pt x="161" y="129"/>
                      <a:pt x="160" y="129"/>
                      <a:pt x="161" y="127"/>
                    </a:cubicBezTo>
                    <a:cubicBezTo>
                      <a:pt x="162" y="126"/>
                      <a:pt x="163" y="124"/>
                      <a:pt x="164" y="123"/>
                    </a:cubicBezTo>
                    <a:close/>
                    <a:moveTo>
                      <a:pt x="159" y="134"/>
                    </a:moveTo>
                    <a:cubicBezTo>
                      <a:pt x="159" y="134"/>
                      <a:pt x="159" y="134"/>
                      <a:pt x="159" y="134"/>
                    </a:cubicBezTo>
                    <a:cubicBezTo>
                      <a:pt x="161" y="134"/>
                      <a:pt x="159" y="136"/>
                      <a:pt x="159" y="136"/>
                    </a:cubicBezTo>
                    <a:cubicBezTo>
                      <a:pt x="158" y="135"/>
                      <a:pt x="158" y="134"/>
                      <a:pt x="159" y="134"/>
                    </a:cubicBezTo>
                    <a:close/>
                    <a:moveTo>
                      <a:pt x="180" y="148"/>
                    </a:moveTo>
                    <a:cubicBezTo>
                      <a:pt x="180" y="148"/>
                      <a:pt x="180" y="149"/>
                      <a:pt x="180" y="149"/>
                    </a:cubicBezTo>
                    <a:cubicBezTo>
                      <a:pt x="180" y="149"/>
                      <a:pt x="181" y="149"/>
                      <a:pt x="181" y="149"/>
                    </a:cubicBezTo>
                    <a:cubicBezTo>
                      <a:pt x="181" y="151"/>
                      <a:pt x="181" y="152"/>
                      <a:pt x="181" y="154"/>
                    </a:cubicBezTo>
                    <a:cubicBezTo>
                      <a:pt x="181" y="154"/>
                      <a:pt x="182" y="155"/>
                      <a:pt x="182" y="155"/>
                    </a:cubicBezTo>
                    <a:cubicBezTo>
                      <a:pt x="182" y="155"/>
                      <a:pt x="182" y="156"/>
                      <a:pt x="182" y="156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3" y="157"/>
                      <a:pt x="184" y="159"/>
                      <a:pt x="184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185" y="161"/>
                      <a:pt x="185" y="161"/>
                      <a:pt x="185" y="161"/>
                    </a:cubicBezTo>
                    <a:cubicBezTo>
                      <a:pt x="185" y="162"/>
                      <a:pt x="187" y="165"/>
                      <a:pt x="187" y="165"/>
                    </a:cubicBezTo>
                    <a:cubicBezTo>
                      <a:pt x="187" y="166"/>
                      <a:pt x="187" y="166"/>
                      <a:pt x="187" y="166"/>
                    </a:cubicBezTo>
                    <a:cubicBezTo>
                      <a:pt x="188" y="166"/>
                      <a:pt x="189" y="166"/>
                      <a:pt x="189" y="166"/>
                    </a:cubicBezTo>
                    <a:cubicBezTo>
                      <a:pt x="188" y="168"/>
                      <a:pt x="189" y="169"/>
                      <a:pt x="189" y="171"/>
                    </a:cubicBezTo>
                    <a:cubicBezTo>
                      <a:pt x="189" y="172"/>
                      <a:pt x="188" y="172"/>
                      <a:pt x="187" y="172"/>
                    </a:cubicBezTo>
                    <a:cubicBezTo>
                      <a:pt x="187" y="172"/>
                      <a:pt x="187" y="173"/>
                      <a:pt x="187" y="173"/>
                    </a:cubicBezTo>
                    <a:cubicBezTo>
                      <a:pt x="187" y="173"/>
                      <a:pt x="186" y="172"/>
                      <a:pt x="186" y="173"/>
                    </a:cubicBezTo>
                    <a:cubicBezTo>
                      <a:pt x="186" y="170"/>
                      <a:pt x="186" y="168"/>
                      <a:pt x="186" y="166"/>
                    </a:cubicBezTo>
                    <a:cubicBezTo>
                      <a:pt x="186" y="166"/>
                      <a:pt x="184" y="166"/>
                      <a:pt x="184" y="166"/>
                    </a:cubicBezTo>
                    <a:cubicBezTo>
                      <a:pt x="184" y="166"/>
                      <a:pt x="184" y="165"/>
                      <a:pt x="185" y="165"/>
                    </a:cubicBezTo>
                    <a:cubicBezTo>
                      <a:pt x="184" y="164"/>
                      <a:pt x="184" y="164"/>
                      <a:pt x="184" y="164"/>
                    </a:cubicBezTo>
                    <a:cubicBezTo>
                      <a:pt x="184" y="164"/>
                      <a:pt x="183" y="164"/>
                      <a:pt x="182" y="164"/>
                    </a:cubicBezTo>
                    <a:cubicBezTo>
                      <a:pt x="183" y="162"/>
                      <a:pt x="182" y="163"/>
                      <a:pt x="183" y="161"/>
                    </a:cubicBezTo>
                    <a:cubicBezTo>
                      <a:pt x="182" y="161"/>
                      <a:pt x="182" y="160"/>
                      <a:pt x="181" y="161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180" y="161"/>
                      <a:pt x="180" y="160"/>
                      <a:pt x="179" y="159"/>
                    </a:cubicBezTo>
                    <a:cubicBezTo>
                      <a:pt x="179" y="159"/>
                      <a:pt x="178" y="159"/>
                      <a:pt x="177" y="158"/>
                    </a:cubicBezTo>
                    <a:cubicBezTo>
                      <a:pt x="177" y="157"/>
                      <a:pt x="177" y="157"/>
                      <a:pt x="177" y="156"/>
                    </a:cubicBezTo>
                    <a:cubicBezTo>
                      <a:pt x="177" y="156"/>
                      <a:pt x="178" y="156"/>
                      <a:pt x="178" y="155"/>
                    </a:cubicBezTo>
                    <a:cubicBezTo>
                      <a:pt x="175" y="155"/>
                      <a:pt x="176" y="156"/>
                      <a:pt x="175" y="154"/>
                    </a:cubicBezTo>
                    <a:cubicBezTo>
                      <a:pt x="176" y="153"/>
                      <a:pt x="177" y="151"/>
                      <a:pt x="177" y="150"/>
                    </a:cubicBezTo>
                    <a:cubicBezTo>
                      <a:pt x="178" y="150"/>
                      <a:pt x="179" y="150"/>
                      <a:pt x="179" y="150"/>
                    </a:cubicBezTo>
                    <a:cubicBezTo>
                      <a:pt x="179" y="150"/>
                      <a:pt x="179" y="149"/>
                      <a:pt x="179" y="149"/>
                    </a:cubicBezTo>
                    <a:cubicBezTo>
                      <a:pt x="179" y="149"/>
                      <a:pt x="179" y="149"/>
                      <a:pt x="179" y="148"/>
                    </a:cubicBezTo>
                    <a:lnTo>
                      <a:pt x="180" y="148"/>
                    </a:lnTo>
                    <a:close/>
                    <a:moveTo>
                      <a:pt x="172" y="154"/>
                    </a:moveTo>
                    <a:cubicBezTo>
                      <a:pt x="173" y="154"/>
                      <a:pt x="173" y="156"/>
                      <a:pt x="172" y="156"/>
                    </a:cubicBezTo>
                    <a:cubicBezTo>
                      <a:pt x="173" y="156"/>
                      <a:pt x="173" y="157"/>
                      <a:pt x="174" y="157"/>
                    </a:cubicBezTo>
                    <a:cubicBezTo>
                      <a:pt x="174" y="160"/>
                      <a:pt x="174" y="162"/>
                      <a:pt x="174" y="164"/>
                    </a:cubicBezTo>
                    <a:cubicBezTo>
                      <a:pt x="173" y="164"/>
                      <a:pt x="173" y="164"/>
                      <a:pt x="172" y="164"/>
                    </a:cubicBezTo>
                    <a:cubicBezTo>
                      <a:pt x="172" y="163"/>
                      <a:pt x="171" y="163"/>
                      <a:pt x="171" y="163"/>
                    </a:cubicBezTo>
                    <a:cubicBezTo>
                      <a:pt x="171" y="162"/>
                      <a:pt x="172" y="162"/>
                      <a:pt x="172" y="161"/>
                    </a:cubicBezTo>
                    <a:cubicBezTo>
                      <a:pt x="173" y="159"/>
                      <a:pt x="170" y="157"/>
                      <a:pt x="169" y="156"/>
                    </a:cubicBezTo>
                    <a:cubicBezTo>
                      <a:pt x="170" y="156"/>
                      <a:pt x="171" y="156"/>
                      <a:pt x="172" y="156"/>
                    </a:cubicBezTo>
                    <a:cubicBezTo>
                      <a:pt x="171" y="155"/>
                      <a:pt x="171" y="154"/>
                      <a:pt x="172" y="154"/>
                    </a:cubicBezTo>
                    <a:close/>
                    <a:moveTo>
                      <a:pt x="175" y="164"/>
                    </a:moveTo>
                    <a:cubicBezTo>
                      <a:pt x="176" y="164"/>
                      <a:pt x="176" y="165"/>
                      <a:pt x="177" y="166"/>
                    </a:cubicBezTo>
                    <a:cubicBezTo>
                      <a:pt x="177" y="166"/>
                      <a:pt x="178" y="165"/>
                      <a:pt x="178" y="165"/>
                    </a:cubicBezTo>
                    <a:cubicBezTo>
                      <a:pt x="178" y="166"/>
                      <a:pt x="178" y="167"/>
                      <a:pt x="178" y="168"/>
                    </a:cubicBezTo>
                    <a:cubicBezTo>
                      <a:pt x="178" y="168"/>
                      <a:pt x="179" y="168"/>
                      <a:pt x="179" y="169"/>
                    </a:cubicBezTo>
                    <a:cubicBezTo>
                      <a:pt x="180" y="170"/>
                      <a:pt x="179" y="170"/>
                      <a:pt x="180" y="171"/>
                    </a:cubicBezTo>
                    <a:cubicBezTo>
                      <a:pt x="180" y="171"/>
                      <a:pt x="181" y="172"/>
                      <a:pt x="181" y="173"/>
                    </a:cubicBezTo>
                    <a:cubicBezTo>
                      <a:pt x="180" y="173"/>
                      <a:pt x="181" y="173"/>
                      <a:pt x="180" y="174"/>
                    </a:cubicBezTo>
                    <a:cubicBezTo>
                      <a:pt x="180" y="174"/>
                      <a:pt x="179" y="174"/>
                      <a:pt x="179" y="174"/>
                    </a:cubicBezTo>
                    <a:cubicBezTo>
                      <a:pt x="178" y="172"/>
                      <a:pt x="179" y="171"/>
                      <a:pt x="178" y="169"/>
                    </a:cubicBezTo>
                    <a:cubicBezTo>
                      <a:pt x="178" y="169"/>
                      <a:pt x="177" y="169"/>
                      <a:pt x="177" y="169"/>
                    </a:cubicBezTo>
                    <a:cubicBezTo>
                      <a:pt x="177" y="169"/>
                      <a:pt x="177" y="168"/>
                      <a:pt x="177" y="168"/>
                    </a:cubicBezTo>
                    <a:cubicBezTo>
                      <a:pt x="177" y="167"/>
                      <a:pt x="175" y="166"/>
                      <a:pt x="174" y="165"/>
                    </a:cubicBezTo>
                    <a:cubicBezTo>
                      <a:pt x="174" y="164"/>
                      <a:pt x="174" y="164"/>
                      <a:pt x="175" y="164"/>
                    </a:cubicBezTo>
                    <a:close/>
                    <a:moveTo>
                      <a:pt x="53" y="153"/>
                    </a:moveTo>
                    <a:cubicBezTo>
                      <a:pt x="54" y="153"/>
                      <a:pt x="53" y="154"/>
                      <a:pt x="53" y="154"/>
                    </a:cubicBezTo>
                    <a:cubicBezTo>
                      <a:pt x="53" y="154"/>
                      <a:pt x="53" y="153"/>
                      <a:pt x="53" y="153"/>
                    </a:cubicBezTo>
                    <a:close/>
                    <a:moveTo>
                      <a:pt x="54" y="163"/>
                    </a:moveTo>
                    <a:cubicBezTo>
                      <a:pt x="54" y="163"/>
                      <a:pt x="55" y="164"/>
                      <a:pt x="55" y="164"/>
                    </a:cubicBezTo>
                    <a:cubicBezTo>
                      <a:pt x="55" y="164"/>
                      <a:pt x="56" y="162"/>
                      <a:pt x="54" y="163"/>
                    </a:cubicBezTo>
                    <a:close/>
                    <a:moveTo>
                      <a:pt x="71" y="176"/>
                    </a:moveTo>
                    <a:cubicBezTo>
                      <a:pt x="71" y="176"/>
                      <a:pt x="71" y="177"/>
                      <a:pt x="71" y="177"/>
                    </a:cubicBezTo>
                    <a:cubicBezTo>
                      <a:pt x="71" y="177"/>
                      <a:pt x="71" y="178"/>
                      <a:pt x="72" y="178"/>
                    </a:cubicBezTo>
                    <a:cubicBezTo>
                      <a:pt x="75" y="179"/>
                      <a:pt x="71" y="176"/>
                      <a:pt x="71" y="176"/>
                    </a:cubicBezTo>
                    <a:close/>
                    <a:moveTo>
                      <a:pt x="45" y="42"/>
                    </a:moveTo>
                    <a:cubicBezTo>
                      <a:pt x="46" y="42"/>
                      <a:pt x="45" y="42"/>
                      <a:pt x="45" y="42"/>
                    </a:cubicBezTo>
                    <a:cubicBezTo>
                      <a:pt x="45" y="42"/>
                      <a:pt x="45" y="42"/>
                      <a:pt x="45" y="42"/>
                    </a:cubicBezTo>
                    <a:close/>
                    <a:moveTo>
                      <a:pt x="205" y="126"/>
                    </a:moveTo>
                    <a:cubicBezTo>
                      <a:pt x="205" y="125"/>
                      <a:pt x="204" y="125"/>
                      <a:pt x="204" y="124"/>
                    </a:cubicBezTo>
                    <a:cubicBezTo>
                      <a:pt x="204" y="124"/>
                      <a:pt x="204" y="123"/>
                      <a:pt x="204" y="122"/>
                    </a:cubicBezTo>
                    <a:cubicBezTo>
                      <a:pt x="204" y="122"/>
                      <a:pt x="203" y="122"/>
                      <a:pt x="203" y="122"/>
                    </a:cubicBezTo>
                    <a:cubicBezTo>
                      <a:pt x="203" y="122"/>
                      <a:pt x="203" y="121"/>
                      <a:pt x="203" y="121"/>
                    </a:cubicBezTo>
                    <a:cubicBezTo>
                      <a:pt x="203" y="120"/>
                      <a:pt x="202" y="119"/>
                      <a:pt x="201" y="118"/>
                    </a:cubicBezTo>
                    <a:cubicBezTo>
                      <a:pt x="199" y="118"/>
                      <a:pt x="195" y="119"/>
                      <a:pt x="195" y="117"/>
                    </a:cubicBezTo>
                    <a:cubicBezTo>
                      <a:pt x="194" y="116"/>
                      <a:pt x="195" y="115"/>
                      <a:pt x="195" y="114"/>
                    </a:cubicBezTo>
                    <a:cubicBezTo>
                      <a:pt x="195" y="114"/>
                      <a:pt x="193" y="113"/>
                      <a:pt x="193" y="113"/>
                    </a:cubicBezTo>
                    <a:cubicBezTo>
                      <a:pt x="193" y="113"/>
                      <a:pt x="194" y="112"/>
                      <a:pt x="194" y="112"/>
                    </a:cubicBezTo>
                    <a:cubicBezTo>
                      <a:pt x="194" y="111"/>
                      <a:pt x="194" y="110"/>
                      <a:pt x="194" y="109"/>
                    </a:cubicBezTo>
                    <a:cubicBezTo>
                      <a:pt x="194" y="109"/>
                      <a:pt x="196" y="107"/>
                      <a:pt x="196" y="107"/>
                    </a:cubicBezTo>
                    <a:cubicBezTo>
                      <a:pt x="196" y="107"/>
                      <a:pt x="196" y="106"/>
                      <a:pt x="196" y="106"/>
                    </a:cubicBezTo>
                    <a:cubicBezTo>
                      <a:pt x="196" y="106"/>
                      <a:pt x="196" y="106"/>
                      <a:pt x="195" y="106"/>
                    </a:cubicBezTo>
                    <a:cubicBezTo>
                      <a:pt x="195" y="106"/>
                      <a:pt x="195" y="105"/>
                      <a:pt x="195" y="105"/>
                    </a:cubicBezTo>
                    <a:cubicBezTo>
                      <a:pt x="196" y="105"/>
                      <a:pt x="197" y="105"/>
                      <a:pt x="198" y="105"/>
                    </a:cubicBezTo>
                    <a:cubicBezTo>
                      <a:pt x="198" y="104"/>
                      <a:pt x="197" y="103"/>
                      <a:pt x="198" y="103"/>
                    </a:cubicBezTo>
                    <a:cubicBezTo>
                      <a:pt x="198" y="102"/>
                      <a:pt x="201" y="100"/>
                      <a:pt x="201" y="100"/>
                    </a:cubicBezTo>
                    <a:cubicBezTo>
                      <a:pt x="201" y="100"/>
                      <a:pt x="200" y="99"/>
                      <a:pt x="201" y="99"/>
                    </a:cubicBezTo>
                    <a:cubicBezTo>
                      <a:pt x="201" y="99"/>
                      <a:pt x="203" y="99"/>
                      <a:pt x="203" y="99"/>
                    </a:cubicBezTo>
                    <a:cubicBezTo>
                      <a:pt x="203" y="98"/>
                      <a:pt x="203" y="97"/>
                      <a:pt x="203" y="96"/>
                    </a:cubicBezTo>
                    <a:cubicBezTo>
                      <a:pt x="203" y="96"/>
                      <a:pt x="204" y="96"/>
                      <a:pt x="204" y="96"/>
                    </a:cubicBezTo>
                    <a:cubicBezTo>
                      <a:pt x="205" y="96"/>
                      <a:pt x="204" y="95"/>
                      <a:pt x="204" y="95"/>
                    </a:cubicBezTo>
                    <a:cubicBezTo>
                      <a:pt x="204" y="95"/>
                      <a:pt x="206" y="94"/>
                      <a:pt x="205" y="95"/>
                    </a:cubicBezTo>
                    <a:cubicBezTo>
                      <a:pt x="206" y="95"/>
                      <a:pt x="206" y="95"/>
                      <a:pt x="207" y="95"/>
                    </a:cubicBezTo>
                    <a:cubicBezTo>
                      <a:pt x="207" y="95"/>
                      <a:pt x="207" y="94"/>
                      <a:pt x="206" y="94"/>
                    </a:cubicBezTo>
                    <a:cubicBezTo>
                      <a:pt x="206" y="94"/>
                      <a:pt x="206" y="94"/>
                      <a:pt x="206" y="94"/>
                    </a:cubicBezTo>
                    <a:cubicBezTo>
                      <a:pt x="206" y="93"/>
                      <a:pt x="207" y="94"/>
                      <a:pt x="208" y="94"/>
                    </a:cubicBezTo>
                    <a:cubicBezTo>
                      <a:pt x="208" y="94"/>
                      <a:pt x="208" y="92"/>
                      <a:pt x="207" y="93"/>
                    </a:cubicBezTo>
                    <a:cubicBezTo>
                      <a:pt x="207" y="92"/>
                      <a:pt x="207" y="92"/>
                      <a:pt x="207" y="92"/>
                    </a:cubicBezTo>
                    <a:cubicBezTo>
                      <a:pt x="210" y="92"/>
                      <a:pt x="210" y="92"/>
                      <a:pt x="212" y="91"/>
                    </a:cubicBezTo>
                    <a:cubicBezTo>
                      <a:pt x="212" y="91"/>
                      <a:pt x="213" y="91"/>
                      <a:pt x="213" y="91"/>
                    </a:cubicBezTo>
                    <a:cubicBezTo>
                      <a:pt x="213" y="91"/>
                      <a:pt x="213" y="90"/>
                      <a:pt x="213" y="90"/>
                    </a:cubicBezTo>
                    <a:cubicBezTo>
                      <a:pt x="213" y="90"/>
                      <a:pt x="213" y="89"/>
                      <a:pt x="213" y="89"/>
                    </a:cubicBezTo>
                    <a:cubicBezTo>
                      <a:pt x="213" y="89"/>
                      <a:pt x="212" y="89"/>
                      <a:pt x="212" y="89"/>
                    </a:cubicBezTo>
                    <a:cubicBezTo>
                      <a:pt x="212" y="88"/>
                      <a:pt x="212" y="87"/>
                      <a:pt x="212" y="87"/>
                    </a:cubicBezTo>
                    <a:cubicBezTo>
                      <a:pt x="211" y="86"/>
                      <a:pt x="213" y="87"/>
                      <a:pt x="214" y="87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15" y="86"/>
                      <a:pt x="215" y="86"/>
                      <a:pt x="215" y="86"/>
                    </a:cubicBezTo>
                    <a:cubicBezTo>
                      <a:pt x="214" y="85"/>
                      <a:pt x="215" y="85"/>
                      <a:pt x="215" y="84"/>
                    </a:cubicBezTo>
                    <a:cubicBezTo>
                      <a:pt x="214" y="84"/>
                      <a:pt x="214" y="83"/>
                      <a:pt x="215" y="82"/>
                    </a:cubicBezTo>
                    <a:cubicBezTo>
                      <a:pt x="215" y="82"/>
                      <a:pt x="216" y="82"/>
                      <a:pt x="217" y="82"/>
                    </a:cubicBezTo>
                    <a:cubicBezTo>
                      <a:pt x="217" y="81"/>
                      <a:pt x="217" y="81"/>
                      <a:pt x="217" y="81"/>
                    </a:cubicBezTo>
                    <a:cubicBezTo>
                      <a:pt x="217" y="80"/>
                      <a:pt x="221" y="81"/>
                      <a:pt x="221" y="81"/>
                    </a:cubicBezTo>
                    <a:cubicBezTo>
                      <a:pt x="221" y="82"/>
                      <a:pt x="221" y="82"/>
                      <a:pt x="222" y="82"/>
                    </a:cubicBezTo>
                    <a:cubicBezTo>
                      <a:pt x="222" y="81"/>
                      <a:pt x="222" y="81"/>
                      <a:pt x="222" y="81"/>
                    </a:cubicBezTo>
                    <a:cubicBezTo>
                      <a:pt x="223" y="81"/>
                      <a:pt x="223" y="81"/>
                      <a:pt x="224" y="81"/>
                    </a:cubicBezTo>
                    <a:cubicBezTo>
                      <a:pt x="224" y="81"/>
                      <a:pt x="225" y="80"/>
                      <a:pt x="226" y="80"/>
                    </a:cubicBezTo>
                    <a:cubicBezTo>
                      <a:pt x="225" y="77"/>
                      <a:pt x="226" y="76"/>
                      <a:pt x="227" y="75"/>
                    </a:cubicBezTo>
                    <a:cubicBezTo>
                      <a:pt x="226" y="75"/>
                      <a:pt x="224" y="74"/>
                      <a:pt x="222" y="74"/>
                    </a:cubicBezTo>
                    <a:cubicBezTo>
                      <a:pt x="219" y="74"/>
                      <a:pt x="215" y="74"/>
                      <a:pt x="213" y="74"/>
                    </a:cubicBezTo>
                    <a:cubicBezTo>
                      <a:pt x="213" y="74"/>
                      <a:pt x="213" y="73"/>
                      <a:pt x="213" y="73"/>
                    </a:cubicBezTo>
                    <a:cubicBezTo>
                      <a:pt x="214" y="73"/>
                      <a:pt x="215" y="74"/>
                      <a:pt x="215" y="73"/>
                    </a:cubicBezTo>
                    <a:cubicBezTo>
                      <a:pt x="216" y="73"/>
                      <a:pt x="217" y="73"/>
                      <a:pt x="218" y="73"/>
                    </a:cubicBezTo>
                    <a:cubicBezTo>
                      <a:pt x="218" y="72"/>
                      <a:pt x="218" y="72"/>
                      <a:pt x="218" y="72"/>
                    </a:cubicBezTo>
                    <a:cubicBezTo>
                      <a:pt x="217" y="72"/>
                      <a:pt x="216" y="72"/>
                      <a:pt x="217" y="72"/>
                    </a:cubicBezTo>
                    <a:cubicBezTo>
                      <a:pt x="217" y="71"/>
                      <a:pt x="217" y="71"/>
                      <a:pt x="217" y="70"/>
                    </a:cubicBezTo>
                    <a:cubicBezTo>
                      <a:pt x="218" y="71"/>
                      <a:pt x="219" y="72"/>
                      <a:pt x="220" y="72"/>
                    </a:cubicBezTo>
                    <a:cubicBezTo>
                      <a:pt x="221" y="71"/>
                      <a:pt x="221" y="71"/>
                      <a:pt x="222" y="71"/>
                    </a:cubicBezTo>
                    <a:cubicBezTo>
                      <a:pt x="222" y="71"/>
                      <a:pt x="223" y="72"/>
                      <a:pt x="223" y="72"/>
                    </a:cubicBezTo>
                    <a:cubicBezTo>
                      <a:pt x="224" y="72"/>
                      <a:pt x="224" y="71"/>
                      <a:pt x="225" y="72"/>
                    </a:cubicBezTo>
                    <a:cubicBezTo>
                      <a:pt x="225" y="72"/>
                      <a:pt x="227" y="74"/>
                      <a:pt x="228" y="74"/>
                    </a:cubicBezTo>
                    <a:cubicBezTo>
                      <a:pt x="228" y="74"/>
                      <a:pt x="229" y="74"/>
                      <a:pt x="229" y="74"/>
                    </a:cubicBezTo>
                    <a:cubicBezTo>
                      <a:pt x="229" y="73"/>
                      <a:pt x="229" y="73"/>
                      <a:pt x="229" y="73"/>
                    </a:cubicBezTo>
                    <a:cubicBezTo>
                      <a:pt x="230" y="71"/>
                      <a:pt x="231" y="71"/>
                      <a:pt x="231" y="69"/>
                    </a:cubicBezTo>
                    <a:cubicBezTo>
                      <a:pt x="231" y="69"/>
                      <a:pt x="229" y="68"/>
                      <a:pt x="229" y="67"/>
                    </a:cubicBezTo>
                    <a:cubicBezTo>
                      <a:pt x="229" y="67"/>
                      <a:pt x="233" y="66"/>
                      <a:pt x="233" y="66"/>
                    </a:cubicBezTo>
                    <a:cubicBezTo>
                      <a:pt x="233" y="66"/>
                      <a:pt x="236" y="69"/>
                      <a:pt x="236" y="69"/>
                    </a:cubicBezTo>
                    <a:cubicBezTo>
                      <a:pt x="236" y="69"/>
                      <a:pt x="237" y="70"/>
                      <a:pt x="238" y="70"/>
                    </a:cubicBezTo>
                    <a:cubicBezTo>
                      <a:pt x="238" y="69"/>
                      <a:pt x="238" y="69"/>
                      <a:pt x="238" y="69"/>
                    </a:cubicBezTo>
                    <a:cubicBezTo>
                      <a:pt x="239" y="69"/>
                      <a:pt x="239" y="69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39" y="68"/>
                      <a:pt x="239" y="68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8" y="67"/>
                      <a:pt x="238" y="67"/>
                    </a:cubicBezTo>
                    <a:cubicBezTo>
                      <a:pt x="238" y="67"/>
                      <a:pt x="237" y="66"/>
                      <a:pt x="237" y="66"/>
                    </a:cubicBezTo>
                    <a:cubicBezTo>
                      <a:pt x="237" y="65"/>
                      <a:pt x="237" y="65"/>
                      <a:pt x="237" y="65"/>
                    </a:cubicBezTo>
                    <a:cubicBezTo>
                      <a:pt x="236" y="65"/>
                      <a:pt x="236" y="65"/>
                      <a:pt x="235" y="65"/>
                    </a:cubicBezTo>
                    <a:cubicBezTo>
                      <a:pt x="236" y="65"/>
                      <a:pt x="235" y="65"/>
                      <a:pt x="236" y="64"/>
                    </a:cubicBezTo>
                    <a:cubicBezTo>
                      <a:pt x="236" y="64"/>
                      <a:pt x="237" y="64"/>
                      <a:pt x="237" y="64"/>
                    </a:cubicBezTo>
                    <a:cubicBezTo>
                      <a:pt x="237" y="64"/>
                      <a:pt x="238" y="64"/>
                      <a:pt x="238" y="65"/>
                    </a:cubicBezTo>
                    <a:cubicBezTo>
                      <a:pt x="238" y="65"/>
                      <a:pt x="238" y="64"/>
                      <a:pt x="239" y="64"/>
                    </a:cubicBezTo>
                    <a:cubicBezTo>
                      <a:pt x="239" y="65"/>
                      <a:pt x="239" y="66"/>
                      <a:pt x="239" y="66"/>
                    </a:cubicBezTo>
                    <a:cubicBezTo>
                      <a:pt x="240" y="66"/>
                      <a:pt x="240" y="66"/>
                      <a:pt x="241" y="66"/>
                    </a:cubicBezTo>
                    <a:cubicBezTo>
                      <a:pt x="241" y="67"/>
                      <a:pt x="241" y="68"/>
                      <a:pt x="242" y="68"/>
                    </a:cubicBezTo>
                    <a:cubicBezTo>
                      <a:pt x="242" y="68"/>
                      <a:pt x="242" y="68"/>
                      <a:pt x="242" y="68"/>
                    </a:cubicBezTo>
                    <a:cubicBezTo>
                      <a:pt x="242" y="68"/>
                      <a:pt x="244" y="65"/>
                      <a:pt x="244" y="65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45" y="64"/>
                      <a:pt x="246" y="64"/>
                      <a:pt x="247" y="64"/>
                    </a:cubicBezTo>
                    <a:cubicBezTo>
                      <a:pt x="247" y="64"/>
                      <a:pt x="249" y="62"/>
                      <a:pt x="249" y="62"/>
                    </a:cubicBezTo>
                    <a:cubicBezTo>
                      <a:pt x="250" y="62"/>
                      <a:pt x="250" y="63"/>
                      <a:pt x="251" y="62"/>
                    </a:cubicBezTo>
                    <a:cubicBezTo>
                      <a:pt x="252" y="62"/>
                      <a:pt x="254" y="60"/>
                      <a:pt x="253" y="58"/>
                    </a:cubicBezTo>
                    <a:cubicBezTo>
                      <a:pt x="253" y="57"/>
                      <a:pt x="253" y="57"/>
                      <a:pt x="253" y="57"/>
                    </a:cubicBezTo>
                    <a:cubicBezTo>
                      <a:pt x="252" y="56"/>
                      <a:pt x="252" y="57"/>
                      <a:pt x="250" y="56"/>
                    </a:cubicBezTo>
                    <a:cubicBezTo>
                      <a:pt x="250" y="56"/>
                      <a:pt x="248" y="53"/>
                      <a:pt x="248" y="53"/>
                    </a:cubicBezTo>
                    <a:cubicBezTo>
                      <a:pt x="249" y="52"/>
                      <a:pt x="248" y="51"/>
                      <a:pt x="249" y="50"/>
                    </a:cubicBezTo>
                    <a:cubicBezTo>
                      <a:pt x="249" y="50"/>
                      <a:pt x="250" y="50"/>
                      <a:pt x="250" y="50"/>
                    </a:cubicBezTo>
                    <a:cubicBezTo>
                      <a:pt x="251" y="48"/>
                      <a:pt x="251" y="48"/>
                      <a:pt x="251" y="48"/>
                    </a:cubicBezTo>
                    <a:cubicBezTo>
                      <a:pt x="250" y="48"/>
                      <a:pt x="250" y="48"/>
                      <a:pt x="249" y="48"/>
                    </a:cubicBezTo>
                    <a:cubicBezTo>
                      <a:pt x="249" y="48"/>
                      <a:pt x="249" y="48"/>
                      <a:pt x="249" y="47"/>
                    </a:cubicBezTo>
                    <a:cubicBezTo>
                      <a:pt x="249" y="47"/>
                      <a:pt x="253" y="43"/>
                      <a:pt x="251" y="43"/>
                    </a:cubicBezTo>
                    <a:cubicBezTo>
                      <a:pt x="250" y="43"/>
                      <a:pt x="248" y="43"/>
                      <a:pt x="247" y="43"/>
                    </a:cubicBezTo>
                    <a:cubicBezTo>
                      <a:pt x="247" y="42"/>
                      <a:pt x="246" y="41"/>
                      <a:pt x="247" y="41"/>
                    </a:cubicBezTo>
                    <a:cubicBezTo>
                      <a:pt x="247" y="41"/>
                      <a:pt x="246" y="40"/>
                      <a:pt x="245" y="40"/>
                    </a:cubicBezTo>
                    <a:cubicBezTo>
                      <a:pt x="245" y="40"/>
                      <a:pt x="246" y="39"/>
                      <a:pt x="246" y="39"/>
                    </a:cubicBezTo>
                    <a:cubicBezTo>
                      <a:pt x="244" y="39"/>
                      <a:pt x="244" y="39"/>
                      <a:pt x="242" y="39"/>
                    </a:cubicBezTo>
                    <a:cubicBezTo>
                      <a:pt x="242" y="39"/>
                      <a:pt x="242" y="40"/>
                      <a:pt x="242" y="40"/>
                    </a:cubicBezTo>
                    <a:cubicBezTo>
                      <a:pt x="242" y="40"/>
                      <a:pt x="241" y="39"/>
                      <a:pt x="241" y="39"/>
                    </a:cubicBezTo>
                    <a:cubicBezTo>
                      <a:pt x="239" y="38"/>
                      <a:pt x="238" y="38"/>
                      <a:pt x="235" y="38"/>
                    </a:cubicBezTo>
                    <a:cubicBezTo>
                      <a:pt x="235" y="39"/>
                      <a:pt x="236" y="39"/>
                      <a:pt x="236" y="39"/>
                    </a:cubicBezTo>
                    <a:cubicBezTo>
                      <a:pt x="236" y="39"/>
                      <a:pt x="236" y="42"/>
                      <a:pt x="236" y="43"/>
                    </a:cubicBezTo>
                    <a:cubicBezTo>
                      <a:pt x="237" y="44"/>
                      <a:pt x="237" y="44"/>
                      <a:pt x="237" y="44"/>
                    </a:cubicBezTo>
                    <a:cubicBezTo>
                      <a:pt x="237" y="45"/>
                      <a:pt x="238" y="45"/>
                      <a:pt x="238" y="45"/>
                    </a:cubicBezTo>
                    <a:cubicBezTo>
                      <a:pt x="237" y="45"/>
                      <a:pt x="237" y="46"/>
                      <a:pt x="237" y="46"/>
                    </a:cubicBezTo>
                    <a:cubicBezTo>
                      <a:pt x="237" y="46"/>
                      <a:pt x="238" y="46"/>
                      <a:pt x="238" y="47"/>
                    </a:cubicBezTo>
                    <a:cubicBezTo>
                      <a:pt x="238" y="47"/>
                      <a:pt x="237" y="46"/>
                      <a:pt x="237" y="47"/>
                    </a:cubicBezTo>
                    <a:cubicBezTo>
                      <a:pt x="237" y="47"/>
                      <a:pt x="237" y="47"/>
                      <a:pt x="237" y="47"/>
                    </a:cubicBezTo>
                    <a:cubicBezTo>
                      <a:pt x="238" y="47"/>
                      <a:pt x="237" y="48"/>
                      <a:pt x="237" y="48"/>
                    </a:cubicBezTo>
                    <a:cubicBezTo>
                      <a:pt x="237" y="48"/>
                      <a:pt x="235" y="48"/>
                      <a:pt x="235" y="48"/>
                    </a:cubicBezTo>
                    <a:cubicBezTo>
                      <a:pt x="235" y="49"/>
                      <a:pt x="235" y="50"/>
                      <a:pt x="234" y="51"/>
                    </a:cubicBezTo>
                    <a:cubicBezTo>
                      <a:pt x="234" y="51"/>
                      <a:pt x="234" y="51"/>
                      <a:pt x="234" y="51"/>
                    </a:cubicBezTo>
                    <a:cubicBezTo>
                      <a:pt x="233" y="52"/>
                      <a:pt x="234" y="52"/>
                      <a:pt x="234" y="53"/>
                    </a:cubicBezTo>
                    <a:cubicBezTo>
                      <a:pt x="234" y="53"/>
                      <a:pt x="233" y="53"/>
                      <a:pt x="233" y="53"/>
                    </a:cubicBezTo>
                    <a:cubicBezTo>
                      <a:pt x="233" y="53"/>
                      <a:pt x="233" y="54"/>
                      <a:pt x="233" y="54"/>
                    </a:cubicBezTo>
                    <a:cubicBezTo>
                      <a:pt x="232" y="55"/>
                      <a:pt x="230" y="56"/>
                      <a:pt x="231" y="58"/>
                    </a:cubicBezTo>
                    <a:cubicBezTo>
                      <a:pt x="231" y="58"/>
                      <a:pt x="231" y="58"/>
                      <a:pt x="231" y="59"/>
                    </a:cubicBezTo>
                    <a:cubicBezTo>
                      <a:pt x="230" y="59"/>
                      <a:pt x="229" y="59"/>
                      <a:pt x="228" y="60"/>
                    </a:cubicBezTo>
                    <a:cubicBezTo>
                      <a:pt x="228" y="60"/>
                      <a:pt x="229" y="61"/>
                      <a:pt x="229" y="61"/>
                    </a:cubicBezTo>
                    <a:cubicBezTo>
                      <a:pt x="228" y="61"/>
                      <a:pt x="228" y="60"/>
                      <a:pt x="227" y="60"/>
                    </a:cubicBezTo>
                    <a:cubicBezTo>
                      <a:pt x="227" y="60"/>
                      <a:pt x="227" y="60"/>
                      <a:pt x="226" y="61"/>
                    </a:cubicBezTo>
                    <a:cubicBezTo>
                      <a:pt x="225" y="60"/>
                      <a:pt x="225" y="58"/>
                      <a:pt x="224" y="57"/>
                    </a:cubicBezTo>
                    <a:cubicBezTo>
                      <a:pt x="224" y="57"/>
                      <a:pt x="223" y="57"/>
                      <a:pt x="223" y="57"/>
                    </a:cubicBezTo>
                    <a:cubicBezTo>
                      <a:pt x="222" y="57"/>
                      <a:pt x="221" y="54"/>
                      <a:pt x="221" y="53"/>
                    </a:cubicBezTo>
                    <a:cubicBezTo>
                      <a:pt x="221" y="52"/>
                      <a:pt x="222" y="52"/>
                      <a:pt x="222" y="51"/>
                    </a:cubicBezTo>
                    <a:cubicBezTo>
                      <a:pt x="223" y="51"/>
                      <a:pt x="223" y="51"/>
                      <a:pt x="223" y="51"/>
                    </a:cubicBezTo>
                    <a:cubicBezTo>
                      <a:pt x="223" y="51"/>
                      <a:pt x="222" y="50"/>
                      <a:pt x="223" y="49"/>
                    </a:cubicBezTo>
                    <a:cubicBezTo>
                      <a:pt x="223" y="49"/>
                      <a:pt x="223" y="48"/>
                      <a:pt x="224" y="48"/>
                    </a:cubicBezTo>
                    <a:cubicBezTo>
                      <a:pt x="224" y="47"/>
                      <a:pt x="224" y="47"/>
                      <a:pt x="224" y="47"/>
                    </a:cubicBezTo>
                    <a:cubicBezTo>
                      <a:pt x="224" y="46"/>
                      <a:pt x="224" y="45"/>
                      <a:pt x="224" y="45"/>
                    </a:cubicBezTo>
                    <a:cubicBezTo>
                      <a:pt x="223" y="44"/>
                      <a:pt x="223" y="43"/>
                      <a:pt x="222" y="42"/>
                    </a:cubicBezTo>
                    <a:cubicBezTo>
                      <a:pt x="221" y="43"/>
                      <a:pt x="219" y="43"/>
                      <a:pt x="219" y="44"/>
                    </a:cubicBezTo>
                    <a:cubicBezTo>
                      <a:pt x="218" y="44"/>
                      <a:pt x="218" y="46"/>
                      <a:pt x="218" y="47"/>
                    </a:cubicBezTo>
                    <a:cubicBezTo>
                      <a:pt x="218" y="47"/>
                      <a:pt x="218" y="49"/>
                      <a:pt x="218" y="49"/>
                    </a:cubicBezTo>
                    <a:cubicBezTo>
                      <a:pt x="217" y="50"/>
                      <a:pt x="218" y="49"/>
                      <a:pt x="217" y="50"/>
                    </a:cubicBezTo>
                    <a:cubicBezTo>
                      <a:pt x="216" y="50"/>
                      <a:pt x="216" y="50"/>
                      <a:pt x="216" y="50"/>
                    </a:cubicBezTo>
                    <a:cubicBezTo>
                      <a:pt x="216" y="53"/>
                      <a:pt x="217" y="52"/>
                      <a:pt x="214" y="52"/>
                    </a:cubicBezTo>
                    <a:cubicBezTo>
                      <a:pt x="214" y="51"/>
                      <a:pt x="214" y="51"/>
                      <a:pt x="214" y="51"/>
                    </a:cubicBezTo>
                    <a:cubicBezTo>
                      <a:pt x="214" y="52"/>
                      <a:pt x="215" y="50"/>
                      <a:pt x="215" y="50"/>
                    </a:cubicBezTo>
                    <a:cubicBezTo>
                      <a:pt x="215" y="50"/>
                      <a:pt x="214" y="48"/>
                      <a:pt x="214" y="48"/>
                    </a:cubicBezTo>
                    <a:cubicBezTo>
                      <a:pt x="213" y="47"/>
                      <a:pt x="213" y="47"/>
                      <a:pt x="213" y="47"/>
                    </a:cubicBezTo>
                    <a:cubicBezTo>
                      <a:pt x="214" y="47"/>
                      <a:pt x="212" y="45"/>
                      <a:pt x="212" y="44"/>
                    </a:cubicBezTo>
                    <a:cubicBezTo>
                      <a:pt x="212" y="44"/>
                      <a:pt x="212" y="43"/>
                      <a:pt x="212" y="42"/>
                    </a:cubicBezTo>
                    <a:cubicBezTo>
                      <a:pt x="210" y="42"/>
                      <a:pt x="209" y="42"/>
                      <a:pt x="208" y="42"/>
                    </a:cubicBezTo>
                    <a:cubicBezTo>
                      <a:pt x="207" y="42"/>
                      <a:pt x="207" y="41"/>
                      <a:pt x="207" y="41"/>
                    </a:cubicBezTo>
                    <a:cubicBezTo>
                      <a:pt x="206" y="40"/>
                      <a:pt x="206" y="40"/>
                      <a:pt x="205" y="40"/>
                    </a:cubicBezTo>
                    <a:cubicBezTo>
                      <a:pt x="205" y="40"/>
                      <a:pt x="205" y="39"/>
                      <a:pt x="205" y="39"/>
                    </a:cubicBezTo>
                    <a:cubicBezTo>
                      <a:pt x="205" y="39"/>
                      <a:pt x="205" y="39"/>
                      <a:pt x="205" y="39"/>
                    </a:cubicBezTo>
                    <a:cubicBezTo>
                      <a:pt x="205" y="39"/>
                      <a:pt x="205" y="38"/>
                      <a:pt x="206" y="38"/>
                    </a:cubicBezTo>
                    <a:cubicBezTo>
                      <a:pt x="206" y="38"/>
                      <a:pt x="206" y="38"/>
                      <a:pt x="207" y="38"/>
                    </a:cubicBezTo>
                    <a:cubicBezTo>
                      <a:pt x="207" y="38"/>
                      <a:pt x="208" y="37"/>
                      <a:pt x="208" y="37"/>
                    </a:cubicBezTo>
                    <a:cubicBezTo>
                      <a:pt x="208" y="37"/>
                      <a:pt x="209" y="35"/>
                      <a:pt x="209" y="35"/>
                    </a:cubicBezTo>
                    <a:cubicBezTo>
                      <a:pt x="209" y="35"/>
                      <a:pt x="207" y="35"/>
                      <a:pt x="208" y="35"/>
                    </a:cubicBezTo>
                    <a:cubicBezTo>
                      <a:pt x="207" y="36"/>
                      <a:pt x="207" y="36"/>
                      <a:pt x="206" y="36"/>
                    </a:cubicBezTo>
                    <a:cubicBezTo>
                      <a:pt x="206" y="35"/>
                      <a:pt x="207" y="34"/>
                      <a:pt x="207" y="33"/>
                    </a:cubicBezTo>
                    <a:cubicBezTo>
                      <a:pt x="207" y="33"/>
                      <a:pt x="208" y="34"/>
                      <a:pt x="208" y="33"/>
                    </a:cubicBezTo>
                    <a:cubicBezTo>
                      <a:pt x="208" y="34"/>
                      <a:pt x="208" y="34"/>
                      <a:pt x="208" y="34"/>
                    </a:cubicBezTo>
                    <a:cubicBezTo>
                      <a:pt x="209" y="34"/>
                      <a:pt x="210" y="34"/>
                      <a:pt x="211" y="34"/>
                    </a:cubicBezTo>
                    <a:cubicBezTo>
                      <a:pt x="211" y="32"/>
                      <a:pt x="211" y="32"/>
                      <a:pt x="211" y="32"/>
                    </a:cubicBezTo>
                    <a:cubicBezTo>
                      <a:pt x="210" y="32"/>
                      <a:pt x="210" y="32"/>
                      <a:pt x="209" y="32"/>
                    </a:cubicBezTo>
                    <a:cubicBezTo>
                      <a:pt x="208" y="30"/>
                      <a:pt x="208" y="30"/>
                      <a:pt x="208" y="30"/>
                    </a:cubicBezTo>
                    <a:cubicBezTo>
                      <a:pt x="208" y="30"/>
                      <a:pt x="207" y="31"/>
                      <a:pt x="206" y="30"/>
                    </a:cubicBezTo>
                    <a:cubicBezTo>
                      <a:pt x="206" y="30"/>
                      <a:pt x="205" y="28"/>
                      <a:pt x="204" y="28"/>
                    </a:cubicBezTo>
                    <a:cubicBezTo>
                      <a:pt x="204" y="28"/>
                      <a:pt x="203" y="28"/>
                      <a:pt x="203" y="28"/>
                    </a:cubicBezTo>
                    <a:cubicBezTo>
                      <a:pt x="203" y="28"/>
                      <a:pt x="203" y="28"/>
                      <a:pt x="203" y="28"/>
                    </a:cubicBezTo>
                    <a:cubicBezTo>
                      <a:pt x="202" y="27"/>
                      <a:pt x="201" y="27"/>
                      <a:pt x="201" y="26"/>
                    </a:cubicBezTo>
                    <a:cubicBezTo>
                      <a:pt x="201" y="26"/>
                      <a:pt x="200" y="27"/>
                      <a:pt x="200" y="26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198" y="24"/>
                      <a:pt x="197" y="24"/>
                      <a:pt x="197" y="24"/>
                    </a:cubicBezTo>
                    <a:cubicBezTo>
                      <a:pt x="197" y="24"/>
                      <a:pt x="197" y="23"/>
                      <a:pt x="197" y="23"/>
                    </a:cubicBezTo>
                    <a:cubicBezTo>
                      <a:pt x="196" y="23"/>
                      <a:pt x="196" y="24"/>
                      <a:pt x="195" y="23"/>
                    </a:cubicBezTo>
                    <a:cubicBezTo>
                      <a:pt x="196" y="23"/>
                      <a:pt x="195" y="22"/>
                      <a:pt x="195" y="22"/>
                    </a:cubicBezTo>
                    <a:cubicBezTo>
                      <a:pt x="196" y="22"/>
                      <a:pt x="196" y="22"/>
                      <a:pt x="197" y="22"/>
                    </a:cubicBezTo>
                    <a:cubicBezTo>
                      <a:pt x="196" y="22"/>
                      <a:pt x="197" y="21"/>
                      <a:pt x="197" y="21"/>
                    </a:cubicBezTo>
                    <a:cubicBezTo>
                      <a:pt x="198" y="21"/>
                      <a:pt x="196" y="21"/>
                      <a:pt x="196" y="21"/>
                    </a:cubicBezTo>
                    <a:cubicBezTo>
                      <a:pt x="196" y="21"/>
                      <a:pt x="197" y="20"/>
                      <a:pt x="197" y="20"/>
                    </a:cubicBezTo>
                    <a:cubicBezTo>
                      <a:pt x="197" y="19"/>
                      <a:pt x="198" y="19"/>
                      <a:pt x="199" y="19"/>
                    </a:cubicBezTo>
                    <a:cubicBezTo>
                      <a:pt x="199" y="19"/>
                      <a:pt x="199" y="19"/>
                      <a:pt x="199" y="19"/>
                    </a:cubicBezTo>
                    <a:cubicBezTo>
                      <a:pt x="200" y="18"/>
                      <a:pt x="197" y="17"/>
                      <a:pt x="197" y="17"/>
                    </a:cubicBezTo>
                    <a:cubicBezTo>
                      <a:pt x="197" y="17"/>
                      <a:pt x="197" y="16"/>
                      <a:pt x="197" y="16"/>
                    </a:cubicBezTo>
                    <a:cubicBezTo>
                      <a:pt x="197" y="16"/>
                      <a:pt x="198" y="16"/>
                      <a:pt x="197" y="16"/>
                    </a:cubicBezTo>
                    <a:cubicBezTo>
                      <a:pt x="198" y="15"/>
                      <a:pt x="198" y="15"/>
                      <a:pt x="198" y="15"/>
                    </a:cubicBezTo>
                    <a:cubicBezTo>
                      <a:pt x="199" y="14"/>
                      <a:pt x="201" y="15"/>
                      <a:pt x="202" y="15"/>
                    </a:cubicBezTo>
                    <a:cubicBezTo>
                      <a:pt x="204" y="15"/>
                      <a:pt x="208" y="14"/>
                      <a:pt x="209" y="14"/>
                    </a:cubicBezTo>
                    <a:cubicBezTo>
                      <a:pt x="210" y="13"/>
                      <a:pt x="210" y="12"/>
                      <a:pt x="211" y="11"/>
                    </a:cubicBezTo>
                    <a:cubicBezTo>
                      <a:pt x="211" y="11"/>
                      <a:pt x="212" y="11"/>
                      <a:pt x="212" y="10"/>
                    </a:cubicBezTo>
                    <a:cubicBezTo>
                      <a:pt x="212" y="10"/>
                      <a:pt x="212" y="9"/>
                      <a:pt x="212" y="9"/>
                    </a:cubicBezTo>
                    <a:cubicBezTo>
                      <a:pt x="212" y="9"/>
                      <a:pt x="213" y="9"/>
                      <a:pt x="213" y="9"/>
                    </a:cubicBezTo>
                    <a:cubicBezTo>
                      <a:pt x="213" y="8"/>
                      <a:pt x="213" y="7"/>
                      <a:pt x="214" y="6"/>
                    </a:cubicBezTo>
                    <a:cubicBezTo>
                      <a:pt x="211" y="5"/>
                      <a:pt x="210" y="5"/>
                      <a:pt x="207" y="5"/>
                    </a:cubicBezTo>
                    <a:cubicBezTo>
                      <a:pt x="207" y="5"/>
                      <a:pt x="207" y="5"/>
                      <a:pt x="206" y="6"/>
                    </a:cubicBezTo>
                    <a:cubicBezTo>
                      <a:pt x="206" y="5"/>
                      <a:pt x="206" y="5"/>
                      <a:pt x="206" y="4"/>
                    </a:cubicBezTo>
                    <a:cubicBezTo>
                      <a:pt x="205" y="4"/>
                      <a:pt x="200" y="3"/>
                      <a:pt x="198" y="3"/>
                    </a:cubicBezTo>
                    <a:cubicBezTo>
                      <a:pt x="198" y="4"/>
                      <a:pt x="197" y="4"/>
                      <a:pt x="197" y="5"/>
                    </a:cubicBezTo>
                    <a:cubicBezTo>
                      <a:pt x="196" y="5"/>
                      <a:pt x="196" y="5"/>
                      <a:pt x="196" y="4"/>
                    </a:cubicBezTo>
                    <a:cubicBezTo>
                      <a:pt x="194" y="4"/>
                      <a:pt x="193" y="4"/>
                      <a:pt x="192" y="5"/>
                    </a:cubicBezTo>
                    <a:cubicBezTo>
                      <a:pt x="193" y="8"/>
                      <a:pt x="193" y="7"/>
                      <a:pt x="191" y="7"/>
                    </a:cubicBezTo>
                    <a:cubicBezTo>
                      <a:pt x="191" y="7"/>
                      <a:pt x="191" y="8"/>
                      <a:pt x="191" y="9"/>
                    </a:cubicBezTo>
                    <a:cubicBezTo>
                      <a:pt x="192" y="9"/>
                      <a:pt x="192" y="9"/>
                      <a:pt x="192" y="9"/>
                    </a:cubicBezTo>
                    <a:cubicBezTo>
                      <a:pt x="192" y="9"/>
                      <a:pt x="191" y="9"/>
                      <a:pt x="191" y="10"/>
                    </a:cubicBezTo>
                    <a:cubicBezTo>
                      <a:pt x="191" y="10"/>
                      <a:pt x="192" y="11"/>
                      <a:pt x="192" y="11"/>
                    </a:cubicBezTo>
                    <a:cubicBezTo>
                      <a:pt x="192" y="12"/>
                      <a:pt x="192" y="13"/>
                      <a:pt x="193" y="14"/>
                    </a:cubicBezTo>
                    <a:cubicBezTo>
                      <a:pt x="193" y="14"/>
                      <a:pt x="193" y="14"/>
                      <a:pt x="193" y="14"/>
                    </a:cubicBezTo>
                    <a:cubicBezTo>
                      <a:pt x="193" y="14"/>
                      <a:pt x="193" y="15"/>
                      <a:pt x="193" y="16"/>
                    </a:cubicBezTo>
                    <a:cubicBezTo>
                      <a:pt x="193" y="16"/>
                      <a:pt x="193" y="16"/>
                      <a:pt x="192" y="17"/>
                    </a:cubicBezTo>
                    <a:cubicBezTo>
                      <a:pt x="193" y="17"/>
                      <a:pt x="194" y="17"/>
                      <a:pt x="194" y="18"/>
                    </a:cubicBezTo>
                    <a:cubicBezTo>
                      <a:pt x="194" y="18"/>
                      <a:pt x="193" y="22"/>
                      <a:pt x="194" y="22"/>
                    </a:cubicBezTo>
                    <a:cubicBezTo>
                      <a:pt x="194" y="22"/>
                      <a:pt x="193" y="22"/>
                      <a:pt x="194" y="23"/>
                    </a:cubicBezTo>
                    <a:cubicBezTo>
                      <a:pt x="193" y="23"/>
                      <a:pt x="193" y="23"/>
                      <a:pt x="192" y="23"/>
                    </a:cubicBezTo>
                    <a:cubicBezTo>
                      <a:pt x="192" y="23"/>
                      <a:pt x="191" y="24"/>
                      <a:pt x="191" y="25"/>
                    </a:cubicBezTo>
                    <a:cubicBezTo>
                      <a:pt x="192" y="25"/>
                      <a:pt x="192" y="26"/>
                      <a:pt x="193" y="27"/>
                    </a:cubicBezTo>
                    <a:cubicBezTo>
                      <a:pt x="193" y="27"/>
                      <a:pt x="193" y="27"/>
                      <a:pt x="192" y="27"/>
                    </a:cubicBezTo>
                    <a:cubicBezTo>
                      <a:pt x="192" y="27"/>
                      <a:pt x="191" y="26"/>
                      <a:pt x="191" y="26"/>
                    </a:cubicBezTo>
                    <a:cubicBezTo>
                      <a:pt x="191" y="26"/>
                      <a:pt x="190" y="26"/>
                      <a:pt x="190" y="26"/>
                    </a:cubicBezTo>
                    <a:cubicBezTo>
                      <a:pt x="190" y="26"/>
                      <a:pt x="190" y="27"/>
                      <a:pt x="190" y="27"/>
                    </a:cubicBezTo>
                    <a:cubicBezTo>
                      <a:pt x="190" y="27"/>
                      <a:pt x="189" y="27"/>
                      <a:pt x="189" y="27"/>
                    </a:cubicBezTo>
                    <a:cubicBezTo>
                      <a:pt x="189" y="28"/>
                      <a:pt x="189" y="28"/>
                      <a:pt x="189" y="29"/>
                    </a:cubicBezTo>
                    <a:cubicBezTo>
                      <a:pt x="189" y="28"/>
                      <a:pt x="189" y="29"/>
                      <a:pt x="189" y="29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189" y="32"/>
                      <a:pt x="189" y="31"/>
                      <a:pt x="190" y="33"/>
                    </a:cubicBezTo>
                    <a:cubicBezTo>
                      <a:pt x="189" y="33"/>
                      <a:pt x="188" y="33"/>
                      <a:pt x="187" y="33"/>
                    </a:cubicBezTo>
                    <a:cubicBezTo>
                      <a:pt x="188" y="34"/>
                      <a:pt x="187" y="35"/>
                      <a:pt x="188" y="34"/>
                    </a:cubicBezTo>
                    <a:cubicBezTo>
                      <a:pt x="188" y="35"/>
                      <a:pt x="188" y="35"/>
                      <a:pt x="188" y="35"/>
                    </a:cubicBezTo>
                    <a:cubicBezTo>
                      <a:pt x="189" y="37"/>
                      <a:pt x="189" y="37"/>
                      <a:pt x="189" y="37"/>
                    </a:cubicBezTo>
                    <a:cubicBezTo>
                      <a:pt x="190" y="37"/>
                      <a:pt x="190" y="37"/>
                      <a:pt x="191" y="37"/>
                    </a:cubicBezTo>
                    <a:cubicBezTo>
                      <a:pt x="191" y="37"/>
                      <a:pt x="191" y="38"/>
                      <a:pt x="191" y="38"/>
                    </a:cubicBezTo>
                    <a:cubicBezTo>
                      <a:pt x="191" y="38"/>
                      <a:pt x="190" y="38"/>
                      <a:pt x="190" y="38"/>
                    </a:cubicBezTo>
                    <a:cubicBezTo>
                      <a:pt x="190" y="39"/>
                      <a:pt x="189" y="41"/>
                      <a:pt x="190" y="40"/>
                    </a:cubicBezTo>
                    <a:cubicBezTo>
                      <a:pt x="190" y="40"/>
                      <a:pt x="191" y="39"/>
                      <a:pt x="191" y="39"/>
                    </a:cubicBezTo>
                    <a:cubicBezTo>
                      <a:pt x="192" y="40"/>
                      <a:pt x="191" y="40"/>
                      <a:pt x="191" y="40"/>
                    </a:cubicBezTo>
                    <a:cubicBezTo>
                      <a:pt x="191" y="40"/>
                      <a:pt x="193" y="40"/>
                      <a:pt x="192" y="39"/>
                    </a:cubicBezTo>
                    <a:cubicBezTo>
                      <a:pt x="192" y="39"/>
                      <a:pt x="192" y="38"/>
                      <a:pt x="192" y="38"/>
                    </a:cubicBezTo>
                    <a:cubicBezTo>
                      <a:pt x="193" y="37"/>
                      <a:pt x="193" y="37"/>
                      <a:pt x="193" y="37"/>
                    </a:cubicBezTo>
                    <a:cubicBezTo>
                      <a:pt x="195" y="38"/>
                      <a:pt x="196" y="40"/>
                      <a:pt x="197" y="41"/>
                    </a:cubicBezTo>
                    <a:cubicBezTo>
                      <a:pt x="198" y="41"/>
                      <a:pt x="198" y="41"/>
                      <a:pt x="199" y="41"/>
                    </a:cubicBezTo>
                    <a:cubicBezTo>
                      <a:pt x="200" y="40"/>
                      <a:pt x="201" y="39"/>
                      <a:pt x="203" y="39"/>
                    </a:cubicBezTo>
                    <a:cubicBezTo>
                      <a:pt x="203" y="39"/>
                      <a:pt x="203" y="39"/>
                      <a:pt x="204" y="39"/>
                    </a:cubicBezTo>
                    <a:cubicBezTo>
                      <a:pt x="204" y="39"/>
                      <a:pt x="204" y="40"/>
                      <a:pt x="203" y="40"/>
                    </a:cubicBezTo>
                    <a:cubicBezTo>
                      <a:pt x="203" y="40"/>
                      <a:pt x="202" y="40"/>
                      <a:pt x="202" y="40"/>
                    </a:cubicBezTo>
                    <a:cubicBezTo>
                      <a:pt x="201" y="40"/>
                      <a:pt x="201" y="41"/>
                      <a:pt x="201" y="41"/>
                    </a:cubicBezTo>
                    <a:cubicBezTo>
                      <a:pt x="200" y="42"/>
                      <a:pt x="201" y="43"/>
                      <a:pt x="201" y="44"/>
                    </a:cubicBezTo>
                    <a:cubicBezTo>
                      <a:pt x="200" y="44"/>
                      <a:pt x="198" y="43"/>
                      <a:pt x="197" y="43"/>
                    </a:cubicBezTo>
                    <a:cubicBezTo>
                      <a:pt x="197" y="43"/>
                      <a:pt x="196" y="44"/>
                      <a:pt x="196" y="44"/>
                    </a:cubicBezTo>
                    <a:cubicBezTo>
                      <a:pt x="196" y="44"/>
                      <a:pt x="196" y="45"/>
                      <a:pt x="196" y="45"/>
                    </a:cubicBezTo>
                    <a:cubicBezTo>
                      <a:pt x="196" y="45"/>
                      <a:pt x="197" y="46"/>
                      <a:pt x="197" y="46"/>
                    </a:cubicBezTo>
                    <a:cubicBezTo>
                      <a:pt x="196" y="47"/>
                      <a:pt x="196" y="49"/>
                      <a:pt x="198" y="49"/>
                    </a:cubicBezTo>
                    <a:cubicBezTo>
                      <a:pt x="198" y="48"/>
                      <a:pt x="199" y="47"/>
                      <a:pt x="200" y="47"/>
                    </a:cubicBezTo>
                    <a:cubicBezTo>
                      <a:pt x="199" y="48"/>
                      <a:pt x="200" y="48"/>
                      <a:pt x="200" y="49"/>
                    </a:cubicBezTo>
                    <a:cubicBezTo>
                      <a:pt x="200" y="49"/>
                      <a:pt x="200" y="49"/>
                      <a:pt x="200" y="49"/>
                    </a:cubicBezTo>
                    <a:cubicBezTo>
                      <a:pt x="199" y="50"/>
                      <a:pt x="198" y="51"/>
                      <a:pt x="197" y="51"/>
                    </a:cubicBezTo>
                    <a:cubicBezTo>
                      <a:pt x="197" y="51"/>
                      <a:pt x="196" y="51"/>
                      <a:pt x="196" y="51"/>
                    </a:cubicBezTo>
                    <a:cubicBezTo>
                      <a:pt x="195" y="51"/>
                      <a:pt x="194" y="54"/>
                      <a:pt x="193" y="54"/>
                    </a:cubicBezTo>
                    <a:cubicBezTo>
                      <a:pt x="193" y="54"/>
                      <a:pt x="192" y="54"/>
                      <a:pt x="191" y="54"/>
                    </a:cubicBezTo>
                    <a:cubicBezTo>
                      <a:pt x="191" y="55"/>
                      <a:pt x="191" y="55"/>
                      <a:pt x="191" y="55"/>
                    </a:cubicBezTo>
                    <a:cubicBezTo>
                      <a:pt x="192" y="55"/>
                      <a:pt x="192" y="54"/>
                      <a:pt x="192" y="55"/>
                    </a:cubicBezTo>
                    <a:cubicBezTo>
                      <a:pt x="192" y="55"/>
                      <a:pt x="191" y="55"/>
                      <a:pt x="191" y="56"/>
                    </a:cubicBezTo>
                    <a:cubicBezTo>
                      <a:pt x="190" y="56"/>
                      <a:pt x="191" y="56"/>
                      <a:pt x="191" y="57"/>
                    </a:cubicBezTo>
                    <a:cubicBezTo>
                      <a:pt x="191" y="57"/>
                      <a:pt x="189" y="57"/>
                      <a:pt x="189" y="57"/>
                    </a:cubicBezTo>
                    <a:cubicBezTo>
                      <a:pt x="189" y="58"/>
                      <a:pt x="189" y="58"/>
                      <a:pt x="189" y="58"/>
                    </a:cubicBezTo>
                    <a:cubicBezTo>
                      <a:pt x="190" y="58"/>
                      <a:pt x="191" y="58"/>
                      <a:pt x="191" y="59"/>
                    </a:cubicBezTo>
                    <a:cubicBezTo>
                      <a:pt x="191" y="59"/>
                      <a:pt x="191" y="60"/>
                      <a:pt x="191" y="60"/>
                    </a:cubicBezTo>
                    <a:cubicBezTo>
                      <a:pt x="191" y="61"/>
                      <a:pt x="192" y="61"/>
                      <a:pt x="193" y="61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2" y="62"/>
                      <a:pt x="192" y="62"/>
                      <a:pt x="192" y="62"/>
                    </a:cubicBezTo>
                    <a:cubicBezTo>
                      <a:pt x="192" y="62"/>
                      <a:pt x="192" y="62"/>
                      <a:pt x="192" y="62"/>
                    </a:cubicBezTo>
                    <a:cubicBezTo>
                      <a:pt x="191" y="62"/>
                      <a:pt x="189" y="61"/>
                      <a:pt x="188" y="61"/>
                    </a:cubicBezTo>
                    <a:cubicBezTo>
                      <a:pt x="189" y="61"/>
                      <a:pt x="189" y="60"/>
                      <a:pt x="188" y="60"/>
                    </a:cubicBezTo>
                    <a:cubicBezTo>
                      <a:pt x="188" y="60"/>
                      <a:pt x="188" y="60"/>
                      <a:pt x="187" y="60"/>
                    </a:cubicBezTo>
                    <a:cubicBezTo>
                      <a:pt x="187" y="60"/>
                      <a:pt x="186" y="58"/>
                      <a:pt x="186" y="58"/>
                    </a:cubicBezTo>
                    <a:cubicBezTo>
                      <a:pt x="186" y="56"/>
                      <a:pt x="186" y="55"/>
                      <a:pt x="187" y="53"/>
                    </a:cubicBezTo>
                    <a:cubicBezTo>
                      <a:pt x="187" y="53"/>
                      <a:pt x="186" y="53"/>
                      <a:pt x="186" y="53"/>
                    </a:cubicBezTo>
                    <a:cubicBezTo>
                      <a:pt x="186" y="53"/>
                      <a:pt x="186" y="53"/>
                      <a:pt x="186" y="53"/>
                    </a:cubicBezTo>
                    <a:cubicBezTo>
                      <a:pt x="186" y="51"/>
                      <a:pt x="186" y="51"/>
                      <a:pt x="186" y="51"/>
                    </a:cubicBezTo>
                    <a:cubicBezTo>
                      <a:pt x="186" y="51"/>
                      <a:pt x="185" y="52"/>
                      <a:pt x="185" y="52"/>
                    </a:cubicBezTo>
                    <a:cubicBezTo>
                      <a:pt x="185" y="53"/>
                      <a:pt x="185" y="53"/>
                      <a:pt x="185" y="53"/>
                    </a:cubicBezTo>
                    <a:cubicBezTo>
                      <a:pt x="185" y="53"/>
                      <a:pt x="183" y="52"/>
                      <a:pt x="184" y="52"/>
                    </a:cubicBezTo>
                    <a:cubicBezTo>
                      <a:pt x="183" y="52"/>
                      <a:pt x="183" y="52"/>
                      <a:pt x="183" y="51"/>
                    </a:cubicBezTo>
                    <a:cubicBezTo>
                      <a:pt x="183" y="51"/>
                      <a:pt x="183" y="51"/>
                      <a:pt x="183" y="51"/>
                    </a:cubicBezTo>
                    <a:cubicBezTo>
                      <a:pt x="183" y="51"/>
                      <a:pt x="182" y="51"/>
                      <a:pt x="182" y="51"/>
                    </a:cubicBezTo>
                    <a:cubicBezTo>
                      <a:pt x="181" y="51"/>
                      <a:pt x="180" y="50"/>
                      <a:pt x="179" y="49"/>
                    </a:cubicBezTo>
                    <a:cubicBezTo>
                      <a:pt x="179" y="49"/>
                      <a:pt x="179" y="51"/>
                      <a:pt x="179" y="51"/>
                    </a:cubicBezTo>
                    <a:cubicBezTo>
                      <a:pt x="179" y="51"/>
                      <a:pt x="179" y="51"/>
                      <a:pt x="179" y="50"/>
                    </a:cubicBezTo>
                    <a:cubicBezTo>
                      <a:pt x="179" y="52"/>
                      <a:pt x="179" y="54"/>
                      <a:pt x="179" y="55"/>
                    </a:cubicBezTo>
                    <a:cubicBezTo>
                      <a:pt x="180" y="55"/>
                      <a:pt x="179" y="55"/>
                      <a:pt x="179" y="55"/>
                    </a:cubicBezTo>
                    <a:cubicBezTo>
                      <a:pt x="179" y="55"/>
                      <a:pt x="179" y="55"/>
                      <a:pt x="178" y="55"/>
                    </a:cubicBezTo>
                    <a:cubicBezTo>
                      <a:pt x="177" y="55"/>
                      <a:pt x="177" y="56"/>
                      <a:pt x="177" y="56"/>
                    </a:cubicBezTo>
                    <a:cubicBezTo>
                      <a:pt x="176" y="56"/>
                      <a:pt x="175" y="56"/>
                      <a:pt x="175" y="56"/>
                    </a:cubicBezTo>
                    <a:cubicBezTo>
                      <a:pt x="170" y="55"/>
                      <a:pt x="169" y="54"/>
                      <a:pt x="166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6"/>
                      <a:pt x="165" y="55"/>
                      <a:pt x="164" y="55"/>
                    </a:cubicBezTo>
                    <a:cubicBezTo>
                      <a:pt x="164" y="55"/>
                      <a:pt x="164" y="56"/>
                      <a:pt x="164" y="56"/>
                    </a:cubicBezTo>
                    <a:cubicBezTo>
                      <a:pt x="164" y="56"/>
                      <a:pt x="163" y="56"/>
                      <a:pt x="163" y="56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2" y="55"/>
                      <a:pt x="161" y="55"/>
                      <a:pt x="160" y="55"/>
                    </a:cubicBezTo>
                    <a:cubicBezTo>
                      <a:pt x="160" y="55"/>
                      <a:pt x="160" y="54"/>
                      <a:pt x="160" y="54"/>
                    </a:cubicBezTo>
                    <a:cubicBezTo>
                      <a:pt x="160" y="54"/>
                      <a:pt x="159" y="54"/>
                      <a:pt x="159" y="54"/>
                    </a:cubicBezTo>
                    <a:cubicBezTo>
                      <a:pt x="159" y="54"/>
                      <a:pt x="159" y="53"/>
                      <a:pt x="159" y="53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57" y="52"/>
                      <a:pt x="157" y="52"/>
                      <a:pt x="157" y="52"/>
                    </a:cubicBezTo>
                    <a:cubicBezTo>
                      <a:pt x="157" y="52"/>
                      <a:pt x="157" y="53"/>
                      <a:pt x="157" y="53"/>
                    </a:cubicBezTo>
                    <a:cubicBezTo>
                      <a:pt x="156" y="54"/>
                      <a:pt x="154" y="54"/>
                      <a:pt x="154" y="54"/>
                    </a:cubicBezTo>
                    <a:cubicBezTo>
                      <a:pt x="155" y="51"/>
                      <a:pt x="154" y="53"/>
                      <a:pt x="154" y="51"/>
                    </a:cubicBezTo>
                    <a:cubicBezTo>
                      <a:pt x="153" y="52"/>
                      <a:pt x="151" y="53"/>
                      <a:pt x="150" y="52"/>
                    </a:cubicBezTo>
                    <a:cubicBezTo>
                      <a:pt x="149" y="51"/>
                      <a:pt x="150" y="47"/>
                      <a:pt x="148" y="47"/>
                    </a:cubicBezTo>
                    <a:cubicBezTo>
                      <a:pt x="147" y="46"/>
                      <a:pt x="146" y="47"/>
                      <a:pt x="144" y="47"/>
                    </a:cubicBezTo>
                    <a:cubicBezTo>
                      <a:pt x="144" y="47"/>
                      <a:pt x="143" y="46"/>
                      <a:pt x="142" y="46"/>
                    </a:cubicBezTo>
                    <a:cubicBezTo>
                      <a:pt x="142" y="46"/>
                      <a:pt x="141" y="47"/>
                      <a:pt x="141" y="47"/>
                    </a:cubicBezTo>
                    <a:cubicBezTo>
                      <a:pt x="140" y="47"/>
                      <a:pt x="138" y="47"/>
                      <a:pt x="137" y="47"/>
                    </a:cubicBezTo>
                    <a:cubicBezTo>
                      <a:pt x="137" y="47"/>
                      <a:pt x="137" y="50"/>
                      <a:pt x="136" y="51"/>
                    </a:cubicBezTo>
                    <a:cubicBezTo>
                      <a:pt x="136" y="51"/>
                      <a:pt x="135" y="51"/>
                      <a:pt x="135" y="51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6" y="52"/>
                      <a:pt x="135" y="53"/>
                      <a:pt x="136" y="53"/>
                    </a:cubicBezTo>
                    <a:cubicBezTo>
                      <a:pt x="136" y="53"/>
                      <a:pt x="136" y="52"/>
                      <a:pt x="137" y="52"/>
                    </a:cubicBezTo>
                    <a:cubicBezTo>
                      <a:pt x="137" y="52"/>
                      <a:pt x="138" y="53"/>
                      <a:pt x="138" y="53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7" y="52"/>
                      <a:pt x="138" y="51"/>
                      <a:pt x="138" y="51"/>
                    </a:cubicBezTo>
                    <a:cubicBezTo>
                      <a:pt x="138" y="51"/>
                      <a:pt x="139" y="50"/>
                      <a:pt x="139" y="51"/>
                    </a:cubicBezTo>
                    <a:cubicBezTo>
                      <a:pt x="139" y="51"/>
                      <a:pt x="140" y="51"/>
                      <a:pt x="140" y="51"/>
                    </a:cubicBezTo>
                    <a:cubicBezTo>
                      <a:pt x="142" y="49"/>
                      <a:pt x="142" y="50"/>
                      <a:pt x="145" y="50"/>
                    </a:cubicBezTo>
                    <a:cubicBezTo>
                      <a:pt x="145" y="50"/>
                      <a:pt x="145" y="49"/>
                      <a:pt x="145" y="49"/>
                    </a:cubicBezTo>
                    <a:cubicBezTo>
                      <a:pt x="144" y="49"/>
                      <a:pt x="145" y="47"/>
                      <a:pt x="146" y="48"/>
                    </a:cubicBezTo>
                    <a:cubicBezTo>
                      <a:pt x="146" y="48"/>
                      <a:pt x="147" y="49"/>
                      <a:pt x="147" y="49"/>
                    </a:cubicBezTo>
                    <a:cubicBezTo>
                      <a:pt x="148" y="50"/>
                      <a:pt x="146" y="49"/>
                      <a:pt x="146" y="50"/>
                    </a:cubicBezTo>
                    <a:cubicBezTo>
                      <a:pt x="145" y="50"/>
                      <a:pt x="145" y="51"/>
                      <a:pt x="145" y="51"/>
                    </a:cubicBezTo>
                    <a:cubicBezTo>
                      <a:pt x="144" y="51"/>
                      <a:pt x="144" y="51"/>
                      <a:pt x="143" y="51"/>
                    </a:cubicBezTo>
                    <a:cubicBezTo>
                      <a:pt x="143" y="51"/>
                      <a:pt x="143" y="52"/>
                      <a:pt x="142" y="52"/>
                    </a:cubicBezTo>
                    <a:cubicBezTo>
                      <a:pt x="142" y="53"/>
                      <a:pt x="142" y="53"/>
                      <a:pt x="142" y="53"/>
                    </a:cubicBezTo>
                    <a:cubicBezTo>
                      <a:pt x="141" y="53"/>
                      <a:pt x="141" y="53"/>
                      <a:pt x="140" y="53"/>
                    </a:cubicBezTo>
                    <a:cubicBezTo>
                      <a:pt x="140" y="53"/>
                      <a:pt x="139" y="54"/>
                      <a:pt x="139" y="54"/>
                    </a:cubicBezTo>
                    <a:cubicBezTo>
                      <a:pt x="139" y="54"/>
                      <a:pt x="138" y="54"/>
                      <a:pt x="138" y="54"/>
                    </a:cubicBezTo>
                    <a:cubicBezTo>
                      <a:pt x="138" y="54"/>
                      <a:pt x="138" y="55"/>
                      <a:pt x="138" y="55"/>
                    </a:cubicBezTo>
                    <a:cubicBezTo>
                      <a:pt x="138" y="55"/>
                      <a:pt x="137" y="56"/>
                      <a:pt x="137" y="56"/>
                    </a:cubicBezTo>
                    <a:cubicBezTo>
                      <a:pt x="137" y="57"/>
                      <a:pt x="137" y="58"/>
                      <a:pt x="138" y="58"/>
                    </a:cubicBezTo>
                    <a:cubicBezTo>
                      <a:pt x="138" y="58"/>
                      <a:pt x="138" y="58"/>
                      <a:pt x="138" y="58"/>
                    </a:cubicBezTo>
                    <a:cubicBezTo>
                      <a:pt x="138" y="59"/>
                      <a:pt x="137" y="60"/>
                      <a:pt x="137" y="60"/>
                    </a:cubicBezTo>
                    <a:cubicBezTo>
                      <a:pt x="138" y="61"/>
                      <a:pt x="139" y="61"/>
                      <a:pt x="139" y="61"/>
                    </a:cubicBezTo>
                    <a:cubicBezTo>
                      <a:pt x="139" y="62"/>
                      <a:pt x="139" y="62"/>
                      <a:pt x="139" y="62"/>
                    </a:cubicBezTo>
                    <a:cubicBezTo>
                      <a:pt x="139" y="62"/>
                      <a:pt x="138" y="62"/>
                      <a:pt x="138" y="62"/>
                    </a:cubicBezTo>
                    <a:cubicBezTo>
                      <a:pt x="138" y="62"/>
                      <a:pt x="137" y="64"/>
                      <a:pt x="137" y="64"/>
                    </a:cubicBezTo>
                    <a:cubicBezTo>
                      <a:pt x="135" y="62"/>
                      <a:pt x="135" y="60"/>
                      <a:pt x="134" y="57"/>
                    </a:cubicBezTo>
                    <a:cubicBezTo>
                      <a:pt x="134" y="57"/>
                      <a:pt x="134" y="58"/>
                      <a:pt x="134" y="60"/>
                    </a:cubicBezTo>
                    <a:cubicBezTo>
                      <a:pt x="133" y="60"/>
                      <a:pt x="133" y="60"/>
                      <a:pt x="133" y="60"/>
                    </a:cubicBezTo>
                    <a:cubicBezTo>
                      <a:pt x="133" y="60"/>
                      <a:pt x="133" y="58"/>
                      <a:pt x="132" y="58"/>
                    </a:cubicBezTo>
                    <a:cubicBezTo>
                      <a:pt x="133" y="58"/>
                      <a:pt x="133" y="58"/>
                      <a:pt x="133" y="57"/>
                    </a:cubicBezTo>
                    <a:cubicBezTo>
                      <a:pt x="133" y="58"/>
                      <a:pt x="132" y="56"/>
                      <a:pt x="132" y="56"/>
                    </a:cubicBezTo>
                    <a:cubicBezTo>
                      <a:pt x="132" y="56"/>
                      <a:pt x="131" y="56"/>
                      <a:pt x="131" y="56"/>
                    </a:cubicBezTo>
                    <a:cubicBezTo>
                      <a:pt x="129" y="55"/>
                      <a:pt x="129" y="54"/>
                      <a:pt x="128" y="53"/>
                    </a:cubicBezTo>
                    <a:cubicBezTo>
                      <a:pt x="128" y="53"/>
                      <a:pt x="127" y="53"/>
                      <a:pt x="126" y="54"/>
                    </a:cubicBezTo>
                    <a:cubicBezTo>
                      <a:pt x="126" y="54"/>
                      <a:pt x="126" y="55"/>
                      <a:pt x="125" y="55"/>
                    </a:cubicBezTo>
                    <a:cubicBezTo>
                      <a:pt x="125" y="55"/>
                      <a:pt x="124" y="55"/>
                      <a:pt x="123" y="55"/>
                    </a:cubicBezTo>
                    <a:cubicBezTo>
                      <a:pt x="123" y="55"/>
                      <a:pt x="121" y="56"/>
                      <a:pt x="121" y="56"/>
                    </a:cubicBezTo>
                    <a:cubicBezTo>
                      <a:pt x="120" y="56"/>
                      <a:pt x="121" y="56"/>
                      <a:pt x="120" y="56"/>
                    </a:cubicBezTo>
                    <a:cubicBezTo>
                      <a:pt x="119" y="56"/>
                      <a:pt x="119" y="56"/>
                      <a:pt x="119" y="56"/>
                    </a:cubicBezTo>
                    <a:cubicBezTo>
                      <a:pt x="116" y="57"/>
                      <a:pt x="113" y="57"/>
                      <a:pt x="110" y="56"/>
                    </a:cubicBezTo>
                    <a:cubicBezTo>
                      <a:pt x="110" y="54"/>
                      <a:pt x="110" y="54"/>
                      <a:pt x="111" y="53"/>
                    </a:cubicBezTo>
                    <a:cubicBezTo>
                      <a:pt x="111" y="53"/>
                      <a:pt x="111" y="52"/>
                      <a:pt x="111" y="52"/>
                    </a:cubicBezTo>
                    <a:cubicBezTo>
                      <a:pt x="112" y="52"/>
                      <a:pt x="113" y="52"/>
                      <a:pt x="114" y="52"/>
                    </a:cubicBezTo>
                    <a:cubicBezTo>
                      <a:pt x="115" y="51"/>
                      <a:pt x="115" y="51"/>
                      <a:pt x="115" y="51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3" y="50"/>
                      <a:pt x="114" y="50"/>
                      <a:pt x="113" y="49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11" y="47"/>
                      <a:pt x="111" y="48"/>
                      <a:pt x="110" y="48"/>
                    </a:cubicBezTo>
                    <a:cubicBezTo>
                      <a:pt x="110" y="47"/>
                      <a:pt x="109" y="46"/>
                      <a:pt x="109" y="46"/>
                    </a:cubicBezTo>
                    <a:cubicBezTo>
                      <a:pt x="108" y="46"/>
                      <a:pt x="108" y="47"/>
                      <a:pt x="108" y="47"/>
                    </a:cubicBezTo>
                    <a:cubicBezTo>
                      <a:pt x="107" y="47"/>
                      <a:pt x="107" y="47"/>
                      <a:pt x="106" y="47"/>
                    </a:cubicBezTo>
                    <a:cubicBezTo>
                      <a:pt x="106" y="47"/>
                      <a:pt x="106" y="48"/>
                      <a:pt x="107" y="48"/>
                    </a:cubicBezTo>
                    <a:cubicBezTo>
                      <a:pt x="107" y="48"/>
                      <a:pt x="108" y="48"/>
                      <a:pt x="107" y="49"/>
                    </a:cubicBezTo>
                    <a:cubicBezTo>
                      <a:pt x="107" y="49"/>
                      <a:pt x="105" y="48"/>
                      <a:pt x="105" y="48"/>
                    </a:cubicBezTo>
                    <a:cubicBezTo>
                      <a:pt x="104" y="48"/>
                      <a:pt x="104" y="48"/>
                      <a:pt x="104" y="48"/>
                    </a:cubicBezTo>
                    <a:cubicBezTo>
                      <a:pt x="103" y="47"/>
                      <a:pt x="103" y="48"/>
                      <a:pt x="102" y="47"/>
                    </a:cubicBezTo>
                    <a:cubicBezTo>
                      <a:pt x="101" y="47"/>
                      <a:pt x="100" y="46"/>
                      <a:pt x="100" y="46"/>
                    </a:cubicBezTo>
                    <a:cubicBezTo>
                      <a:pt x="100" y="46"/>
                      <a:pt x="97" y="46"/>
                      <a:pt x="96" y="45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3" y="44"/>
                      <a:pt x="91" y="43"/>
                      <a:pt x="89" y="42"/>
                    </a:cubicBezTo>
                    <a:cubicBezTo>
                      <a:pt x="89" y="41"/>
                      <a:pt x="88" y="41"/>
                      <a:pt x="88" y="41"/>
                    </a:cubicBezTo>
                    <a:cubicBezTo>
                      <a:pt x="88" y="40"/>
                      <a:pt x="87" y="41"/>
                      <a:pt x="87" y="41"/>
                    </a:cubicBezTo>
                    <a:cubicBezTo>
                      <a:pt x="86" y="40"/>
                      <a:pt x="84" y="39"/>
                      <a:pt x="83" y="39"/>
                    </a:cubicBezTo>
                    <a:cubicBezTo>
                      <a:pt x="81" y="39"/>
                      <a:pt x="80" y="39"/>
                      <a:pt x="79" y="39"/>
                    </a:cubicBezTo>
                    <a:cubicBezTo>
                      <a:pt x="79" y="39"/>
                      <a:pt x="79" y="40"/>
                      <a:pt x="79" y="40"/>
                    </a:cubicBezTo>
                    <a:cubicBezTo>
                      <a:pt x="78" y="41"/>
                      <a:pt x="76" y="41"/>
                      <a:pt x="75" y="42"/>
                    </a:cubicBezTo>
                    <a:cubicBezTo>
                      <a:pt x="75" y="40"/>
                      <a:pt x="74" y="39"/>
                      <a:pt x="74" y="37"/>
                    </a:cubicBezTo>
                    <a:cubicBezTo>
                      <a:pt x="75" y="37"/>
                      <a:pt x="74" y="37"/>
                      <a:pt x="75" y="36"/>
                    </a:cubicBezTo>
                    <a:cubicBezTo>
                      <a:pt x="75" y="36"/>
                      <a:pt x="74" y="36"/>
                      <a:pt x="74" y="36"/>
                    </a:cubicBezTo>
                    <a:cubicBezTo>
                      <a:pt x="73" y="37"/>
                      <a:pt x="72" y="38"/>
                      <a:pt x="73" y="39"/>
                    </a:cubicBezTo>
                    <a:cubicBezTo>
                      <a:pt x="72" y="39"/>
                      <a:pt x="73" y="40"/>
                      <a:pt x="73" y="41"/>
                    </a:cubicBezTo>
                    <a:cubicBezTo>
                      <a:pt x="73" y="41"/>
                      <a:pt x="72" y="41"/>
                      <a:pt x="72" y="41"/>
                    </a:cubicBezTo>
                    <a:cubicBezTo>
                      <a:pt x="72" y="42"/>
                      <a:pt x="72" y="42"/>
                      <a:pt x="72" y="43"/>
                    </a:cubicBezTo>
                    <a:cubicBezTo>
                      <a:pt x="72" y="43"/>
                      <a:pt x="71" y="43"/>
                      <a:pt x="71" y="43"/>
                    </a:cubicBezTo>
                    <a:cubicBezTo>
                      <a:pt x="69" y="41"/>
                      <a:pt x="68" y="40"/>
                      <a:pt x="66" y="38"/>
                    </a:cubicBezTo>
                    <a:cubicBezTo>
                      <a:pt x="66" y="38"/>
                      <a:pt x="66" y="37"/>
                      <a:pt x="65" y="37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64" y="37"/>
                      <a:pt x="64" y="36"/>
                      <a:pt x="64" y="35"/>
                    </a:cubicBezTo>
                    <a:cubicBezTo>
                      <a:pt x="63" y="35"/>
                      <a:pt x="63" y="35"/>
                      <a:pt x="62" y="35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2"/>
                      <a:pt x="58" y="31"/>
                      <a:pt x="58" y="30"/>
                    </a:cubicBezTo>
                    <a:cubicBezTo>
                      <a:pt x="57" y="30"/>
                      <a:pt x="56" y="29"/>
                      <a:pt x="55" y="28"/>
                    </a:cubicBezTo>
                    <a:cubicBezTo>
                      <a:pt x="54" y="29"/>
                      <a:pt x="53" y="30"/>
                      <a:pt x="54" y="32"/>
                    </a:cubicBezTo>
                    <a:cubicBezTo>
                      <a:pt x="54" y="32"/>
                      <a:pt x="55" y="32"/>
                      <a:pt x="55" y="33"/>
                    </a:cubicBezTo>
                    <a:cubicBezTo>
                      <a:pt x="55" y="33"/>
                      <a:pt x="53" y="36"/>
                      <a:pt x="52" y="37"/>
                    </a:cubicBezTo>
                    <a:cubicBezTo>
                      <a:pt x="51" y="37"/>
                      <a:pt x="47" y="38"/>
                      <a:pt x="46" y="39"/>
                    </a:cubicBezTo>
                    <a:cubicBezTo>
                      <a:pt x="46" y="39"/>
                      <a:pt x="46" y="41"/>
                      <a:pt x="46" y="41"/>
                    </a:cubicBezTo>
                    <a:cubicBezTo>
                      <a:pt x="46" y="41"/>
                      <a:pt x="43" y="42"/>
                      <a:pt x="43" y="42"/>
                    </a:cubicBezTo>
                    <a:cubicBezTo>
                      <a:pt x="42" y="42"/>
                      <a:pt x="42" y="41"/>
                      <a:pt x="42" y="41"/>
                    </a:cubicBezTo>
                    <a:cubicBezTo>
                      <a:pt x="42" y="41"/>
                      <a:pt x="41" y="41"/>
                      <a:pt x="41" y="41"/>
                    </a:cubicBezTo>
                    <a:cubicBezTo>
                      <a:pt x="41" y="42"/>
                      <a:pt x="41" y="41"/>
                      <a:pt x="41" y="41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2"/>
                      <a:pt x="41" y="43"/>
                      <a:pt x="41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39" y="44"/>
                      <a:pt x="39" y="44"/>
                    </a:cubicBezTo>
                    <a:cubicBezTo>
                      <a:pt x="39" y="44"/>
                      <a:pt x="38" y="44"/>
                      <a:pt x="39" y="43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8" y="44"/>
                      <a:pt x="38" y="45"/>
                      <a:pt x="38" y="45"/>
                    </a:cubicBezTo>
                    <a:cubicBezTo>
                      <a:pt x="38" y="45"/>
                      <a:pt x="37" y="45"/>
                      <a:pt x="37" y="46"/>
                    </a:cubicBezTo>
                    <a:cubicBezTo>
                      <a:pt x="37" y="46"/>
                      <a:pt x="37" y="47"/>
                      <a:pt x="37" y="47"/>
                    </a:cubicBezTo>
                    <a:cubicBezTo>
                      <a:pt x="36" y="48"/>
                      <a:pt x="36" y="48"/>
                      <a:pt x="35" y="48"/>
                    </a:cubicBezTo>
                    <a:cubicBezTo>
                      <a:pt x="35" y="45"/>
                      <a:pt x="34" y="46"/>
                      <a:pt x="36" y="45"/>
                    </a:cubicBezTo>
                    <a:cubicBezTo>
                      <a:pt x="36" y="44"/>
                      <a:pt x="36" y="43"/>
                      <a:pt x="36" y="43"/>
                    </a:cubicBezTo>
                    <a:cubicBezTo>
                      <a:pt x="36" y="43"/>
                      <a:pt x="38" y="43"/>
                      <a:pt x="38" y="42"/>
                    </a:cubicBezTo>
                    <a:cubicBezTo>
                      <a:pt x="38" y="42"/>
                      <a:pt x="38" y="40"/>
                      <a:pt x="38" y="40"/>
                    </a:cubicBezTo>
                    <a:cubicBezTo>
                      <a:pt x="40" y="40"/>
                      <a:pt x="42" y="39"/>
                      <a:pt x="44" y="39"/>
                    </a:cubicBezTo>
                    <a:cubicBezTo>
                      <a:pt x="45" y="38"/>
                      <a:pt x="45" y="39"/>
                      <a:pt x="46" y="39"/>
                    </a:cubicBezTo>
                    <a:cubicBezTo>
                      <a:pt x="46" y="39"/>
                      <a:pt x="47" y="37"/>
                      <a:pt x="47" y="36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4"/>
                      <a:pt x="49" y="34"/>
                    </a:cubicBezTo>
                    <a:cubicBezTo>
                      <a:pt x="47" y="34"/>
                      <a:pt x="46" y="34"/>
                      <a:pt x="44" y="33"/>
                    </a:cubicBezTo>
                    <a:cubicBezTo>
                      <a:pt x="43" y="35"/>
                      <a:pt x="43" y="36"/>
                      <a:pt x="43" y="37"/>
                    </a:cubicBezTo>
                    <a:cubicBezTo>
                      <a:pt x="41" y="37"/>
                      <a:pt x="41" y="37"/>
                      <a:pt x="39" y="37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8" y="37"/>
                      <a:pt x="38" y="37"/>
                      <a:pt x="37" y="37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6" y="38"/>
                      <a:pt x="36" y="38"/>
                      <a:pt x="35" y="38"/>
                    </a:cubicBezTo>
                    <a:cubicBezTo>
                      <a:pt x="35" y="39"/>
                      <a:pt x="35" y="40"/>
                      <a:pt x="35" y="41"/>
                    </a:cubicBezTo>
                    <a:cubicBezTo>
                      <a:pt x="34" y="41"/>
                      <a:pt x="33" y="41"/>
                      <a:pt x="32" y="41"/>
                    </a:cubicBezTo>
                    <a:cubicBezTo>
                      <a:pt x="32" y="41"/>
                      <a:pt x="32" y="40"/>
                      <a:pt x="32" y="40"/>
                    </a:cubicBezTo>
                    <a:cubicBezTo>
                      <a:pt x="31" y="40"/>
                      <a:pt x="30" y="39"/>
                      <a:pt x="29" y="39"/>
                    </a:cubicBezTo>
                    <a:cubicBezTo>
                      <a:pt x="29" y="38"/>
                      <a:pt x="30" y="38"/>
                      <a:pt x="29" y="38"/>
                    </a:cubicBezTo>
                    <a:cubicBezTo>
                      <a:pt x="29" y="39"/>
                      <a:pt x="29" y="40"/>
                      <a:pt x="29" y="40"/>
                    </a:cubicBezTo>
                    <a:cubicBezTo>
                      <a:pt x="29" y="40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2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7" y="42"/>
                      <a:pt x="27" y="43"/>
                      <a:pt x="27" y="43"/>
                    </a:cubicBezTo>
                    <a:cubicBezTo>
                      <a:pt x="26" y="43"/>
                      <a:pt x="26" y="44"/>
                      <a:pt x="26" y="43"/>
                    </a:cubicBezTo>
                    <a:cubicBezTo>
                      <a:pt x="25" y="43"/>
                      <a:pt x="25" y="43"/>
                      <a:pt x="25" y="4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3"/>
                      <a:pt x="23" y="44"/>
                      <a:pt x="23" y="44"/>
                    </a:cubicBezTo>
                    <a:cubicBezTo>
                      <a:pt x="25" y="45"/>
                      <a:pt x="25" y="45"/>
                      <a:pt x="26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4" y="47"/>
                      <a:pt x="24" y="46"/>
                      <a:pt x="23" y="45"/>
                    </a:cubicBezTo>
                    <a:cubicBezTo>
                      <a:pt x="23" y="45"/>
                      <a:pt x="18" y="43"/>
                      <a:pt x="18" y="43"/>
                    </a:cubicBezTo>
                    <a:cubicBezTo>
                      <a:pt x="18" y="43"/>
                      <a:pt x="17" y="43"/>
                      <a:pt x="17" y="43"/>
                    </a:cubicBezTo>
                    <a:cubicBezTo>
                      <a:pt x="16" y="42"/>
                      <a:pt x="16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ubicBezTo>
                      <a:pt x="13" y="41"/>
                      <a:pt x="13" y="40"/>
                      <a:pt x="12" y="40"/>
                    </a:cubicBezTo>
                    <a:cubicBezTo>
                      <a:pt x="12" y="39"/>
                      <a:pt x="11" y="40"/>
                      <a:pt x="11" y="40"/>
                    </a:cubicBezTo>
                    <a:cubicBezTo>
                      <a:pt x="10" y="39"/>
                      <a:pt x="10" y="38"/>
                      <a:pt x="9" y="38"/>
                    </a:cubicBezTo>
                    <a:cubicBezTo>
                      <a:pt x="7" y="37"/>
                      <a:pt x="5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7"/>
                      <a:pt x="1" y="37"/>
                      <a:pt x="0" y="37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4" y="103"/>
                      <a:pt x="5" y="103"/>
                    </a:cubicBezTo>
                    <a:cubicBezTo>
                      <a:pt x="6" y="104"/>
                      <a:pt x="7" y="105"/>
                      <a:pt x="8" y="104"/>
                    </a:cubicBezTo>
                    <a:cubicBezTo>
                      <a:pt x="11" y="101"/>
                      <a:pt x="9" y="104"/>
                      <a:pt x="10" y="106"/>
                    </a:cubicBezTo>
                    <a:cubicBezTo>
                      <a:pt x="10" y="107"/>
                      <a:pt x="10" y="107"/>
                      <a:pt x="11" y="108"/>
                    </a:cubicBezTo>
                    <a:cubicBezTo>
                      <a:pt x="12" y="110"/>
                      <a:pt x="15" y="111"/>
                      <a:pt x="16" y="113"/>
                    </a:cubicBezTo>
                    <a:cubicBezTo>
                      <a:pt x="17" y="114"/>
                      <a:pt x="15" y="116"/>
                      <a:pt x="18" y="114"/>
                    </a:cubicBezTo>
                    <a:cubicBezTo>
                      <a:pt x="19" y="113"/>
                      <a:pt x="21" y="113"/>
                      <a:pt x="21" y="112"/>
                    </a:cubicBezTo>
                    <a:cubicBezTo>
                      <a:pt x="22" y="110"/>
                      <a:pt x="20" y="109"/>
                      <a:pt x="21" y="109"/>
                    </a:cubicBezTo>
                    <a:cubicBezTo>
                      <a:pt x="22" y="109"/>
                      <a:pt x="24" y="108"/>
                      <a:pt x="25" y="109"/>
                    </a:cubicBezTo>
                    <a:cubicBezTo>
                      <a:pt x="26" y="111"/>
                      <a:pt x="28" y="110"/>
                      <a:pt x="28" y="112"/>
                    </a:cubicBezTo>
                    <a:cubicBezTo>
                      <a:pt x="28" y="113"/>
                      <a:pt x="28" y="114"/>
                      <a:pt x="29" y="114"/>
                    </a:cubicBezTo>
                    <a:cubicBezTo>
                      <a:pt x="31" y="114"/>
                      <a:pt x="32" y="116"/>
                      <a:pt x="33" y="117"/>
                    </a:cubicBezTo>
                    <a:cubicBezTo>
                      <a:pt x="34" y="118"/>
                      <a:pt x="37" y="121"/>
                      <a:pt x="38" y="123"/>
                    </a:cubicBezTo>
                    <a:cubicBezTo>
                      <a:pt x="39" y="124"/>
                      <a:pt x="39" y="126"/>
                      <a:pt x="41" y="127"/>
                    </a:cubicBezTo>
                    <a:cubicBezTo>
                      <a:pt x="42" y="128"/>
                      <a:pt x="42" y="130"/>
                      <a:pt x="44" y="131"/>
                    </a:cubicBezTo>
                    <a:cubicBezTo>
                      <a:pt x="45" y="131"/>
                      <a:pt x="47" y="129"/>
                      <a:pt x="47" y="131"/>
                    </a:cubicBezTo>
                    <a:cubicBezTo>
                      <a:pt x="47" y="132"/>
                      <a:pt x="47" y="133"/>
                      <a:pt x="48" y="134"/>
                    </a:cubicBezTo>
                    <a:cubicBezTo>
                      <a:pt x="48" y="136"/>
                      <a:pt x="48" y="135"/>
                      <a:pt x="49" y="136"/>
                    </a:cubicBezTo>
                    <a:cubicBezTo>
                      <a:pt x="50" y="136"/>
                      <a:pt x="50" y="138"/>
                      <a:pt x="50" y="138"/>
                    </a:cubicBezTo>
                    <a:cubicBezTo>
                      <a:pt x="51" y="138"/>
                      <a:pt x="50" y="139"/>
                      <a:pt x="50" y="140"/>
                    </a:cubicBezTo>
                    <a:cubicBezTo>
                      <a:pt x="50" y="141"/>
                      <a:pt x="50" y="141"/>
                      <a:pt x="50" y="142"/>
                    </a:cubicBezTo>
                    <a:cubicBezTo>
                      <a:pt x="50" y="143"/>
                      <a:pt x="49" y="144"/>
                      <a:pt x="49" y="144"/>
                    </a:cubicBezTo>
                    <a:cubicBezTo>
                      <a:pt x="49" y="144"/>
                      <a:pt x="49" y="144"/>
                      <a:pt x="49" y="144"/>
                    </a:cubicBezTo>
                    <a:cubicBezTo>
                      <a:pt x="49" y="144"/>
                      <a:pt x="49" y="144"/>
                      <a:pt x="49" y="144"/>
                    </a:cubicBezTo>
                    <a:cubicBezTo>
                      <a:pt x="49" y="144"/>
                      <a:pt x="49" y="144"/>
                      <a:pt x="50" y="144"/>
                    </a:cubicBezTo>
                    <a:cubicBezTo>
                      <a:pt x="50" y="144"/>
                      <a:pt x="50" y="145"/>
                      <a:pt x="50" y="145"/>
                    </a:cubicBezTo>
                    <a:cubicBezTo>
                      <a:pt x="50" y="145"/>
                      <a:pt x="49" y="145"/>
                      <a:pt x="49" y="145"/>
                    </a:cubicBezTo>
                    <a:cubicBezTo>
                      <a:pt x="48" y="145"/>
                      <a:pt x="47" y="148"/>
                      <a:pt x="46" y="149"/>
                    </a:cubicBezTo>
                    <a:cubicBezTo>
                      <a:pt x="47" y="150"/>
                      <a:pt x="48" y="150"/>
                      <a:pt x="48" y="150"/>
                    </a:cubicBezTo>
                    <a:cubicBezTo>
                      <a:pt x="48" y="151"/>
                      <a:pt x="48" y="151"/>
                      <a:pt x="48" y="151"/>
                    </a:cubicBezTo>
                    <a:cubicBezTo>
                      <a:pt x="48" y="151"/>
                      <a:pt x="48" y="152"/>
                      <a:pt x="48" y="152"/>
                    </a:cubicBezTo>
                    <a:cubicBezTo>
                      <a:pt x="48" y="152"/>
                      <a:pt x="48" y="152"/>
                      <a:pt x="49" y="152"/>
                    </a:cubicBezTo>
                    <a:cubicBezTo>
                      <a:pt x="49" y="153"/>
                      <a:pt x="49" y="153"/>
                      <a:pt x="49" y="153"/>
                    </a:cubicBezTo>
                    <a:cubicBezTo>
                      <a:pt x="47" y="152"/>
                      <a:pt x="48" y="155"/>
                      <a:pt x="49" y="156"/>
                    </a:cubicBezTo>
                    <a:cubicBezTo>
                      <a:pt x="50" y="157"/>
                      <a:pt x="50" y="157"/>
                      <a:pt x="50" y="157"/>
                    </a:cubicBezTo>
                    <a:cubicBezTo>
                      <a:pt x="50" y="157"/>
                      <a:pt x="51" y="157"/>
                      <a:pt x="51" y="157"/>
                    </a:cubicBezTo>
                    <a:cubicBezTo>
                      <a:pt x="52" y="156"/>
                      <a:pt x="51" y="156"/>
                      <a:pt x="51" y="156"/>
                    </a:cubicBezTo>
                    <a:cubicBezTo>
                      <a:pt x="52" y="155"/>
                      <a:pt x="52" y="155"/>
                      <a:pt x="52" y="155"/>
                    </a:cubicBezTo>
                    <a:cubicBezTo>
                      <a:pt x="53" y="154"/>
                      <a:pt x="53" y="155"/>
                      <a:pt x="53" y="155"/>
                    </a:cubicBezTo>
                    <a:cubicBezTo>
                      <a:pt x="53" y="155"/>
                      <a:pt x="53" y="155"/>
                      <a:pt x="52" y="156"/>
                    </a:cubicBezTo>
                    <a:cubicBezTo>
                      <a:pt x="53" y="156"/>
                      <a:pt x="53" y="158"/>
                      <a:pt x="53" y="158"/>
                    </a:cubicBezTo>
                    <a:cubicBezTo>
                      <a:pt x="53" y="158"/>
                      <a:pt x="52" y="158"/>
                      <a:pt x="52" y="158"/>
                    </a:cubicBezTo>
                    <a:cubicBezTo>
                      <a:pt x="52" y="158"/>
                      <a:pt x="52" y="159"/>
                      <a:pt x="51" y="159"/>
                    </a:cubicBezTo>
                    <a:cubicBezTo>
                      <a:pt x="52" y="159"/>
                      <a:pt x="53" y="160"/>
                      <a:pt x="53" y="160"/>
                    </a:cubicBezTo>
                    <a:cubicBezTo>
                      <a:pt x="53" y="161"/>
                      <a:pt x="53" y="161"/>
                      <a:pt x="53" y="161"/>
                    </a:cubicBezTo>
                    <a:cubicBezTo>
                      <a:pt x="53" y="161"/>
                      <a:pt x="54" y="161"/>
                      <a:pt x="53" y="161"/>
                    </a:cubicBezTo>
                    <a:cubicBezTo>
                      <a:pt x="53" y="160"/>
                      <a:pt x="54" y="161"/>
                      <a:pt x="54" y="161"/>
                    </a:cubicBezTo>
                    <a:cubicBezTo>
                      <a:pt x="55" y="160"/>
                      <a:pt x="54" y="160"/>
                      <a:pt x="55" y="160"/>
                    </a:cubicBezTo>
                    <a:cubicBezTo>
                      <a:pt x="55" y="160"/>
                      <a:pt x="55" y="162"/>
                      <a:pt x="56" y="162"/>
                    </a:cubicBezTo>
                    <a:cubicBezTo>
                      <a:pt x="56" y="163"/>
                      <a:pt x="57" y="163"/>
                      <a:pt x="58" y="163"/>
                    </a:cubicBezTo>
                    <a:cubicBezTo>
                      <a:pt x="57" y="164"/>
                      <a:pt x="57" y="164"/>
                      <a:pt x="57" y="164"/>
                    </a:cubicBezTo>
                    <a:cubicBezTo>
                      <a:pt x="57" y="164"/>
                      <a:pt x="58" y="164"/>
                      <a:pt x="58" y="164"/>
                    </a:cubicBezTo>
                    <a:cubicBezTo>
                      <a:pt x="58" y="165"/>
                      <a:pt x="58" y="165"/>
                      <a:pt x="58" y="165"/>
                    </a:cubicBezTo>
                    <a:cubicBezTo>
                      <a:pt x="58" y="165"/>
                      <a:pt x="58" y="166"/>
                      <a:pt x="58" y="167"/>
                    </a:cubicBezTo>
                    <a:cubicBezTo>
                      <a:pt x="58" y="167"/>
                      <a:pt x="59" y="167"/>
                      <a:pt x="59" y="167"/>
                    </a:cubicBezTo>
                    <a:cubicBezTo>
                      <a:pt x="59" y="167"/>
                      <a:pt x="58" y="167"/>
                      <a:pt x="58" y="168"/>
                    </a:cubicBezTo>
                    <a:cubicBezTo>
                      <a:pt x="57" y="168"/>
                      <a:pt x="59" y="168"/>
                      <a:pt x="58" y="168"/>
                    </a:cubicBezTo>
                    <a:cubicBezTo>
                      <a:pt x="58" y="168"/>
                      <a:pt x="57" y="168"/>
                      <a:pt x="57" y="169"/>
                    </a:cubicBezTo>
                    <a:cubicBezTo>
                      <a:pt x="56" y="169"/>
                      <a:pt x="57" y="171"/>
                      <a:pt x="57" y="171"/>
                    </a:cubicBezTo>
                    <a:cubicBezTo>
                      <a:pt x="56" y="171"/>
                      <a:pt x="56" y="171"/>
                      <a:pt x="55" y="171"/>
                    </a:cubicBezTo>
                    <a:cubicBezTo>
                      <a:pt x="55" y="171"/>
                      <a:pt x="55" y="172"/>
                      <a:pt x="55" y="173"/>
                    </a:cubicBezTo>
                    <a:cubicBezTo>
                      <a:pt x="56" y="173"/>
                      <a:pt x="56" y="173"/>
                      <a:pt x="56" y="173"/>
                    </a:cubicBezTo>
                    <a:cubicBezTo>
                      <a:pt x="56" y="174"/>
                      <a:pt x="56" y="175"/>
                      <a:pt x="56" y="176"/>
                    </a:cubicBezTo>
                    <a:cubicBezTo>
                      <a:pt x="56" y="176"/>
                      <a:pt x="56" y="177"/>
                      <a:pt x="57" y="177"/>
                    </a:cubicBezTo>
                    <a:cubicBezTo>
                      <a:pt x="57" y="176"/>
                      <a:pt x="58" y="176"/>
                      <a:pt x="58" y="176"/>
                    </a:cubicBezTo>
                    <a:cubicBezTo>
                      <a:pt x="59" y="177"/>
                      <a:pt x="59" y="177"/>
                      <a:pt x="59" y="177"/>
                    </a:cubicBezTo>
                    <a:cubicBezTo>
                      <a:pt x="60" y="176"/>
                      <a:pt x="61" y="176"/>
                      <a:pt x="62" y="177"/>
                    </a:cubicBezTo>
                    <a:cubicBezTo>
                      <a:pt x="62" y="178"/>
                      <a:pt x="62" y="179"/>
                      <a:pt x="62" y="179"/>
                    </a:cubicBezTo>
                    <a:cubicBezTo>
                      <a:pt x="63" y="179"/>
                      <a:pt x="63" y="179"/>
                      <a:pt x="65" y="179"/>
                    </a:cubicBezTo>
                    <a:cubicBezTo>
                      <a:pt x="65" y="179"/>
                      <a:pt x="65" y="179"/>
                      <a:pt x="65" y="179"/>
                    </a:cubicBezTo>
                    <a:cubicBezTo>
                      <a:pt x="65" y="179"/>
                      <a:pt x="66" y="179"/>
                      <a:pt x="66" y="179"/>
                    </a:cubicBezTo>
                    <a:cubicBezTo>
                      <a:pt x="66" y="179"/>
                      <a:pt x="66" y="180"/>
                      <a:pt x="66" y="181"/>
                    </a:cubicBezTo>
                    <a:cubicBezTo>
                      <a:pt x="67" y="181"/>
                      <a:pt x="68" y="181"/>
                      <a:pt x="69" y="181"/>
                    </a:cubicBezTo>
                    <a:cubicBezTo>
                      <a:pt x="69" y="183"/>
                      <a:pt x="68" y="183"/>
                      <a:pt x="70" y="185"/>
                    </a:cubicBezTo>
                    <a:cubicBezTo>
                      <a:pt x="71" y="185"/>
                      <a:pt x="71" y="184"/>
                      <a:pt x="72" y="185"/>
                    </a:cubicBezTo>
                    <a:cubicBezTo>
                      <a:pt x="72" y="185"/>
                      <a:pt x="72" y="185"/>
                      <a:pt x="72" y="185"/>
                    </a:cubicBezTo>
                    <a:cubicBezTo>
                      <a:pt x="75" y="185"/>
                      <a:pt x="76" y="186"/>
                      <a:pt x="78" y="186"/>
                    </a:cubicBezTo>
                    <a:cubicBezTo>
                      <a:pt x="78" y="185"/>
                      <a:pt x="78" y="185"/>
                      <a:pt x="78" y="184"/>
                    </a:cubicBezTo>
                    <a:cubicBezTo>
                      <a:pt x="78" y="184"/>
                      <a:pt x="77" y="184"/>
                      <a:pt x="77" y="184"/>
                    </a:cubicBezTo>
                    <a:cubicBezTo>
                      <a:pt x="77" y="183"/>
                      <a:pt x="76" y="182"/>
                      <a:pt x="75" y="182"/>
                    </a:cubicBezTo>
                    <a:cubicBezTo>
                      <a:pt x="76" y="182"/>
                      <a:pt x="76" y="181"/>
                      <a:pt x="76" y="181"/>
                    </a:cubicBezTo>
                    <a:cubicBezTo>
                      <a:pt x="75" y="181"/>
                      <a:pt x="73" y="179"/>
                      <a:pt x="72" y="179"/>
                    </a:cubicBezTo>
                    <a:cubicBezTo>
                      <a:pt x="71" y="178"/>
                      <a:pt x="70" y="179"/>
                      <a:pt x="69" y="178"/>
                    </a:cubicBezTo>
                    <a:cubicBezTo>
                      <a:pt x="69" y="178"/>
                      <a:pt x="69" y="176"/>
                      <a:pt x="69" y="176"/>
                    </a:cubicBezTo>
                    <a:cubicBezTo>
                      <a:pt x="69" y="176"/>
                      <a:pt x="68" y="176"/>
                      <a:pt x="67" y="176"/>
                    </a:cubicBezTo>
                    <a:cubicBezTo>
                      <a:pt x="67" y="176"/>
                      <a:pt x="67" y="174"/>
                      <a:pt x="67" y="175"/>
                    </a:cubicBezTo>
                    <a:cubicBezTo>
                      <a:pt x="67" y="174"/>
                      <a:pt x="67" y="174"/>
                      <a:pt x="67" y="174"/>
                    </a:cubicBezTo>
                    <a:cubicBezTo>
                      <a:pt x="67" y="174"/>
                      <a:pt x="67" y="174"/>
                      <a:pt x="67" y="174"/>
                    </a:cubicBezTo>
                    <a:cubicBezTo>
                      <a:pt x="66" y="174"/>
                      <a:pt x="66" y="173"/>
                      <a:pt x="65" y="173"/>
                    </a:cubicBezTo>
                    <a:cubicBezTo>
                      <a:pt x="64" y="173"/>
                      <a:pt x="63" y="174"/>
                      <a:pt x="61" y="173"/>
                    </a:cubicBezTo>
                    <a:cubicBezTo>
                      <a:pt x="60" y="173"/>
                      <a:pt x="58" y="172"/>
                      <a:pt x="57" y="172"/>
                    </a:cubicBezTo>
                    <a:cubicBezTo>
                      <a:pt x="58" y="171"/>
                      <a:pt x="59" y="170"/>
                      <a:pt x="61" y="170"/>
                    </a:cubicBezTo>
                    <a:cubicBezTo>
                      <a:pt x="63" y="171"/>
                      <a:pt x="63" y="171"/>
                      <a:pt x="62" y="172"/>
                    </a:cubicBezTo>
                    <a:cubicBezTo>
                      <a:pt x="62" y="172"/>
                      <a:pt x="62" y="173"/>
                      <a:pt x="62" y="173"/>
                    </a:cubicBezTo>
                    <a:cubicBezTo>
                      <a:pt x="64" y="173"/>
                      <a:pt x="66" y="172"/>
                      <a:pt x="67" y="172"/>
                    </a:cubicBezTo>
                    <a:cubicBezTo>
                      <a:pt x="68" y="172"/>
                      <a:pt x="68" y="172"/>
                      <a:pt x="68" y="171"/>
                    </a:cubicBezTo>
                    <a:cubicBezTo>
                      <a:pt x="69" y="172"/>
                      <a:pt x="68" y="172"/>
                      <a:pt x="68" y="173"/>
                    </a:cubicBezTo>
                    <a:cubicBezTo>
                      <a:pt x="69" y="173"/>
                      <a:pt x="70" y="173"/>
                      <a:pt x="70" y="173"/>
                    </a:cubicBezTo>
                    <a:cubicBezTo>
                      <a:pt x="70" y="174"/>
                      <a:pt x="69" y="174"/>
                      <a:pt x="69" y="174"/>
                    </a:cubicBezTo>
                    <a:cubicBezTo>
                      <a:pt x="71" y="175"/>
                      <a:pt x="71" y="175"/>
                      <a:pt x="73" y="175"/>
                    </a:cubicBezTo>
                    <a:cubicBezTo>
                      <a:pt x="73" y="176"/>
                      <a:pt x="73" y="176"/>
                      <a:pt x="73" y="176"/>
                    </a:cubicBezTo>
                    <a:cubicBezTo>
                      <a:pt x="75" y="176"/>
                      <a:pt x="72" y="178"/>
                      <a:pt x="74" y="178"/>
                    </a:cubicBezTo>
                    <a:cubicBezTo>
                      <a:pt x="74" y="178"/>
                      <a:pt x="75" y="177"/>
                      <a:pt x="75" y="177"/>
                    </a:cubicBezTo>
                    <a:cubicBezTo>
                      <a:pt x="75" y="176"/>
                      <a:pt x="75" y="177"/>
                      <a:pt x="76" y="177"/>
                    </a:cubicBezTo>
                    <a:cubicBezTo>
                      <a:pt x="76" y="177"/>
                      <a:pt x="76" y="177"/>
                      <a:pt x="76" y="177"/>
                    </a:cubicBezTo>
                    <a:cubicBezTo>
                      <a:pt x="76" y="177"/>
                      <a:pt x="76" y="178"/>
                      <a:pt x="75" y="178"/>
                    </a:cubicBezTo>
                    <a:cubicBezTo>
                      <a:pt x="76" y="179"/>
                      <a:pt x="76" y="179"/>
                      <a:pt x="77" y="179"/>
                    </a:cubicBezTo>
                    <a:cubicBezTo>
                      <a:pt x="77" y="180"/>
                      <a:pt x="77" y="180"/>
                      <a:pt x="77" y="180"/>
                    </a:cubicBezTo>
                    <a:cubicBezTo>
                      <a:pt x="77" y="180"/>
                      <a:pt x="78" y="180"/>
                      <a:pt x="78" y="180"/>
                    </a:cubicBezTo>
                    <a:cubicBezTo>
                      <a:pt x="78" y="180"/>
                      <a:pt x="78" y="181"/>
                      <a:pt x="78" y="181"/>
                    </a:cubicBezTo>
                    <a:cubicBezTo>
                      <a:pt x="78" y="181"/>
                      <a:pt x="79" y="182"/>
                      <a:pt x="80" y="182"/>
                    </a:cubicBezTo>
                    <a:cubicBezTo>
                      <a:pt x="194" y="184"/>
                      <a:pt x="194" y="184"/>
                      <a:pt x="194" y="184"/>
                    </a:cubicBezTo>
                    <a:cubicBezTo>
                      <a:pt x="194" y="184"/>
                      <a:pt x="194" y="182"/>
                      <a:pt x="195" y="182"/>
                    </a:cubicBezTo>
                  </a:path>
                </a:pathLst>
              </a:custGeom>
              <a:solidFill>
                <a:srgbClr val="D5D1C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393624" y="2079757"/>
            <a:ext cx="387799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spc="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500" spc="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окализация производства </a:t>
            </a: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500" spc="-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017 </a:t>
            </a:r>
            <a:r>
              <a:rPr lang="ru-RU" sz="1500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en-US" sz="1400" spc="-25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500" spc="-2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spc="-25" baseline="30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Препарат </a:t>
            </a:r>
            <a:r>
              <a:rPr lang="ru-RU" sz="1500" spc="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1500" spc="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spc="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лечения ВИЧ-инфекции Тивикай</a:t>
            </a:r>
            <a:r>
              <a:rPr lang="ru-RU" sz="1500" spc="15" baseline="20833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полный </a:t>
            </a:r>
            <a:r>
              <a:rPr lang="ru-RU" sz="1500" spc="3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</a:t>
            </a:r>
            <a:r>
              <a:rPr lang="ru-RU" sz="1500" spc="-14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spc="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производства.</a:t>
            </a:r>
            <a:r>
              <a:rPr lang="ru-RU" sz="1500" spc="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r>
              <a:rPr lang="ru-RU" sz="1500" spc="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омпания также</a:t>
            </a:r>
            <a:r>
              <a:rPr lang="en-US" sz="1500" spc="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spc="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реализует проекты локализации производства в России.</a:t>
            </a:r>
          </a:p>
        </p:txBody>
      </p:sp>
      <p:sp>
        <p:nvSpPr>
          <p:cNvPr id="197" name="Скругленный прямоугольник 138"/>
          <p:cNvSpPr/>
          <p:nvPr/>
        </p:nvSpPr>
        <p:spPr>
          <a:xfrm>
            <a:off x="5697478" y="4545490"/>
            <a:ext cx="2993922" cy="1092557"/>
          </a:xfrm>
          <a:prstGeom prst="roundRect">
            <a:avLst>
              <a:gd name="adj" fmla="val 6136"/>
            </a:avLst>
          </a:prstGeom>
          <a:noFill/>
          <a:ln>
            <a:solidFill>
              <a:srgbClr val="F366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731509" y="4496951"/>
            <a:ext cx="301549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spc="15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spc="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500" spc="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млн. доз</a:t>
            </a:r>
            <a:r>
              <a:rPr lang="en-US" sz="1400" spc="-25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500" spc="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педиатрических </a:t>
            </a:r>
            <a:r>
              <a:rPr lang="ru-RU" sz="1500" spc="2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500" spc="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взрослых </a:t>
            </a:r>
            <a:r>
              <a:rPr lang="ru-RU" sz="1500" spc="2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вакцин </a:t>
            </a:r>
            <a:r>
              <a:rPr lang="ru-RU" sz="1500" spc="-1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GSK </a:t>
            </a:r>
            <a:r>
              <a:rPr lang="ru-RU" sz="1500" spc="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произведено в России </a:t>
            </a: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500" spc="-2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  <a:r>
              <a:rPr lang="ru-RU" sz="1500" spc="-16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spc="-3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en-US" sz="1500" spc="-3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aseline="30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Скругленный прямоугольник 138"/>
          <p:cNvSpPr/>
          <p:nvPr/>
        </p:nvSpPr>
        <p:spPr>
          <a:xfrm>
            <a:off x="385076" y="2061960"/>
            <a:ext cx="3574077" cy="1212185"/>
          </a:xfrm>
          <a:prstGeom prst="roundRect">
            <a:avLst>
              <a:gd name="adj" fmla="val 6136"/>
            </a:avLst>
          </a:prstGeom>
          <a:noFill/>
          <a:ln>
            <a:solidFill>
              <a:srgbClr val="F366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517732"/>
      </p:ext>
    </p:extLst>
  </p:cSld>
  <p:clrMapOvr>
    <a:masterClrMapping/>
  </p:clrMapOvr>
</p:sld>
</file>

<file path=ppt/theme/theme1.xml><?xml version="1.0" encoding="utf-8"?>
<a:theme xmlns:a="http://schemas.openxmlformats.org/drawingml/2006/main" name="GS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71450" indent="-171450">
          <a:buClr>
            <a:schemeClr val="tx1"/>
          </a:buClr>
          <a:buFont typeface="Arial" pitchFamily="34" charset="0"/>
          <a:buChar char="–"/>
          <a:defRPr sz="12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6_GSK ">
  <a:themeElements>
    <a:clrScheme name="GSK Colour palette">
      <a:dk1>
        <a:srgbClr val="635A54"/>
      </a:dk1>
      <a:lt1>
        <a:srgbClr val="FFFFFF"/>
      </a:lt1>
      <a:dk2>
        <a:srgbClr val="9A8B7D"/>
      </a:dk2>
      <a:lt2>
        <a:srgbClr val="FF6600"/>
      </a:lt2>
      <a:accent1>
        <a:srgbClr val="FF6600"/>
      </a:accent1>
      <a:accent2>
        <a:srgbClr val="635A54"/>
      </a:accent2>
      <a:accent3>
        <a:srgbClr val="9A8B7D"/>
      </a:accent3>
      <a:accent4>
        <a:srgbClr val="00B6C9"/>
      </a:accent4>
      <a:accent5>
        <a:srgbClr val="BE0077"/>
      </a:accent5>
      <a:accent6>
        <a:srgbClr val="4A8322"/>
      </a:accent6>
      <a:hlink>
        <a:srgbClr val="FF6600"/>
      </a:hlink>
      <a:folHlink>
        <a:srgbClr val="9A8B7D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71450" indent="-171450">
          <a:buClr>
            <a:schemeClr val="tx1"/>
          </a:buClr>
          <a:buFont typeface="Arial" pitchFamily="34" charset="0"/>
          <a:buChar char="–"/>
          <a:defRPr sz="1200" dirty="0" err="1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SK ">
  <a:themeElements>
    <a:clrScheme name="GSK Colour palette">
      <a:dk1>
        <a:srgbClr val="635A54"/>
      </a:dk1>
      <a:lt1>
        <a:srgbClr val="FFFFFF"/>
      </a:lt1>
      <a:dk2>
        <a:srgbClr val="9A8B7D"/>
      </a:dk2>
      <a:lt2>
        <a:srgbClr val="FF6600"/>
      </a:lt2>
      <a:accent1>
        <a:srgbClr val="FF6600"/>
      </a:accent1>
      <a:accent2>
        <a:srgbClr val="635A54"/>
      </a:accent2>
      <a:accent3>
        <a:srgbClr val="9A8B7D"/>
      </a:accent3>
      <a:accent4>
        <a:srgbClr val="00B6C9"/>
      </a:accent4>
      <a:accent5>
        <a:srgbClr val="BE0077"/>
      </a:accent5>
      <a:accent6>
        <a:srgbClr val="4A8322"/>
      </a:accent6>
      <a:hlink>
        <a:srgbClr val="FF6600"/>
      </a:hlink>
      <a:folHlink>
        <a:srgbClr val="9A8B7D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71450" indent="-171450">
          <a:buClr>
            <a:schemeClr val="tx1"/>
          </a:buClr>
          <a:buFont typeface="Arial" pitchFamily="34" charset="0"/>
          <a:buChar char="–"/>
          <a:defRPr sz="12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7_GSK Art Kit - 16 x 9_v2">
  <a:themeElements>
    <a:clrScheme name="GSK Colour palette">
      <a:dk1>
        <a:srgbClr val="635A54"/>
      </a:dk1>
      <a:lt1>
        <a:srgbClr val="FFFFFF"/>
      </a:lt1>
      <a:dk2>
        <a:srgbClr val="9A8B7D"/>
      </a:dk2>
      <a:lt2>
        <a:srgbClr val="FF6600"/>
      </a:lt2>
      <a:accent1>
        <a:srgbClr val="FF6600"/>
      </a:accent1>
      <a:accent2>
        <a:srgbClr val="635A54"/>
      </a:accent2>
      <a:accent3>
        <a:srgbClr val="9A8B7D"/>
      </a:accent3>
      <a:accent4>
        <a:srgbClr val="00B6C9"/>
      </a:accent4>
      <a:accent5>
        <a:srgbClr val="BE0077"/>
      </a:accent5>
      <a:accent6>
        <a:srgbClr val="4A8322"/>
      </a:accent6>
      <a:hlink>
        <a:srgbClr val="FF6600"/>
      </a:hlink>
      <a:folHlink>
        <a:srgbClr val="9A8B7D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71450" indent="-171450">
          <a:buClr>
            <a:schemeClr val="tx1"/>
          </a:buClr>
          <a:buFont typeface="Arial" pitchFamily="34" charset="0"/>
          <a:buChar char="–"/>
          <a:defRPr sz="12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GSK Art Kit - 16 x 9_v2">
  <a:themeElements>
    <a:clrScheme name="GSK Colour palette">
      <a:dk1>
        <a:srgbClr val="635A54"/>
      </a:dk1>
      <a:lt1>
        <a:srgbClr val="FFFFFF"/>
      </a:lt1>
      <a:dk2>
        <a:srgbClr val="9A8B7D"/>
      </a:dk2>
      <a:lt2>
        <a:srgbClr val="FF6600"/>
      </a:lt2>
      <a:accent1>
        <a:srgbClr val="FF6600"/>
      </a:accent1>
      <a:accent2>
        <a:srgbClr val="635A54"/>
      </a:accent2>
      <a:accent3>
        <a:srgbClr val="9A8B7D"/>
      </a:accent3>
      <a:accent4>
        <a:srgbClr val="00B6C9"/>
      </a:accent4>
      <a:accent5>
        <a:srgbClr val="BE0077"/>
      </a:accent5>
      <a:accent6>
        <a:srgbClr val="4A8322"/>
      </a:accent6>
      <a:hlink>
        <a:srgbClr val="FF6600"/>
      </a:hlink>
      <a:folHlink>
        <a:srgbClr val="9A8B7D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71450" indent="-171450">
          <a:buClr>
            <a:schemeClr val="tx1"/>
          </a:buClr>
          <a:buFont typeface="Arial" pitchFamily="34" charset="0"/>
          <a:buChar char="–"/>
          <a:defRPr sz="12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1_GSK Art Kit - 16 x 9_v2">
  <a:themeElements>
    <a:clrScheme name="GSK Colour palette">
      <a:dk1>
        <a:srgbClr val="635A54"/>
      </a:dk1>
      <a:lt1>
        <a:srgbClr val="FFFFFF"/>
      </a:lt1>
      <a:dk2>
        <a:srgbClr val="9A8B7D"/>
      </a:dk2>
      <a:lt2>
        <a:srgbClr val="FF6600"/>
      </a:lt2>
      <a:accent1>
        <a:srgbClr val="FF6600"/>
      </a:accent1>
      <a:accent2>
        <a:srgbClr val="635A54"/>
      </a:accent2>
      <a:accent3>
        <a:srgbClr val="9A8B7D"/>
      </a:accent3>
      <a:accent4>
        <a:srgbClr val="00B6C9"/>
      </a:accent4>
      <a:accent5>
        <a:srgbClr val="BE0077"/>
      </a:accent5>
      <a:accent6>
        <a:srgbClr val="4A8322"/>
      </a:accent6>
      <a:hlink>
        <a:srgbClr val="FF6600"/>
      </a:hlink>
      <a:folHlink>
        <a:srgbClr val="9A8B7D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71450" indent="-171450">
          <a:buClr>
            <a:schemeClr val="tx1"/>
          </a:buClr>
          <a:buFont typeface="Arial" pitchFamily="34" charset="0"/>
          <a:buChar char="–"/>
          <a:defRPr sz="12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2_GSK ">
  <a:themeElements>
    <a:clrScheme name="GSK Colour palette">
      <a:dk1>
        <a:srgbClr val="635A54"/>
      </a:dk1>
      <a:lt1>
        <a:srgbClr val="FFFFFF"/>
      </a:lt1>
      <a:dk2>
        <a:srgbClr val="9A8B7D"/>
      </a:dk2>
      <a:lt2>
        <a:srgbClr val="FF6600"/>
      </a:lt2>
      <a:accent1>
        <a:srgbClr val="FF6600"/>
      </a:accent1>
      <a:accent2>
        <a:srgbClr val="635A54"/>
      </a:accent2>
      <a:accent3>
        <a:srgbClr val="9A8B7D"/>
      </a:accent3>
      <a:accent4>
        <a:srgbClr val="00B6C9"/>
      </a:accent4>
      <a:accent5>
        <a:srgbClr val="BE0077"/>
      </a:accent5>
      <a:accent6>
        <a:srgbClr val="4A8322"/>
      </a:accent6>
      <a:hlink>
        <a:srgbClr val="FF6600"/>
      </a:hlink>
      <a:folHlink>
        <a:srgbClr val="9A8B7D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71450" indent="-171450">
          <a:buClr>
            <a:schemeClr val="tx1"/>
          </a:buClr>
          <a:buFont typeface="Arial" pitchFamily="34" charset="0"/>
          <a:buChar char="–"/>
          <a:defRPr sz="12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5_GSK ">
  <a:themeElements>
    <a:clrScheme name="GSK Colour palette">
      <a:dk1>
        <a:srgbClr val="635A54"/>
      </a:dk1>
      <a:lt1>
        <a:srgbClr val="FFFFFF"/>
      </a:lt1>
      <a:dk2>
        <a:srgbClr val="9A8B7D"/>
      </a:dk2>
      <a:lt2>
        <a:srgbClr val="FF6600"/>
      </a:lt2>
      <a:accent1>
        <a:srgbClr val="FF6600"/>
      </a:accent1>
      <a:accent2>
        <a:srgbClr val="635A54"/>
      </a:accent2>
      <a:accent3>
        <a:srgbClr val="9A8B7D"/>
      </a:accent3>
      <a:accent4>
        <a:srgbClr val="00B6C9"/>
      </a:accent4>
      <a:accent5>
        <a:srgbClr val="BE0077"/>
      </a:accent5>
      <a:accent6>
        <a:srgbClr val="4A8322"/>
      </a:accent6>
      <a:hlink>
        <a:srgbClr val="FF6600"/>
      </a:hlink>
      <a:folHlink>
        <a:srgbClr val="9A8B7D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71450" indent="-171450">
          <a:buClr>
            <a:schemeClr val="tx1"/>
          </a:buClr>
          <a:buFont typeface="Arial" pitchFamily="34" charset="0"/>
          <a:buChar char="–"/>
          <a:defRPr sz="1200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3_GSK ">
  <a:themeElements>
    <a:clrScheme name="GSK Colour palette">
      <a:dk1>
        <a:srgbClr val="635A54"/>
      </a:dk1>
      <a:lt1>
        <a:srgbClr val="FFFFFF"/>
      </a:lt1>
      <a:dk2>
        <a:srgbClr val="9A8B7D"/>
      </a:dk2>
      <a:lt2>
        <a:srgbClr val="FF6600"/>
      </a:lt2>
      <a:accent1>
        <a:srgbClr val="FF6600"/>
      </a:accent1>
      <a:accent2>
        <a:srgbClr val="635A54"/>
      </a:accent2>
      <a:accent3>
        <a:srgbClr val="9A8B7D"/>
      </a:accent3>
      <a:accent4>
        <a:srgbClr val="00B6C9"/>
      </a:accent4>
      <a:accent5>
        <a:srgbClr val="BE0077"/>
      </a:accent5>
      <a:accent6>
        <a:srgbClr val="4A8322"/>
      </a:accent6>
      <a:hlink>
        <a:srgbClr val="FF6600"/>
      </a:hlink>
      <a:folHlink>
        <a:srgbClr val="9A8B7D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71450" indent="-171450">
          <a:buClr>
            <a:schemeClr val="tx1"/>
          </a:buClr>
          <a:buFont typeface="Arial" pitchFamily="34" charset="0"/>
          <a:buChar char="–"/>
          <a:defRPr sz="1200"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4_GSK ">
  <a:themeElements>
    <a:clrScheme name="GSK Colour palette">
      <a:dk1>
        <a:srgbClr val="635A54"/>
      </a:dk1>
      <a:lt1>
        <a:srgbClr val="FFFFFF"/>
      </a:lt1>
      <a:dk2>
        <a:srgbClr val="9A8B7D"/>
      </a:dk2>
      <a:lt2>
        <a:srgbClr val="FF6600"/>
      </a:lt2>
      <a:accent1>
        <a:srgbClr val="FF6600"/>
      </a:accent1>
      <a:accent2>
        <a:srgbClr val="635A54"/>
      </a:accent2>
      <a:accent3>
        <a:srgbClr val="9A8B7D"/>
      </a:accent3>
      <a:accent4>
        <a:srgbClr val="00B6C9"/>
      </a:accent4>
      <a:accent5>
        <a:srgbClr val="BE0077"/>
      </a:accent5>
      <a:accent6>
        <a:srgbClr val="4A8322"/>
      </a:accent6>
      <a:hlink>
        <a:srgbClr val="FF6600"/>
      </a:hlink>
      <a:folHlink>
        <a:srgbClr val="9A8B7D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71450" indent="-171450">
          <a:buClr>
            <a:schemeClr val="tx1"/>
          </a:buClr>
          <a:buFont typeface="Arial" pitchFamily="34" charset="0"/>
          <a:buChar char="–"/>
          <a:defRPr sz="1200" dirty="0" err="1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F4D54D2E508241A84BBAF482CFD7C5" ma:contentTypeVersion="0" ma:contentTypeDescription="Create a new document." ma:contentTypeScope="" ma:versionID="0a0eee634d8c455e7f9090526e64bea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E7ACAA-1B52-4AB2-89BE-76C2ADE3F397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D7A2A7-1D8F-40F6-A864-235B45C497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140042-EE89-4896-BF15-D008F71D26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48727</TotalTime>
  <Words>653</Words>
  <Application>Microsoft Office PowerPoint</Application>
  <PresentationFormat>Экран (4:3)</PresentationFormat>
  <Paragraphs>126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13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Cambria</vt:lpstr>
      <vt:lpstr>Georgia</vt:lpstr>
      <vt:lpstr>Lucida Grande</vt:lpstr>
      <vt:lpstr>Wingdings</vt:lpstr>
      <vt:lpstr>GSK </vt:lpstr>
      <vt:lpstr>1_GSK </vt:lpstr>
      <vt:lpstr>7_GSK Art Kit - 16 x 9_v2</vt:lpstr>
      <vt:lpstr>GSK Art Kit - 16 x 9_v2</vt:lpstr>
      <vt:lpstr>1_GSK Art Kit - 16 x 9_v2</vt:lpstr>
      <vt:lpstr>2_GSK </vt:lpstr>
      <vt:lpstr>5_GSK </vt:lpstr>
      <vt:lpstr>3_GSK </vt:lpstr>
      <vt:lpstr>4_GSK </vt:lpstr>
      <vt:lpstr>6_GSK 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Kомпания GSK  </vt:lpstr>
      <vt:lpstr>Презентация PowerPoint</vt:lpstr>
      <vt:lpstr>Принципы работы   </vt:lpstr>
      <vt:lpstr>Презентация PowerPoint</vt:lpstr>
      <vt:lpstr>Презентация PowerPoint</vt:lpstr>
      <vt:lpstr>Презентация PowerPoint</vt:lpstr>
    </vt:vector>
  </TitlesOfParts>
  <Company>GSK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GSK PowerPoint template</dc:title>
  <dc:creator>GSK</dc:creator>
  <cp:lastModifiedBy>Dmitry Likhikh</cp:lastModifiedBy>
  <cp:revision>1231</cp:revision>
  <dcterms:created xsi:type="dcterms:W3CDTF">2013-11-28T09:22:42Z</dcterms:created>
  <dcterms:modified xsi:type="dcterms:W3CDTF">2018-03-27T12:37:02Z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0x01010073F4D54D2E508241A84BBAF482CFD7C5</vt:lpwstr>
  </property>
</Properties>
</file>