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62" r:id="rId2"/>
    <p:sldId id="305" r:id="rId3"/>
    <p:sldId id="306" r:id="rId4"/>
    <p:sldId id="308" r:id="rId5"/>
    <p:sldId id="310" r:id="rId6"/>
    <p:sldId id="307" r:id="rId7"/>
    <p:sldId id="309" r:id="rId8"/>
    <p:sldId id="311" r:id="rId9"/>
    <p:sldId id="281" r:id="rId10"/>
    <p:sldId id="327" r:id="rId11"/>
    <p:sldId id="328" r:id="rId12"/>
    <p:sldId id="282" r:id="rId13"/>
    <p:sldId id="289" r:id="rId14"/>
    <p:sldId id="334" r:id="rId15"/>
    <p:sldId id="335" r:id="rId16"/>
    <p:sldId id="274" r:id="rId17"/>
    <p:sldId id="283" r:id="rId18"/>
    <p:sldId id="284" r:id="rId19"/>
    <p:sldId id="285" r:id="rId20"/>
    <p:sldId id="331" r:id="rId21"/>
    <p:sldId id="330" r:id="rId22"/>
    <p:sldId id="286" r:id="rId23"/>
    <p:sldId id="332" r:id="rId24"/>
    <p:sldId id="329" r:id="rId25"/>
    <p:sldId id="336" r:id="rId26"/>
    <p:sldId id="333" r:id="rId27"/>
    <p:sldId id="287" r:id="rId28"/>
    <p:sldId id="288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13" r:id="rId38"/>
    <p:sldId id="315" r:id="rId39"/>
    <p:sldId id="316" r:id="rId40"/>
    <p:sldId id="317" r:id="rId41"/>
    <p:sldId id="318" r:id="rId42"/>
    <p:sldId id="314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763" autoAdjust="0"/>
  </p:normalViewPr>
  <p:slideViewPr>
    <p:cSldViewPr>
      <p:cViewPr varScale="1">
        <p:scale>
          <a:sx n="114" d="100"/>
          <a:sy n="114" d="100"/>
        </p:scale>
        <p:origin x="15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6D744-2C68-45C2-B72A-B4B1B7BECCB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A55090F-722D-401B-AF0B-386141FEF3BB}">
      <dgm:prSet/>
      <dgm:spPr/>
      <dgm:t>
        <a:bodyPr/>
        <a:lstStyle/>
        <a:p>
          <a:r>
            <a:rPr lang="ru-RU"/>
            <a:t>Общая распространенность варьируется в пределах 3-10%, возрастая до 15-20% среди больных старше 70 лет . </a:t>
          </a:r>
          <a:endParaRPr lang="en-US"/>
        </a:p>
      </dgm:t>
    </dgm:pt>
    <dgm:pt modelId="{BC72371E-EF3C-4B68-B588-5CC6E986E406}" type="parTrans" cxnId="{1EF564ED-F680-4A33-84B5-042AF5C9A817}">
      <dgm:prSet/>
      <dgm:spPr/>
      <dgm:t>
        <a:bodyPr/>
        <a:lstStyle/>
        <a:p>
          <a:endParaRPr lang="en-US"/>
        </a:p>
      </dgm:t>
    </dgm:pt>
    <dgm:pt modelId="{8D24ECE7-1411-40AB-BD68-6B27334828F1}" type="sibTrans" cxnId="{1EF564ED-F680-4A33-84B5-042AF5C9A817}">
      <dgm:prSet/>
      <dgm:spPr/>
      <dgm:t>
        <a:bodyPr/>
        <a:lstStyle/>
        <a:p>
          <a:endParaRPr lang="en-US"/>
        </a:p>
      </dgm:t>
    </dgm:pt>
    <dgm:pt modelId="{BE25BC37-B04B-43FE-8936-9CD529429439}">
      <dgm:prSet/>
      <dgm:spPr/>
      <dgm:t>
        <a:bodyPr/>
        <a:lstStyle/>
        <a:p>
          <a:r>
            <a:rPr lang="ru-RU"/>
            <a:t>Соотношение симптомных и асимптомных больных не-зависимо от возраста и обычно находится в пределах от 1:3 до 1:4. </a:t>
          </a:r>
          <a:endParaRPr lang="en-US"/>
        </a:p>
      </dgm:t>
    </dgm:pt>
    <dgm:pt modelId="{C73F2EA6-82ED-435A-B8F3-9DC2FCC2B6AA}" type="parTrans" cxnId="{EFE9E373-62E0-4EE1-A770-91F0901E4B29}">
      <dgm:prSet/>
      <dgm:spPr/>
      <dgm:t>
        <a:bodyPr/>
        <a:lstStyle/>
        <a:p>
          <a:endParaRPr lang="en-US"/>
        </a:p>
      </dgm:t>
    </dgm:pt>
    <dgm:pt modelId="{E94B7C37-8C37-435E-AF0B-1DBE172CCEF8}" type="sibTrans" cxnId="{EFE9E373-62E0-4EE1-A770-91F0901E4B29}">
      <dgm:prSet/>
      <dgm:spPr/>
      <dgm:t>
        <a:bodyPr/>
        <a:lstStyle/>
        <a:p>
          <a:endParaRPr lang="en-US"/>
        </a:p>
      </dgm:t>
    </dgm:pt>
    <dgm:pt modelId="{0A394B7E-2627-4B56-909F-11BB5E383281}">
      <dgm:prSet/>
      <dgm:spPr/>
      <dgm:t>
        <a:bodyPr/>
        <a:lstStyle/>
        <a:p>
          <a:r>
            <a:rPr lang="ru-RU"/>
            <a:t>По результатам аутопсий среди взрослого населения у 15% мужчин и у 5% женщин, которые при жизни не предъявляли жалоб, были выявлены стенозы более 50% артерий нижних конечностей. </a:t>
          </a:r>
          <a:endParaRPr lang="en-US"/>
        </a:p>
      </dgm:t>
    </dgm:pt>
    <dgm:pt modelId="{E44F3738-9F68-4DA4-B37F-286A0AD70B7F}" type="parTrans" cxnId="{8CFD7497-2EB1-40D6-8E6F-EDB0B21DF638}">
      <dgm:prSet/>
      <dgm:spPr/>
      <dgm:t>
        <a:bodyPr/>
        <a:lstStyle/>
        <a:p>
          <a:endParaRPr lang="en-US"/>
        </a:p>
      </dgm:t>
    </dgm:pt>
    <dgm:pt modelId="{88473B5B-BF8D-4797-9C2B-0041670142CD}" type="sibTrans" cxnId="{8CFD7497-2EB1-40D6-8E6F-EDB0B21DF638}">
      <dgm:prSet/>
      <dgm:spPr/>
      <dgm:t>
        <a:bodyPr/>
        <a:lstStyle/>
        <a:p>
          <a:endParaRPr lang="en-US"/>
        </a:p>
      </dgm:t>
    </dgm:pt>
    <dgm:pt modelId="{0FF52590-D299-4CFE-81C5-EBB467E4642A}">
      <dgm:prSet/>
      <dgm:spPr/>
      <dgm:t>
        <a:bodyPr/>
        <a:lstStyle/>
        <a:p>
          <a:r>
            <a:rPr lang="ru-RU"/>
            <a:t>На каждого пациента с симптомным ЗПА приходится от трех до четырех пациентов с ЗПА без симптомов перемежающейся хромоты.</a:t>
          </a:r>
          <a:endParaRPr lang="en-US"/>
        </a:p>
      </dgm:t>
    </dgm:pt>
    <dgm:pt modelId="{BC4702AB-CE76-47DA-B1EF-0E1850EA3879}" type="parTrans" cxnId="{7F06B64B-DA45-414A-A4DE-C211556DB752}">
      <dgm:prSet/>
      <dgm:spPr/>
      <dgm:t>
        <a:bodyPr/>
        <a:lstStyle/>
        <a:p>
          <a:endParaRPr lang="en-US"/>
        </a:p>
      </dgm:t>
    </dgm:pt>
    <dgm:pt modelId="{87008A0B-EEC1-442E-8C64-402F5380D08D}" type="sibTrans" cxnId="{7F06B64B-DA45-414A-A4DE-C211556DB752}">
      <dgm:prSet/>
      <dgm:spPr/>
      <dgm:t>
        <a:bodyPr/>
        <a:lstStyle/>
        <a:p>
          <a:endParaRPr lang="en-US"/>
        </a:p>
      </dgm:t>
    </dgm:pt>
    <dgm:pt modelId="{14E37930-0793-4AE2-ADE8-F5E9D6F0CA6D}" type="pres">
      <dgm:prSet presAssocID="{26A6D744-2C68-45C2-B72A-B4B1B7BECCB4}" presName="linear" presStyleCnt="0">
        <dgm:presLayoutVars>
          <dgm:animLvl val="lvl"/>
          <dgm:resizeHandles val="exact"/>
        </dgm:presLayoutVars>
      </dgm:prSet>
      <dgm:spPr/>
    </dgm:pt>
    <dgm:pt modelId="{19EA8EBD-B3F0-47EB-ACA4-D96BD2F0E71E}" type="pres">
      <dgm:prSet presAssocID="{FA55090F-722D-401B-AF0B-386141FEF3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8EB3A7-02A2-4CB0-A030-B732C6712D7E}" type="pres">
      <dgm:prSet presAssocID="{8D24ECE7-1411-40AB-BD68-6B27334828F1}" presName="spacer" presStyleCnt="0"/>
      <dgm:spPr/>
    </dgm:pt>
    <dgm:pt modelId="{D7A9DB82-1DD0-4720-8746-07ACB5E6C716}" type="pres">
      <dgm:prSet presAssocID="{BE25BC37-B04B-43FE-8936-9CD5294294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E25E49-2B82-4742-A2CF-E858906DE788}" type="pres">
      <dgm:prSet presAssocID="{E94B7C37-8C37-435E-AF0B-1DBE172CCEF8}" presName="spacer" presStyleCnt="0"/>
      <dgm:spPr/>
    </dgm:pt>
    <dgm:pt modelId="{892C5ADE-ADCD-4B74-8FB1-21681CE2615B}" type="pres">
      <dgm:prSet presAssocID="{0A394B7E-2627-4B56-909F-11BB5E3832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0767C5-C6B1-4364-B3B4-192B6FD13DCF}" type="pres">
      <dgm:prSet presAssocID="{88473B5B-BF8D-4797-9C2B-0041670142CD}" presName="spacer" presStyleCnt="0"/>
      <dgm:spPr/>
    </dgm:pt>
    <dgm:pt modelId="{36CC7B44-8F61-4243-8919-E9A87313FC2A}" type="pres">
      <dgm:prSet presAssocID="{0FF52590-D299-4CFE-81C5-EBB467E464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06B64B-DA45-414A-A4DE-C211556DB752}" srcId="{26A6D744-2C68-45C2-B72A-B4B1B7BECCB4}" destId="{0FF52590-D299-4CFE-81C5-EBB467E4642A}" srcOrd="3" destOrd="0" parTransId="{BC4702AB-CE76-47DA-B1EF-0E1850EA3879}" sibTransId="{87008A0B-EEC1-442E-8C64-402F5380D08D}"/>
    <dgm:cxn modelId="{64A01D51-A191-4A04-978B-EF7D73F6EEE6}" type="presOf" srcId="{0FF52590-D299-4CFE-81C5-EBB467E4642A}" destId="{36CC7B44-8F61-4243-8919-E9A87313FC2A}" srcOrd="0" destOrd="0" presId="urn:microsoft.com/office/officeart/2005/8/layout/vList2"/>
    <dgm:cxn modelId="{EFE9E373-62E0-4EE1-A770-91F0901E4B29}" srcId="{26A6D744-2C68-45C2-B72A-B4B1B7BECCB4}" destId="{BE25BC37-B04B-43FE-8936-9CD529429439}" srcOrd="1" destOrd="0" parTransId="{C73F2EA6-82ED-435A-B8F3-9DC2FCC2B6AA}" sibTransId="{E94B7C37-8C37-435E-AF0B-1DBE172CCEF8}"/>
    <dgm:cxn modelId="{BA95C856-7D97-49E5-AA45-7E6006816733}" type="presOf" srcId="{26A6D744-2C68-45C2-B72A-B4B1B7BECCB4}" destId="{14E37930-0793-4AE2-ADE8-F5E9D6F0CA6D}" srcOrd="0" destOrd="0" presId="urn:microsoft.com/office/officeart/2005/8/layout/vList2"/>
    <dgm:cxn modelId="{43361A7B-866C-4684-8F93-94A4C3FEFD5B}" type="presOf" srcId="{FA55090F-722D-401B-AF0B-386141FEF3BB}" destId="{19EA8EBD-B3F0-47EB-ACA4-D96BD2F0E71E}" srcOrd="0" destOrd="0" presId="urn:microsoft.com/office/officeart/2005/8/layout/vList2"/>
    <dgm:cxn modelId="{8CFD7497-2EB1-40D6-8E6F-EDB0B21DF638}" srcId="{26A6D744-2C68-45C2-B72A-B4B1B7BECCB4}" destId="{0A394B7E-2627-4B56-909F-11BB5E383281}" srcOrd="2" destOrd="0" parTransId="{E44F3738-9F68-4DA4-B37F-286A0AD70B7F}" sibTransId="{88473B5B-BF8D-4797-9C2B-0041670142CD}"/>
    <dgm:cxn modelId="{4FED37B9-DC92-4A41-9B1E-7169992E9D03}" type="presOf" srcId="{BE25BC37-B04B-43FE-8936-9CD529429439}" destId="{D7A9DB82-1DD0-4720-8746-07ACB5E6C716}" srcOrd="0" destOrd="0" presId="urn:microsoft.com/office/officeart/2005/8/layout/vList2"/>
    <dgm:cxn modelId="{A4F859CB-AD01-431A-A0A5-F9D24F29637A}" type="presOf" srcId="{0A394B7E-2627-4B56-909F-11BB5E383281}" destId="{892C5ADE-ADCD-4B74-8FB1-21681CE2615B}" srcOrd="0" destOrd="0" presId="urn:microsoft.com/office/officeart/2005/8/layout/vList2"/>
    <dgm:cxn modelId="{1EF564ED-F680-4A33-84B5-042AF5C9A817}" srcId="{26A6D744-2C68-45C2-B72A-B4B1B7BECCB4}" destId="{FA55090F-722D-401B-AF0B-386141FEF3BB}" srcOrd="0" destOrd="0" parTransId="{BC72371E-EF3C-4B68-B588-5CC6E986E406}" sibTransId="{8D24ECE7-1411-40AB-BD68-6B27334828F1}"/>
    <dgm:cxn modelId="{4A80B1E9-CAD2-42E5-B400-32CDB67BD38B}" type="presParOf" srcId="{14E37930-0793-4AE2-ADE8-F5E9D6F0CA6D}" destId="{19EA8EBD-B3F0-47EB-ACA4-D96BD2F0E71E}" srcOrd="0" destOrd="0" presId="urn:microsoft.com/office/officeart/2005/8/layout/vList2"/>
    <dgm:cxn modelId="{8A29FA15-13D7-4EF7-BC97-31F41F2E3A9C}" type="presParOf" srcId="{14E37930-0793-4AE2-ADE8-F5E9D6F0CA6D}" destId="{FF8EB3A7-02A2-4CB0-A030-B732C6712D7E}" srcOrd="1" destOrd="0" presId="urn:microsoft.com/office/officeart/2005/8/layout/vList2"/>
    <dgm:cxn modelId="{2FE8A80C-40AF-410C-8FF0-6BD386C242DB}" type="presParOf" srcId="{14E37930-0793-4AE2-ADE8-F5E9D6F0CA6D}" destId="{D7A9DB82-1DD0-4720-8746-07ACB5E6C716}" srcOrd="2" destOrd="0" presId="urn:microsoft.com/office/officeart/2005/8/layout/vList2"/>
    <dgm:cxn modelId="{535A165A-D681-47BF-B31D-9E3DA96F54F5}" type="presParOf" srcId="{14E37930-0793-4AE2-ADE8-F5E9D6F0CA6D}" destId="{E5E25E49-2B82-4742-A2CF-E858906DE788}" srcOrd="3" destOrd="0" presId="urn:microsoft.com/office/officeart/2005/8/layout/vList2"/>
    <dgm:cxn modelId="{5B1DB85E-7768-44CB-B64D-EE1A578A9F4C}" type="presParOf" srcId="{14E37930-0793-4AE2-ADE8-F5E9D6F0CA6D}" destId="{892C5ADE-ADCD-4B74-8FB1-21681CE2615B}" srcOrd="4" destOrd="0" presId="urn:microsoft.com/office/officeart/2005/8/layout/vList2"/>
    <dgm:cxn modelId="{93FB2321-DC16-46C9-B16C-A40FD0F1B042}" type="presParOf" srcId="{14E37930-0793-4AE2-ADE8-F5E9D6F0CA6D}" destId="{950767C5-C6B1-4364-B3B4-192B6FD13DCF}" srcOrd="5" destOrd="0" presId="urn:microsoft.com/office/officeart/2005/8/layout/vList2"/>
    <dgm:cxn modelId="{66A158E8-55AD-47AF-8761-018C6F330800}" type="presParOf" srcId="{14E37930-0793-4AE2-ADE8-F5E9D6F0CA6D}" destId="{36CC7B44-8F61-4243-8919-E9A87313FC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54B3C3-827B-4C9D-9228-32243A9E847E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AC8D23-245B-4159-8577-1178B934E0B5}">
      <dgm:prSet/>
      <dgm:spPr/>
      <dgm:t>
        <a:bodyPr/>
        <a:lstStyle/>
        <a:p>
          <a:r>
            <a:rPr lang="ru-RU" dirty="0"/>
            <a:t>Чрескожная транслюминальная баллонная ангиопластика (эндоваскулярная дилатация)</a:t>
          </a:r>
          <a:endParaRPr lang="en-US" dirty="0"/>
        </a:p>
      </dgm:t>
    </dgm:pt>
    <dgm:pt modelId="{549D17FF-6884-4C6C-8D93-BAC3C7922F41}" type="parTrans" cxnId="{5EC5CBC1-D2BE-4403-A217-ED2A67AF92DD}">
      <dgm:prSet/>
      <dgm:spPr/>
      <dgm:t>
        <a:bodyPr/>
        <a:lstStyle/>
        <a:p>
          <a:endParaRPr lang="en-US"/>
        </a:p>
      </dgm:t>
    </dgm:pt>
    <dgm:pt modelId="{CD1844E3-02FE-40B0-941D-8377EBE541D7}" type="sibTrans" cxnId="{5EC5CBC1-D2BE-4403-A217-ED2A67AF92DD}">
      <dgm:prSet/>
      <dgm:spPr/>
      <dgm:t>
        <a:bodyPr/>
        <a:lstStyle/>
        <a:p>
          <a:endParaRPr lang="en-US"/>
        </a:p>
      </dgm:t>
    </dgm:pt>
    <dgm:pt modelId="{E13C7B97-3BF5-481C-9E56-B7429927ECDC}">
      <dgm:prSet/>
      <dgm:spPr/>
      <dgm:t>
        <a:bodyPr/>
        <a:lstStyle/>
        <a:p>
          <a:r>
            <a:rPr lang="ru-RU" dirty="0" err="1"/>
            <a:t>Эндосваскулярная</a:t>
          </a:r>
          <a:r>
            <a:rPr lang="ru-RU" dirty="0"/>
            <a:t> установка </a:t>
          </a:r>
          <a:r>
            <a:rPr lang="ru-RU" dirty="0" err="1"/>
            <a:t>стента</a:t>
          </a:r>
          <a:r>
            <a:rPr lang="ru-RU" dirty="0"/>
            <a:t> или эндопротеза</a:t>
          </a:r>
          <a:endParaRPr lang="en-US" dirty="0"/>
        </a:p>
      </dgm:t>
    </dgm:pt>
    <dgm:pt modelId="{82039B8F-F2BC-4F0E-BE50-B2538CDFF9A6}" type="parTrans" cxnId="{10CFBF78-7076-445F-87D3-CB449699D583}">
      <dgm:prSet/>
      <dgm:spPr/>
      <dgm:t>
        <a:bodyPr/>
        <a:lstStyle/>
        <a:p>
          <a:endParaRPr lang="en-US"/>
        </a:p>
      </dgm:t>
    </dgm:pt>
    <dgm:pt modelId="{913FA5BA-5DC3-436E-8BF2-689363BE9BCC}" type="sibTrans" cxnId="{10CFBF78-7076-445F-87D3-CB449699D583}">
      <dgm:prSet/>
      <dgm:spPr/>
      <dgm:t>
        <a:bodyPr/>
        <a:lstStyle/>
        <a:p>
          <a:endParaRPr lang="en-US"/>
        </a:p>
      </dgm:t>
    </dgm:pt>
    <dgm:pt modelId="{5FA0D274-FDA2-4B9F-8976-F2A6A230FFD1}" type="pres">
      <dgm:prSet presAssocID="{8554B3C3-827B-4C9D-9228-32243A9E847E}" presName="Name0" presStyleCnt="0">
        <dgm:presLayoutVars>
          <dgm:dir/>
          <dgm:animLvl val="lvl"/>
          <dgm:resizeHandles val="exact"/>
        </dgm:presLayoutVars>
      </dgm:prSet>
      <dgm:spPr/>
    </dgm:pt>
    <dgm:pt modelId="{008ACEC0-993E-44E0-9473-0CB51487A186}" type="pres">
      <dgm:prSet presAssocID="{E9AC8D23-245B-4159-8577-1178B934E0B5}" presName="linNode" presStyleCnt="0"/>
      <dgm:spPr/>
    </dgm:pt>
    <dgm:pt modelId="{9B05E950-3D78-4C3A-91E2-8E85D6D15CF3}" type="pres">
      <dgm:prSet presAssocID="{E9AC8D23-245B-4159-8577-1178B934E0B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86D7C17-4138-4DA8-BED1-6C164A0CDF34}" type="pres">
      <dgm:prSet presAssocID="{CD1844E3-02FE-40B0-941D-8377EBE541D7}" presName="sp" presStyleCnt="0"/>
      <dgm:spPr/>
    </dgm:pt>
    <dgm:pt modelId="{F64C1252-272D-4CFB-87B2-ADF446523538}" type="pres">
      <dgm:prSet presAssocID="{E13C7B97-3BF5-481C-9E56-B7429927ECDC}" presName="linNode" presStyleCnt="0"/>
      <dgm:spPr/>
    </dgm:pt>
    <dgm:pt modelId="{851AFD19-50BE-48BA-A95F-25F9BC1C3996}" type="pres">
      <dgm:prSet presAssocID="{E13C7B97-3BF5-481C-9E56-B7429927ECDC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77687428-0FD4-4FE6-B210-E2AF09F73131}" type="presOf" srcId="{E9AC8D23-245B-4159-8577-1178B934E0B5}" destId="{9B05E950-3D78-4C3A-91E2-8E85D6D15CF3}" srcOrd="0" destOrd="0" presId="urn:microsoft.com/office/officeart/2005/8/layout/vList5"/>
    <dgm:cxn modelId="{E069D74D-AF8A-4E85-A055-A9680F4A8C83}" type="presOf" srcId="{8554B3C3-827B-4C9D-9228-32243A9E847E}" destId="{5FA0D274-FDA2-4B9F-8976-F2A6A230FFD1}" srcOrd="0" destOrd="0" presId="urn:microsoft.com/office/officeart/2005/8/layout/vList5"/>
    <dgm:cxn modelId="{35AF9B4E-997E-49FD-AB2E-6A4CFF237253}" type="presOf" srcId="{E13C7B97-3BF5-481C-9E56-B7429927ECDC}" destId="{851AFD19-50BE-48BA-A95F-25F9BC1C3996}" srcOrd="0" destOrd="0" presId="urn:microsoft.com/office/officeart/2005/8/layout/vList5"/>
    <dgm:cxn modelId="{10CFBF78-7076-445F-87D3-CB449699D583}" srcId="{8554B3C3-827B-4C9D-9228-32243A9E847E}" destId="{E13C7B97-3BF5-481C-9E56-B7429927ECDC}" srcOrd="1" destOrd="0" parTransId="{82039B8F-F2BC-4F0E-BE50-B2538CDFF9A6}" sibTransId="{913FA5BA-5DC3-436E-8BF2-689363BE9BCC}"/>
    <dgm:cxn modelId="{5EC5CBC1-D2BE-4403-A217-ED2A67AF92DD}" srcId="{8554B3C3-827B-4C9D-9228-32243A9E847E}" destId="{E9AC8D23-245B-4159-8577-1178B934E0B5}" srcOrd="0" destOrd="0" parTransId="{549D17FF-6884-4C6C-8D93-BAC3C7922F41}" sibTransId="{CD1844E3-02FE-40B0-941D-8377EBE541D7}"/>
    <dgm:cxn modelId="{FF7CD4CE-5A0F-4B80-A470-3A382B812767}" type="presParOf" srcId="{5FA0D274-FDA2-4B9F-8976-F2A6A230FFD1}" destId="{008ACEC0-993E-44E0-9473-0CB51487A186}" srcOrd="0" destOrd="0" presId="urn:microsoft.com/office/officeart/2005/8/layout/vList5"/>
    <dgm:cxn modelId="{F5F6F8A0-35BB-45A7-BE4D-4E71BEAEF980}" type="presParOf" srcId="{008ACEC0-993E-44E0-9473-0CB51487A186}" destId="{9B05E950-3D78-4C3A-91E2-8E85D6D15CF3}" srcOrd="0" destOrd="0" presId="urn:microsoft.com/office/officeart/2005/8/layout/vList5"/>
    <dgm:cxn modelId="{22B6F741-32B3-4A65-A266-70412450843B}" type="presParOf" srcId="{5FA0D274-FDA2-4B9F-8976-F2A6A230FFD1}" destId="{586D7C17-4138-4DA8-BED1-6C164A0CDF34}" srcOrd="1" destOrd="0" presId="urn:microsoft.com/office/officeart/2005/8/layout/vList5"/>
    <dgm:cxn modelId="{279217C2-51BD-49EA-91C7-822D8990E6CE}" type="presParOf" srcId="{5FA0D274-FDA2-4B9F-8976-F2A6A230FFD1}" destId="{F64C1252-272D-4CFB-87B2-ADF446523538}" srcOrd="2" destOrd="0" presId="urn:microsoft.com/office/officeart/2005/8/layout/vList5"/>
    <dgm:cxn modelId="{CBC20112-BA6A-43D5-BC1B-6FE068D45E4F}" type="presParOf" srcId="{F64C1252-272D-4CFB-87B2-ADF446523538}" destId="{851AFD19-50BE-48BA-A95F-25F9BC1C39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10A250-6590-4E76-87E2-7802E5CF8AE8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1799310-6A5B-4EA9-BE91-D2FDB2C259A6}">
      <dgm:prSet/>
      <dgm:spPr/>
      <dgm:t>
        <a:bodyPr/>
        <a:lstStyle/>
        <a:p>
          <a:r>
            <a:rPr lang="ru-RU" dirty="0"/>
            <a:t>Кровотечение</a:t>
          </a:r>
          <a:endParaRPr lang="en-US" dirty="0"/>
        </a:p>
      </dgm:t>
    </dgm:pt>
    <dgm:pt modelId="{F5FDCA47-0961-4D66-8E51-BE1C83B93056}" type="parTrans" cxnId="{904016C3-99C1-4A0E-8F28-C94E8F6522D0}">
      <dgm:prSet/>
      <dgm:spPr/>
      <dgm:t>
        <a:bodyPr/>
        <a:lstStyle/>
        <a:p>
          <a:endParaRPr lang="en-US"/>
        </a:p>
      </dgm:t>
    </dgm:pt>
    <dgm:pt modelId="{71736A63-DF99-4E3F-A102-01AA402542D9}" type="sibTrans" cxnId="{904016C3-99C1-4A0E-8F28-C94E8F6522D0}">
      <dgm:prSet/>
      <dgm:spPr/>
      <dgm:t>
        <a:bodyPr/>
        <a:lstStyle/>
        <a:p>
          <a:endParaRPr lang="en-US"/>
        </a:p>
      </dgm:t>
    </dgm:pt>
    <dgm:pt modelId="{ADE61A60-8E65-48A5-88ED-66028693C312}">
      <dgm:prSet/>
      <dgm:spPr/>
      <dgm:t>
        <a:bodyPr/>
        <a:lstStyle/>
        <a:p>
          <a:r>
            <a:rPr lang="ru-RU" dirty="0"/>
            <a:t>Гематома</a:t>
          </a:r>
          <a:endParaRPr lang="en-US" dirty="0"/>
        </a:p>
      </dgm:t>
    </dgm:pt>
    <dgm:pt modelId="{1DE337F7-3917-41D4-B3D6-C0384152FD47}" type="parTrans" cxnId="{AADB12EB-E636-4A19-A449-9B0F35CA32C2}">
      <dgm:prSet/>
      <dgm:spPr/>
      <dgm:t>
        <a:bodyPr/>
        <a:lstStyle/>
        <a:p>
          <a:endParaRPr lang="en-US"/>
        </a:p>
      </dgm:t>
    </dgm:pt>
    <dgm:pt modelId="{80F80957-8807-41FE-A5F0-6635227DE111}" type="sibTrans" cxnId="{AADB12EB-E636-4A19-A449-9B0F35CA32C2}">
      <dgm:prSet/>
      <dgm:spPr/>
      <dgm:t>
        <a:bodyPr/>
        <a:lstStyle/>
        <a:p>
          <a:endParaRPr lang="en-US"/>
        </a:p>
      </dgm:t>
    </dgm:pt>
    <dgm:pt modelId="{26A5117B-BF73-4CDB-99EC-6742A97725E9}">
      <dgm:prSet/>
      <dgm:spPr/>
      <dgm:t>
        <a:bodyPr/>
        <a:lstStyle/>
        <a:p>
          <a:r>
            <a:rPr lang="ru-RU" dirty="0"/>
            <a:t>Ложные аневризмы анастомоза</a:t>
          </a:r>
          <a:endParaRPr lang="en-US" dirty="0"/>
        </a:p>
      </dgm:t>
    </dgm:pt>
    <dgm:pt modelId="{7C03F860-079A-4206-8D17-1E41F0A15C6F}" type="parTrans" cxnId="{AFAAB484-0EE1-4B9D-8F99-DE877DF20ED7}">
      <dgm:prSet/>
      <dgm:spPr/>
      <dgm:t>
        <a:bodyPr/>
        <a:lstStyle/>
        <a:p>
          <a:endParaRPr lang="en-US"/>
        </a:p>
      </dgm:t>
    </dgm:pt>
    <dgm:pt modelId="{28A21418-26D0-416E-908E-9729F57FA411}" type="sibTrans" cxnId="{AFAAB484-0EE1-4B9D-8F99-DE877DF20ED7}">
      <dgm:prSet/>
      <dgm:spPr/>
      <dgm:t>
        <a:bodyPr/>
        <a:lstStyle/>
        <a:p>
          <a:endParaRPr lang="en-US"/>
        </a:p>
      </dgm:t>
    </dgm:pt>
    <dgm:pt modelId="{27233316-1531-406C-8267-82D0424F1D13}">
      <dgm:prSet/>
      <dgm:spPr/>
      <dgm:t>
        <a:bodyPr/>
        <a:lstStyle/>
        <a:p>
          <a:r>
            <a:rPr lang="ru-RU" dirty="0"/>
            <a:t>Стеноз анастомоза</a:t>
          </a:r>
          <a:endParaRPr lang="en-US" dirty="0"/>
        </a:p>
      </dgm:t>
    </dgm:pt>
    <dgm:pt modelId="{D5521E0B-51AC-4AFD-BD32-5484994E3CA0}" type="parTrans" cxnId="{9F393BC7-8A60-4711-820F-1954941807E7}">
      <dgm:prSet/>
      <dgm:spPr/>
      <dgm:t>
        <a:bodyPr/>
        <a:lstStyle/>
        <a:p>
          <a:endParaRPr lang="en-US"/>
        </a:p>
      </dgm:t>
    </dgm:pt>
    <dgm:pt modelId="{DDA3577B-CA7C-4AC0-843C-E9B0B621EDCE}" type="sibTrans" cxnId="{9F393BC7-8A60-4711-820F-1954941807E7}">
      <dgm:prSet/>
      <dgm:spPr/>
      <dgm:t>
        <a:bodyPr/>
        <a:lstStyle/>
        <a:p>
          <a:endParaRPr lang="en-US"/>
        </a:p>
      </dgm:t>
    </dgm:pt>
    <dgm:pt modelId="{6047C582-F724-4397-A837-0C7D2B7C3B74}">
      <dgm:prSet/>
      <dgm:spPr/>
      <dgm:t>
        <a:bodyPr/>
        <a:lstStyle/>
        <a:p>
          <a:r>
            <a:rPr lang="ru-RU" dirty="0"/>
            <a:t>Тромбоз шунта реконструированной артерии</a:t>
          </a:r>
          <a:endParaRPr lang="en-US" dirty="0"/>
        </a:p>
      </dgm:t>
    </dgm:pt>
    <dgm:pt modelId="{B83792BB-52E8-40D8-A3C9-52A2B1367835}" type="parTrans" cxnId="{911FB6D4-8D2C-48BC-BC96-FA5AC9928260}">
      <dgm:prSet/>
      <dgm:spPr/>
      <dgm:t>
        <a:bodyPr/>
        <a:lstStyle/>
        <a:p>
          <a:endParaRPr lang="en-US"/>
        </a:p>
      </dgm:t>
    </dgm:pt>
    <dgm:pt modelId="{3A7F8BFA-2E21-48C4-99DB-003FA3A0FDC6}" type="sibTrans" cxnId="{911FB6D4-8D2C-48BC-BC96-FA5AC9928260}">
      <dgm:prSet/>
      <dgm:spPr/>
      <dgm:t>
        <a:bodyPr/>
        <a:lstStyle/>
        <a:p>
          <a:endParaRPr lang="en-US"/>
        </a:p>
      </dgm:t>
    </dgm:pt>
    <dgm:pt modelId="{43D52C96-86F6-4A0D-B6D8-A8476273A2CA}" type="pres">
      <dgm:prSet presAssocID="{BB10A250-6590-4E76-87E2-7802E5CF8AE8}" presName="Name0" presStyleCnt="0">
        <dgm:presLayoutVars>
          <dgm:dir/>
          <dgm:animLvl val="lvl"/>
          <dgm:resizeHandles val="exact"/>
        </dgm:presLayoutVars>
      </dgm:prSet>
      <dgm:spPr/>
    </dgm:pt>
    <dgm:pt modelId="{BA217A85-1B0E-40E2-A755-420D4C094F86}" type="pres">
      <dgm:prSet presAssocID="{91799310-6A5B-4EA9-BE91-D2FDB2C259A6}" presName="linNode" presStyleCnt="0"/>
      <dgm:spPr/>
    </dgm:pt>
    <dgm:pt modelId="{44DB52A2-7312-4699-9B50-77EAB079C5E0}" type="pres">
      <dgm:prSet presAssocID="{91799310-6A5B-4EA9-BE91-D2FDB2C259A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2E9F53D-088A-400B-A3E7-DC5DD618B81A}" type="pres">
      <dgm:prSet presAssocID="{71736A63-DF99-4E3F-A102-01AA402542D9}" presName="sp" presStyleCnt="0"/>
      <dgm:spPr/>
    </dgm:pt>
    <dgm:pt modelId="{0F6A5592-4877-4AF7-B095-DA7F28AB41C9}" type="pres">
      <dgm:prSet presAssocID="{ADE61A60-8E65-48A5-88ED-66028693C312}" presName="linNode" presStyleCnt="0"/>
      <dgm:spPr/>
    </dgm:pt>
    <dgm:pt modelId="{8AC551FB-4085-43B0-BA98-976D3C17F076}" type="pres">
      <dgm:prSet presAssocID="{ADE61A60-8E65-48A5-88ED-66028693C31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399A6B8-A319-4B2C-AF6D-6C7878B9824D}" type="pres">
      <dgm:prSet presAssocID="{80F80957-8807-41FE-A5F0-6635227DE111}" presName="sp" presStyleCnt="0"/>
      <dgm:spPr/>
    </dgm:pt>
    <dgm:pt modelId="{83FBE28C-781C-496B-BDEA-0C15C4859B73}" type="pres">
      <dgm:prSet presAssocID="{26A5117B-BF73-4CDB-99EC-6742A97725E9}" presName="linNode" presStyleCnt="0"/>
      <dgm:spPr/>
    </dgm:pt>
    <dgm:pt modelId="{ECCDB68C-3E65-485E-8D4F-EF46060748AE}" type="pres">
      <dgm:prSet presAssocID="{26A5117B-BF73-4CDB-99EC-6742A97725E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28E7F90-6DF8-46A9-BF38-665A298FC3E2}" type="pres">
      <dgm:prSet presAssocID="{28A21418-26D0-416E-908E-9729F57FA411}" presName="sp" presStyleCnt="0"/>
      <dgm:spPr/>
    </dgm:pt>
    <dgm:pt modelId="{93167A53-A488-414F-8B17-54964E8EE08E}" type="pres">
      <dgm:prSet presAssocID="{27233316-1531-406C-8267-82D0424F1D13}" presName="linNode" presStyleCnt="0"/>
      <dgm:spPr/>
    </dgm:pt>
    <dgm:pt modelId="{FA3B7C23-EDC3-45C3-8A22-DF37C7CC4FBB}" type="pres">
      <dgm:prSet presAssocID="{27233316-1531-406C-8267-82D0424F1D1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E036E3A-0BE5-45AC-B95E-CE30829AC8E1}" type="pres">
      <dgm:prSet presAssocID="{DDA3577B-CA7C-4AC0-843C-E9B0B621EDCE}" presName="sp" presStyleCnt="0"/>
      <dgm:spPr/>
    </dgm:pt>
    <dgm:pt modelId="{61A9065D-99E0-4077-A61C-8AB235D54241}" type="pres">
      <dgm:prSet presAssocID="{6047C582-F724-4397-A837-0C7D2B7C3B74}" presName="linNode" presStyleCnt="0"/>
      <dgm:spPr/>
    </dgm:pt>
    <dgm:pt modelId="{82E497E8-E229-4983-B5EC-07BFF8E3F690}" type="pres">
      <dgm:prSet presAssocID="{6047C582-F724-4397-A837-0C7D2B7C3B7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BD1294A-9B63-4FFB-80C6-A5BF457DC82D}" type="presOf" srcId="{27233316-1531-406C-8267-82D0424F1D13}" destId="{FA3B7C23-EDC3-45C3-8A22-DF37C7CC4FBB}" srcOrd="0" destOrd="0" presId="urn:microsoft.com/office/officeart/2005/8/layout/vList5"/>
    <dgm:cxn modelId="{569B866E-E4CE-42BA-8AB9-60D2ADDC3FA8}" type="presOf" srcId="{ADE61A60-8E65-48A5-88ED-66028693C312}" destId="{8AC551FB-4085-43B0-BA98-976D3C17F076}" srcOrd="0" destOrd="0" presId="urn:microsoft.com/office/officeart/2005/8/layout/vList5"/>
    <dgm:cxn modelId="{AFAAB484-0EE1-4B9D-8F99-DE877DF20ED7}" srcId="{BB10A250-6590-4E76-87E2-7802E5CF8AE8}" destId="{26A5117B-BF73-4CDB-99EC-6742A97725E9}" srcOrd="2" destOrd="0" parTransId="{7C03F860-079A-4206-8D17-1E41F0A15C6F}" sibTransId="{28A21418-26D0-416E-908E-9729F57FA411}"/>
    <dgm:cxn modelId="{5989AAA5-9624-4DE7-AC01-91D2CAEAAA0D}" type="presOf" srcId="{6047C582-F724-4397-A837-0C7D2B7C3B74}" destId="{82E497E8-E229-4983-B5EC-07BFF8E3F690}" srcOrd="0" destOrd="0" presId="urn:microsoft.com/office/officeart/2005/8/layout/vList5"/>
    <dgm:cxn modelId="{904016C3-99C1-4A0E-8F28-C94E8F6522D0}" srcId="{BB10A250-6590-4E76-87E2-7802E5CF8AE8}" destId="{91799310-6A5B-4EA9-BE91-D2FDB2C259A6}" srcOrd="0" destOrd="0" parTransId="{F5FDCA47-0961-4D66-8E51-BE1C83B93056}" sibTransId="{71736A63-DF99-4E3F-A102-01AA402542D9}"/>
    <dgm:cxn modelId="{9F393BC7-8A60-4711-820F-1954941807E7}" srcId="{BB10A250-6590-4E76-87E2-7802E5CF8AE8}" destId="{27233316-1531-406C-8267-82D0424F1D13}" srcOrd="3" destOrd="0" parTransId="{D5521E0B-51AC-4AFD-BD32-5484994E3CA0}" sibTransId="{DDA3577B-CA7C-4AC0-843C-E9B0B621EDCE}"/>
    <dgm:cxn modelId="{41B544D1-6B81-4255-BE83-7EA257C92EEE}" type="presOf" srcId="{26A5117B-BF73-4CDB-99EC-6742A97725E9}" destId="{ECCDB68C-3E65-485E-8D4F-EF46060748AE}" srcOrd="0" destOrd="0" presId="urn:microsoft.com/office/officeart/2005/8/layout/vList5"/>
    <dgm:cxn modelId="{911FB6D4-8D2C-48BC-BC96-FA5AC9928260}" srcId="{BB10A250-6590-4E76-87E2-7802E5CF8AE8}" destId="{6047C582-F724-4397-A837-0C7D2B7C3B74}" srcOrd="4" destOrd="0" parTransId="{B83792BB-52E8-40D8-A3C9-52A2B1367835}" sibTransId="{3A7F8BFA-2E21-48C4-99DB-003FA3A0FDC6}"/>
    <dgm:cxn modelId="{362D18DD-5295-4F06-850C-FF5800FC7327}" type="presOf" srcId="{BB10A250-6590-4E76-87E2-7802E5CF8AE8}" destId="{43D52C96-86F6-4A0D-B6D8-A8476273A2CA}" srcOrd="0" destOrd="0" presId="urn:microsoft.com/office/officeart/2005/8/layout/vList5"/>
    <dgm:cxn modelId="{AADB12EB-E636-4A19-A449-9B0F35CA32C2}" srcId="{BB10A250-6590-4E76-87E2-7802E5CF8AE8}" destId="{ADE61A60-8E65-48A5-88ED-66028693C312}" srcOrd="1" destOrd="0" parTransId="{1DE337F7-3917-41D4-B3D6-C0384152FD47}" sibTransId="{80F80957-8807-41FE-A5F0-6635227DE111}"/>
    <dgm:cxn modelId="{68605BF8-3167-486F-8F21-C55766F647F3}" type="presOf" srcId="{91799310-6A5B-4EA9-BE91-D2FDB2C259A6}" destId="{44DB52A2-7312-4699-9B50-77EAB079C5E0}" srcOrd="0" destOrd="0" presId="urn:microsoft.com/office/officeart/2005/8/layout/vList5"/>
    <dgm:cxn modelId="{42037E3E-382E-4299-BD26-86D8B2D4D1DA}" type="presParOf" srcId="{43D52C96-86F6-4A0D-B6D8-A8476273A2CA}" destId="{BA217A85-1B0E-40E2-A755-420D4C094F86}" srcOrd="0" destOrd="0" presId="urn:microsoft.com/office/officeart/2005/8/layout/vList5"/>
    <dgm:cxn modelId="{E5CDC427-7F0A-4831-9EFC-BA4E282D10A3}" type="presParOf" srcId="{BA217A85-1B0E-40E2-A755-420D4C094F86}" destId="{44DB52A2-7312-4699-9B50-77EAB079C5E0}" srcOrd="0" destOrd="0" presId="urn:microsoft.com/office/officeart/2005/8/layout/vList5"/>
    <dgm:cxn modelId="{4F633EBE-7DDD-48C4-993E-0D6A0E60E0BD}" type="presParOf" srcId="{43D52C96-86F6-4A0D-B6D8-A8476273A2CA}" destId="{72E9F53D-088A-400B-A3E7-DC5DD618B81A}" srcOrd="1" destOrd="0" presId="urn:microsoft.com/office/officeart/2005/8/layout/vList5"/>
    <dgm:cxn modelId="{540D708E-1059-4350-8BAB-DB875945ADAF}" type="presParOf" srcId="{43D52C96-86F6-4A0D-B6D8-A8476273A2CA}" destId="{0F6A5592-4877-4AF7-B095-DA7F28AB41C9}" srcOrd="2" destOrd="0" presId="urn:microsoft.com/office/officeart/2005/8/layout/vList5"/>
    <dgm:cxn modelId="{89E58B79-7B07-49B4-9AB6-EDDC7B153D5A}" type="presParOf" srcId="{0F6A5592-4877-4AF7-B095-DA7F28AB41C9}" destId="{8AC551FB-4085-43B0-BA98-976D3C17F076}" srcOrd="0" destOrd="0" presId="urn:microsoft.com/office/officeart/2005/8/layout/vList5"/>
    <dgm:cxn modelId="{16F726FF-2D02-47BD-9B21-F8861F5BABFB}" type="presParOf" srcId="{43D52C96-86F6-4A0D-B6D8-A8476273A2CA}" destId="{9399A6B8-A319-4B2C-AF6D-6C7878B9824D}" srcOrd="3" destOrd="0" presId="urn:microsoft.com/office/officeart/2005/8/layout/vList5"/>
    <dgm:cxn modelId="{8145EE06-B94F-4C0E-A8D6-F03E9EAF79A3}" type="presParOf" srcId="{43D52C96-86F6-4A0D-B6D8-A8476273A2CA}" destId="{83FBE28C-781C-496B-BDEA-0C15C4859B73}" srcOrd="4" destOrd="0" presId="urn:microsoft.com/office/officeart/2005/8/layout/vList5"/>
    <dgm:cxn modelId="{2AC5E8BD-D594-424B-9FBF-BEB8CF33FD60}" type="presParOf" srcId="{83FBE28C-781C-496B-BDEA-0C15C4859B73}" destId="{ECCDB68C-3E65-485E-8D4F-EF46060748AE}" srcOrd="0" destOrd="0" presId="urn:microsoft.com/office/officeart/2005/8/layout/vList5"/>
    <dgm:cxn modelId="{3365A643-99B1-4C0F-9F6E-95E94A79CAC7}" type="presParOf" srcId="{43D52C96-86F6-4A0D-B6D8-A8476273A2CA}" destId="{D28E7F90-6DF8-46A9-BF38-665A298FC3E2}" srcOrd="5" destOrd="0" presId="urn:microsoft.com/office/officeart/2005/8/layout/vList5"/>
    <dgm:cxn modelId="{F28B4466-8A59-4C39-A0ED-55E9FC9AE177}" type="presParOf" srcId="{43D52C96-86F6-4A0D-B6D8-A8476273A2CA}" destId="{93167A53-A488-414F-8B17-54964E8EE08E}" srcOrd="6" destOrd="0" presId="urn:microsoft.com/office/officeart/2005/8/layout/vList5"/>
    <dgm:cxn modelId="{8E7DF884-4F0E-447A-8628-753964B7FCDC}" type="presParOf" srcId="{93167A53-A488-414F-8B17-54964E8EE08E}" destId="{FA3B7C23-EDC3-45C3-8A22-DF37C7CC4FBB}" srcOrd="0" destOrd="0" presId="urn:microsoft.com/office/officeart/2005/8/layout/vList5"/>
    <dgm:cxn modelId="{206EB92F-3266-42C3-8E64-CD096890E843}" type="presParOf" srcId="{43D52C96-86F6-4A0D-B6D8-A8476273A2CA}" destId="{8E036E3A-0BE5-45AC-B95E-CE30829AC8E1}" srcOrd="7" destOrd="0" presId="urn:microsoft.com/office/officeart/2005/8/layout/vList5"/>
    <dgm:cxn modelId="{7325D582-C5E9-47A7-A104-A7AC6EBCDD15}" type="presParOf" srcId="{43D52C96-86F6-4A0D-B6D8-A8476273A2CA}" destId="{61A9065D-99E0-4077-A61C-8AB235D54241}" srcOrd="8" destOrd="0" presId="urn:microsoft.com/office/officeart/2005/8/layout/vList5"/>
    <dgm:cxn modelId="{AF22D6DD-6AF7-420A-98EF-B2694BC56967}" type="presParOf" srcId="{61A9065D-99E0-4077-A61C-8AB235D54241}" destId="{82E497E8-E229-4983-B5EC-07BFF8E3F6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10A798-A7FF-4C03-96D5-859F912C7231}" type="doc">
      <dgm:prSet loTypeId="urn:microsoft.com/office/officeart/2005/8/layout/vList5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59580AF-C090-49D4-9019-087A1AAE4CDB}">
      <dgm:prSet/>
      <dgm:spPr/>
      <dgm:t>
        <a:bodyPr/>
        <a:lstStyle/>
        <a:p>
          <a:r>
            <a:rPr lang="ru-RU" b="1" dirty="0"/>
            <a:t>Этиология </a:t>
          </a:r>
          <a:r>
            <a:rPr lang="ru-RU" dirty="0"/>
            <a:t>– указывается основная причина нарушения кровотока – атеросклероз, эндартериит, аорто-артериит, прочие окклюзии (</a:t>
          </a:r>
          <a:r>
            <a:rPr lang="ru-RU" dirty="0" err="1"/>
            <a:t>экстравазальные</a:t>
          </a:r>
          <a:r>
            <a:rPr lang="ru-RU" dirty="0"/>
            <a:t> стенозы, посттравматические окклюзии, гипоплазии сосудов и т.п.).</a:t>
          </a:r>
          <a:endParaRPr lang="en-US" dirty="0"/>
        </a:p>
      </dgm:t>
    </dgm:pt>
    <dgm:pt modelId="{C88004E7-6F51-4089-9833-221343384ED3}" type="parTrans" cxnId="{2990BDB3-53D7-4A92-91C7-76A87810D183}">
      <dgm:prSet/>
      <dgm:spPr/>
      <dgm:t>
        <a:bodyPr/>
        <a:lstStyle/>
        <a:p>
          <a:endParaRPr lang="en-US"/>
        </a:p>
      </dgm:t>
    </dgm:pt>
    <dgm:pt modelId="{E1920960-22AD-488A-8A0D-1400E8D25503}" type="sibTrans" cxnId="{2990BDB3-53D7-4A92-91C7-76A87810D183}">
      <dgm:prSet/>
      <dgm:spPr/>
      <dgm:t>
        <a:bodyPr/>
        <a:lstStyle/>
        <a:p>
          <a:endParaRPr lang="en-US"/>
        </a:p>
      </dgm:t>
    </dgm:pt>
    <dgm:pt modelId="{B7E81245-D3FA-4948-81E8-DE2070DC9926}">
      <dgm:prSet/>
      <dgm:spPr/>
      <dgm:t>
        <a:bodyPr/>
        <a:lstStyle/>
        <a:p>
          <a:r>
            <a:rPr lang="ru-RU" b="1" dirty="0"/>
            <a:t>Характер</a:t>
          </a:r>
          <a:r>
            <a:rPr lang="ru-RU" dirty="0"/>
            <a:t> – указывается степень сужения просвета – окклюзия или стеноз.</a:t>
          </a:r>
          <a:endParaRPr lang="en-US" dirty="0"/>
        </a:p>
      </dgm:t>
    </dgm:pt>
    <dgm:pt modelId="{12684FD3-2658-4F7C-8A01-737A1F239972}" type="parTrans" cxnId="{AE967792-CF03-4057-B00B-4EC05B3C642B}">
      <dgm:prSet/>
      <dgm:spPr/>
      <dgm:t>
        <a:bodyPr/>
        <a:lstStyle/>
        <a:p>
          <a:endParaRPr lang="en-US"/>
        </a:p>
      </dgm:t>
    </dgm:pt>
    <dgm:pt modelId="{034E5FC6-A2DF-48DA-87D2-EBF0294FF218}" type="sibTrans" cxnId="{AE967792-CF03-4057-B00B-4EC05B3C642B}">
      <dgm:prSet/>
      <dgm:spPr/>
      <dgm:t>
        <a:bodyPr/>
        <a:lstStyle/>
        <a:p>
          <a:endParaRPr lang="en-US"/>
        </a:p>
      </dgm:t>
    </dgm:pt>
    <dgm:pt modelId="{BDFE112E-ACD9-4D8E-9423-7572644B67F6}">
      <dgm:prSet/>
      <dgm:spPr/>
      <dgm:t>
        <a:bodyPr/>
        <a:lstStyle/>
        <a:p>
          <a:r>
            <a:rPr lang="ru-RU" b="1" dirty="0"/>
            <a:t>Локализация</a:t>
          </a:r>
          <a:r>
            <a:rPr lang="ru-RU" dirty="0"/>
            <a:t> – указывается уровень поражения артерии.</a:t>
          </a:r>
          <a:endParaRPr lang="en-US" dirty="0"/>
        </a:p>
      </dgm:t>
    </dgm:pt>
    <dgm:pt modelId="{169103BF-D83D-47BC-BB82-C18E10947F47}" type="parTrans" cxnId="{1F4EF262-D67A-4FCE-9F16-CA5927536DE4}">
      <dgm:prSet/>
      <dgm:spPr/>
      <dgm:t>
        <a:bodyPr/>
        <a:lstStyle/>
        <a:p>
          <a:endParaRPr lang="en-US"/>
        </a:p>
      </dgm:t>
    </dgm:pt>
    <dgm:pt modelId="{6F014617-6F6A-4DC2-854C-27968C0BE872}" type="sibTrans" cxnId="{1F4EF262-D67A-4FCE-9F16-CA5927536DE4}">
      <dgm:prSet/>
      <dgm:spPr/>
      <dgm:t>
        <a:bodyPr/>
        <a:lstStyle/>
        <a:p>
          <a:endParaRPr lang="en-US"/>
        </a:p>
      </dgm:t>
    </dgm:pt>
    <dgm:pt modelId="{0DAA0F0F-6BEB-4EFC-ABAA-88DF54784DA5}">
      <dgm:prSet/>
      <dgm:spPr/>
      <dgm:t>
        <a:bodyPr/>
        <a:lstStyle/>
        <a:p>
          <a:r>
            <a:rPr lang="ru-RU" b="1" dirty="0"/>
            <a:t>Степень поражения </a:t>
          </a:r>
          <a:r>
            <a:rPr lang="ru-RU" dirty="0"/>
            <a:t>– указываются стадии ишемии.</a:t>
          </a:r>
          <a:endParaRPr lang="en-US" dirty="0"/>
        </a:p>
      </dgm:t>
    </dgm:pt>
    <dgm:pt modelId="{50A298B7-AF62-4D1A-918C-E7042758EC22}" type="parTrans" cxnId="{5D254230-E5B7-4926-9B65-50EF4D19BA47}">
      <dgm:prSet/>
      <dgm:spPr/>
      <dgm:t>
        <a:bodyPr/>
        <a:lstStyle/>
        <a:p>
          <a:endParaRPr lang="en-US"/>
        </a:p>
      </dgm:t>
    </dgm:pt>
    <dgm:pt modelId="{215E3A2F-87B3-406C-881A-7CAF91543FB1}" type="sibTrans" cxnId="{5D254230-E5B7-4926-9B65-50EF4D19BA47}">
      <dgm:prSet/>
      <dgm:spPr/>
      <dgm:t>
        <a:bodyPr/>
        <a:lstStyle/>
        <a:p>
          <a:endParaRPr lang="en-US"/>
        </a:p>
      </dgm:t>
    </dgm:pt>
    <dgm:pt modelId="{B57DFABA-13F0-4B2F-BAC1-6C17E4F897A1}" type="pres">
      <dgm:prSet presAssocID="{2410A798-A7FF-4C03-96D5-859F912C7231}" presName="Name0" presStyleCnt="0">
        <dgm:presLayoutVars>
          <dgm:dir/>
          <dgm:animLvl val="lvl"/>
          <dgm:resizeHandles val="exact"/>
        </dgm:presLayoutVars>
      </dgm:prSet>
      <dgm:spPr/>
    </dgm:pt>
    <dgm:pt modelId="{E7FEC5B5-AE4B-4E7A-BB18-777E28C74E17}" type="pres">
      <dgm:prSet presAssocID="{759580AF-C090-49D4-9019-087A1AAE4CDB}" presName="linNode" presStyleCnt="0"/>
      <dgm:spPr/>
    </dgm:pt>
    <dgm:pt modelId="{98A3B51C-E1B8-4B6D-896E-829ED535C913}" type="pres">
      <dgm:prSet presAssocID="{759580AF-C090-49D4-9019-087A1AAE4CD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722D6D4-0D85-46FD-A552-CAA97AD50A4A}" type="pres">
      <dgm:prSet presAssocID="{E1920960-22AD-488A-8A0D-1400E8D25503}" presName="sp" presStyleCnt="0"/>
      <dgm:spPr/>
    </dgm:pt>
    <dgm:pt modelId="{D2E881A7-84ED-4AA6-88E1-2B4D4C06FCD9}" type="pres">
      <dgm:prSet presAssocID="{B7E81245-D3FA-4948-81E8-DE2070DC9926}" presName="linNode" presStyleCnt="0"/>
      <dgm:spPr/>
    </dgm:pt>
    <dgm:pt modelId="{BF92E95A-340B-4EB8-A301-972671FAF11C}" type="pres">
      <dgm:prSet presAssocID="{B7E81245-D3FA-4948-81E8-DE2070DC992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A283945-FAE9-4A59-8014-93F787E93124}" type="pres">
      <dgm:prSet presAssocID="{034E5FC6-A2DF-48DA-87D2-EBF0294FF218}" presName="sp" presStyleCnt="0"/>
      <dgm:spPr/>
    </dgm:pt>
    <dgm:pt modelId="{2803E68B-5B37-433B-A525-EE0589278272}" type="pres">
      <dgm:prSet presAssocID="{BDFE112E-ACD9-4D8E-9423-7572644B67F6}" presName="linNode" presStyleCnt="0"/>
      <dgm:spPr/>
    </dgm:pt>
    <dgm:pt modelId="{4B7D483B-6D9E-47B7-BE83-66B93081521C}" type="pres">
      <dgm:prSet presAssocID="{BDFE112E-ACD9-4D8E-9423-7572644B67F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325C68C-064E-4D7C-832D-64594C286732}" type="pres">
      <dgm:prSet presAssocID="{6F014617-6F6A-4DC2-854C-27968C0BE872}" presName="sp" presStyleCnt="0"/>
      <dgm:spPr/>
    </dgm:pt>
    <dgm:pt modelId="{8C6A0762-89D3-4E1B-9BA5-FC681E646B0D}" type="pres">
      <dgm:prSet presAssocID="{0DAA0F0F-6BEB-4EFC-ABAA-88DF54784DA5}" presName="linNode" presStyleCnt="0"/>
      <dgm:spPr/>
    </dgm:pt>
    <dgm:pt modelId="{64C6BB07-7AC3-46D2-AC37-94FC4A4AF20E}" type="pres">
      <dgm:prSet presAssocID="{0DAA0F0F-6BEB-4EFC-ABAA-88DF54784DA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5F988907-21CA-4977-821B-AFDE366C34A3}" type="presOf" srcId="{759580AF-C090-49D4-9019-087A1AAE4CDB}" destId="{98A3B51C-E1B8-4B6D-896E-829ED535C913}" srcOrd="0" destOrd="0" presId="urn:microsoft.com/office/officeart/2005/8/layout/vList5"/>
    <dgm:cxn modelId="{BA72480F-0A9E-474E-825F-7CC2F89DDEDC}" type="presOf" srcId="{B7E81245-D3FA-4948-81E8-DE2070DC9926}" destId="{BF92E95A-340B-4EB8-A301-972671FAF11C}" srcOrd="0" destOrd="0" presId="urn:microsoft.com/office/officeart/2005/8/layout/vList5"/>
    <dgm:cxn modelId="{5D254230-E5B7-4926-9B65-50EF4D19BA47}" srcId="{2410A798-A7FF-4C03-96D5-859F912C7231}" destId="{0DAA0F0F-6BEB-4EFC-ABAA-88DF54784DA5}" srcOrd="3" destOrd="0" parTransId="{50A298B7-AF62-4D1A-918C-E7042758EC22}" sibTransId="{215E3A2F-87B3-406C-881A-7CAF91543FB1}"/>
    <dgm:cxn modelId="{514F8141-C3A9-4AD0-829E-89E61AF8FF05}" type="presOf" srcId="{BDFE112E-ACD9-4D8E-9423-7572644B67F6}" destId="{4B7D483B-6D9E-47B7-BE83-66B93081521C}" srcOrd="0" destOrd="0" presId="urn:microsoft.com/office/officeart/2005/8/layout/vList5"/>
    <dgm:cxn modelId="{1F4EF262-D67A-4FCE-9F16-CA5927536DE4}" srcId="{2410A798-A7FF-4C03-96D5-859F912C7231}" destId="{BDFE112E-ACD9-4D8E-9423-7572644B67F6}" srcOrd="2" destOrd="0" parTransId="{169103BF-D83D-47BC-BB82-C18E10947F47}" sibTransId="{6F014617-6F6A-4DC2-854C-27968C0BE872}"/>
    <dgm:cxn modelId="{AE967792-CF03-4057-B00B-4EC05B3C642B}" srcId="{2410A798-A7FF-4C03-96D5-859F912C7231}" destId="{B7E81245-D3FA-4948-81E8-DE2070DC9926}" srcOrd="1" destOrd="0" parTransId="{12684FD3-2658-4F7C-8A01-737A1F239972}" sibTransId="{034E5FC6-A2DF-48DA-87D2-EBF0294FF218}"/>
    <dgm:cxn modelId="{B352CAB2-27EA-43C3-B2BA-CC271D4F81AD}" type="presOf" srcId="{0DAA0F0F-6BEB-4EFC-ABAA-88DF54784DA5}" destId="{64C6BB07-7AC3-46D2-AC37-94FC4A4AF20E}" srcOrd="0" destOrd="0" presId="urn:microsoft.com/office/officeart/2005/8/layout/vList5"/>
    <dgm:cxn modelId="{2990BDB3-53D7-4A92-91C7-76A87810D183}" srcId="{2410A798-A7FF-4C03-96D5-859F912C7231}" destId="{759580AF-C090-49D4-9019-087A1AAE4CDB}" srcOrd="0" destOrd="0" parTransId="{C88004E7-6F51-4089-9833-221343384ED3}" sibTransId="{E1920960-22AD-488A-8A0D-1400E8D25503}"/>
    <dgm:cxn modelId="{533509EC-4D4D-4E2E-A0DB-9850E6D6957D}" type="presOf" srcId="{2410A798-A7FF-4C03-96D5-859F912C7231}" destId="{B57DFABA-13F0-4B2F-BAC1-6C17E4F897A1}" srcOrd="0" destOrd="0" presId="urn:microsoft.com/office/officeart/2005/8/layout/vList5"/>
    <dgm:cxn modelId="{224C5822-50B6-4507-9F87-64CDE04D5947}" type="presParOf" srcId="{B57DFABA-13F0-4B2F-BAC1-6C17E4F897A1}" destId="{E7FEC5B5-AE4B-4E7A-BB18-777E28C74E17}" srcOrd="0" destOrd="0" presId="urn:microsoft.com/office/officeart/2005/8/layout/vList5"/>
    <dgm:cxn modelId="{E454A69F-5C3D-4F2B-ABDF-C0D1D7F8559E}" type="presParOf" srcId="{E7FEC5B5-AE4B-4E7A-BB18-777E28C74E17}" destId="{98A3B51C-E1B8-4B6D-896E-829ED535C913}" srcOrd="0" destOrd="0" presId="urn:microsoft.com/office/officeart/2005/8/layout/vList5"/>
    <dgm:cxn modelId="{09E043C2-068F-4C81-9B82-BB2A77886DD0}" type="presParOf" srcId="{B57DFABA-13F0-4B2F-BAC1-6C17E4F897A1}" destId="{1722D6D4-0D85-46FD-A552-CAA97AD50A4A}" srcOrd="1" destOrd="0" presId="urn:microsoft.com/office/officeart/2005/8/layout/vList5"/>
    <dgm:cxn modelId="{90ECD423-590D-4F85-BBFF-60DA3C5DB0D2}" type="presParOf" srcId="{B57DFABA-13F0-4B2F-BAC1-6C17E4F897A1}" destId="{D2E881A7-84ED-4AA6-88E1-2B4D4C06FCD9}" srcOrd="2" destOrd="0" presId="urn:microsoft.com/office/officeart/2005/8/layout/vList5"/>
    <dgm:cxn modelId="{55981726-BBA1-490B-A3B6-B696B6DAF5AA}" type="presParOf" srcId="{D2E881A7-84ED-4AA6-88E1-2B4D4C06FCD9}" destId="{BF92E95A-340B-4EB8-A301-972671FAF11C}" srcOrd="0" destOrd="0" presId="urn:microsoft.com/office/officeart/2005/8/layout/vList5"/>
    <dgm:cxn modelId="{B20F00F2-C921-4826-9966-5EA6029CDDB2}" type="presParOf" srcId="{B57DFABA-13F0-4B2F-BAC1-6C17E4F897A1}" destId="{7A283945-FAE9-4A59-8014-93F787E93124}" srcOrd="3" destOrd="0" presId="urn:microsoft.com/office/officeart/2005/8/layout/vList5"/>
    <dgm:cxn modelId="{E8BEB77D-8BB9-4D99-B832-8F89A17BB8A6}" type="presParOf" srcId="{B57DFABA-13F0-4B2F-BAC1-6C17E4F897A1}" destId="{2803E68B-5B37-433B-A525-EE0589278272}" srcOrd="4" destOrd="0" presId="urn:microsoft.com/office/officeart/2005/8/layout/vList5"/>
    <dgm:cxn modelId="{7184D03F-EA77-4CD4-B86C-80C952FBC8E8}" type="presParOf" srcId="{2803E68B-5B37-433B-A525-EE0589278272}" destId="{4B7D483B-6D9E-47B7-BE83-66B93081521C}" srcOrd="0" destOrd="0" presId="urn:microsoft.com/office/officeart/2005/8/layout/vList5"/>
    <dgm:cxn modelId="{3EF4C7B1-20E6-4075-B2FB-2835A25EBB13}" type="presParOf" srcId="{B57DFABA-13F0-4B2F-BAC1-6C17E4F897A1}" destId="{7325C68C-064E-4D7C-832D-64594C286732}" srcOrd="5" destOrd="0" presId="urn:microsoft.com/office/officeart/2005/8/layout/vList5"/>
    <dgm:cxn modelId="{19477BD0-4C17-4F83-AD53-1DA1D0257401}" type="presParOf" srcId="{B57DFABA-13F0-4B2F-BAC1-6C17E4F897A1}" destId="{8C6A0762-89D3-4E1B-9BA5-FC681E646B0D}" srcOrd="6" destOrd="0" presId="urn:microsoft.com/office/officeart/2005/8/layout/vList5"/>
    <dgm:cxn modelId="{6D12A082-18FB-4505-A8CB-19DF85723C37}" type="presParOf" srcId="{8C6A0762-89D3-4E1B-9BA5-FC681E646B0D}" destId="{64C6BB07-7AC3-46D2-AC37-94FC4A4AF2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09F8FE-97A5-45F2-AA20-5751DE39D3E4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06DB69BE-5A6A-4ED7-81BE-523C81606A43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Объемная сфигмография </a:t>
          </a:r>
          <a:r>
            <a:rPr lang="ru-RU" dirty="0"/>
            <a:t>– позволяет регистрировать суммарные колебания сосудистой стенки и оценивать магистральный кровоток, пульсацию и состояние сосудистой стенки на протяжении всей конечности;</a:t>
          </a:r>
          <a:endParaRPr lang="en-US" dirty="0"/>
        </a:p>
      </dgm:t>
    </dgm:pt>
    <dgm:pt modelId="{0B06CE78-A5F9-4CD9-8407-BAF09D18924A}" type="parTrans" cxnId="{F6AE3872-E0CA-46FA-B160-E3E9BCD9A39B}">
      <dgm:prSet/>
      <dgm:spPr/>
      <dgm:t>
        <a:bodyPr/>
        <a:lstStyle/>
        <a:p>
          <a:endParaRPr lang="en-US"/>
        </a:p>
      </dgm:t>
    </dgm:pt>
    <dgm:pt modelId="{6A413F62-1672-4E9A-92C7-0E94887900F0}" type="sibTrans" cxnId="{F6AE3872-E0CA-46FA-B160-E3E9BCD9A39B}">
      <dgm:prSet/>
      <dgm:spPr/>
      <dgm:t>
        <a:bodyPr/>
        <a:lstStyle/>
        <a:p>
          <a:endParaRPr lang="en-US"/>
        </a:p>
      </dgm:t>
    </dgm:pt>
    <dgm:pt modelId="{755DC95B-E439-492C-AE3E-8B3C51E4AE39}">
      <dgm:prSet/>
      <dgm:spPr/>
      <dgm:t>
        <a:bodyPr/>
        <a:lstStyle/>
        <a:p>
          <a:r>
            <a:rPr lang="ru-RU" b="1" dirty="0" err="1">
              <a:solidFill>
                <a:srgbClr val="FF0000"/>
              </a:solidFill>
            </a:rPr>
            <a:t>Реовазография</a:t>
          </a:r>
          <a:r>
            <a:rPr lang="ru-RU" dirty="0"/>
            <a:t> – метод для оценки состояния периферического и центрального кровообращения в зависимости от изменения электрического сопротивления. Измеряет объемный кровоток в конечности, позволяет оценить магистральный и коллатеральный кровоток в конечности;</a:t>
          </a:r>
          <a:endParaRPr lang="en-US" dirty="0"/>
        </a:p>
      </dgm:t>
    </dgm:pt>
    <dgm:pt modelId="{C48592CA-AA01-4150-8FB0-AD1FC7D47DD1}" type="parTrans" cxnId="{1EFCE6A1-F353-4EEB-966F-B7E28C10D475}">
      <dgm:prSet/>
      <dgm:spPr/>
      <dgm:t>
        <a:bodyPr/>
        <a:lstStyle/>
        <a:p>
          <a:endParaRPr lang="en-US"/>
        </a:p>
      </dgm:t>
    </dgm:pt>
    <dgm:pt modelId="{42D90906-EB56-403A-8DFD-D47518BD9E46}" type="sibTrans" cxnId="{1EFCE6A1-F353-4EEB-966F-B7E28C10D475}">
      <dgm:prSet/>
      <dgm:spPr/>
      <dgm:t>
        <a:bodyPr/>
        <a:lstStyle/>
        <a:p>
          <a:endParaRPr lang="en-US"/>
        </a:p>
      </dgm:t>
    </dgm:pt>
    <dgm:pt modelId="{55A9B2B0-1649-4564-982D-9B757BA63E49}">
      <dgm:prSet/>
      <dgm:spPr/>
      <dgm:t>
        <a:bodyPr/>
        <a:lstStyle/>
        <a:p>
          <a:r>
            <a:rPr lang="ru-RU" b="1" dirty="0" err="1">
              <a:solidFill>
                <a:srgbClr val="FF0000"/>
              </a:solidFill>
            </a:rPr>
            <a:t>Фоноангиография</a:t>
          </a:r>
          <a:r>
            <a:rPr lang="ru-RU" dirty="0"/>
            <a:t> – метод для регистрации и оценки сосудистых шумов, возникающих при нарушении проходимости магистральных сосудов;</a:t>
          </a:r>
          <a:endParaRPr lang="en-US" dirty="0"/>
        </a:p>
      </dgm:t>
    </dgm:pt>
    <dgm:pt modelId="{30DBEEDD-8539-43FF-A0DC-8E0E60857426}" type="parTrans" cxnId="{DD117D39-AFB3-4F97-ADA0-614EF7C2B67C}">
      <dgm:prSet/>
      <dgm:spPr/>
      <dgm:t>
        <a:bodyPr/>
        <a:lstStyle/>
        <a:p>
          <a:endParaRPr lang="en-US"/>
        </a:p>
      </dgm:t>
    </dgm:pt>
    <dgm:pt modelId="{D6D973E9-250F-4F1C-BF93-61D1E4A74658}" type="sibTrans" cxnId="{DD117D39-AFB3-4F97-ADA0-614EF7C2B67C}">
      <dgm:prSet/>
      <dgm:spPr/>
      <dgm:t>
        <a:bodyPr/>
        <a:lstStyle/>
        <a:p>
          <a:endParaRPr lang="en-US"/>
        </a:p>
      </dgm:t>
    </dgm:pt>
    <dgm:pt modelId="{77B099A1-FDDE-4532-9151-3C2C42C39CFF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Кожная </a:t>
          </a:r>
          <a:r>
            <a:rPr lang="ru-RU" b="1" dirty="0" err="1">
              <a:solidFill>
                <a:srgbClr val="FF0000"/>
              </a:solidFill>
            </a:rPr>
            <a:t>электротермометрия</a:t>
          </a:r>
          <a:r>
            <a:rPr lang="ru-RU" b="1" dirty="0">
              <a:solidFill>
                <a:srgbClr val="FF0000"/>
              </a:solidFill>
            </a:rPr>
            <a:t> </a:t>
          </a:r>
          <a:r>
            <a:rPr lang="ru-RU" dirty="0"/>
            <a:t>– помогает в оценке состояния периферического кровообращения, снижение кожной температуры на 0,5–10 С говорит о достоверном снижении кровотока в конечности;</a:t>
          </a:r>
          <a:endParaRPr lang="en-US" dirty="0"/>
        </a:p>
      </dgm:t>
    </dgm:pt>
    <dgm:pt modelId="{DAD57DEB-0B03-4606-B8B3-9FACFEE84B29}" type="parTrans" cxnId="{E5BF5118-3555-4F18-A812-6E8DC9C83456}">
      <dgm:prSet/>
      <dgm:spPr/>
      <dgm:t>
        <a:bodyPr/>
        <a:lstStyle/>
        <a:p>
          <a:endParaRPr lang="en-US"/>
        </a:p>
      </dgm:t>
    </dgm:pt>
    <dgm:pt modelId="{C156AFBD-F52C-4EAA-8E15-92A525C862B5}" type="sibTrans" cxnId="{E5BF5118-3555-4F18-A812-6E8DC9C83456}">
      <dgm:prSet/>
      <dgm:spPr/>
      <dgm:t>
        <a:bodyPr/>
        <a:lstStyle/>
        <a:p>
          <a:endParaRPr lang="en-US"/>
        </a:p>
      </dgm:t>
    </dgm:pt>
    <dgm:pt modelId="{1996543B-5D49-4983-87AD-210797EB18A8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Термография</a:t>
          </a:r>
          <a:r>
            <a:rPr lang="ru-RU" dirty="0"/>
            <a:t> – более современный способ оценки изменений температуры конечности, позволяет оценить отдельные участки изменения кожной температуры в любом участке тела.</a:t>
          </a:r>
          <a:endParaRPr lang="en-US" dirty="0"/>
        </a:p>
      </dgm:t>
    </dgm:pt>
    <dgm:pt modelId="{731140AB-EFF2-4552-B322-EF344B7E954D}" type="parTrans" cxnId="{9287FC4F-0E7B-4275-8E16-A2BF797359CF}">
      <dgm:prSet/>
      <dgm:spPr/>
      <dgm:t>
        <a:bodyPr/>
        <a:lstStyle/>
        <a:p>
          <a:endParaRPr lang="en-US"/>
        </a:p>
      </dgm:t>
    </dgm:pt>
    <dgm:pt modelId="{427E8384-89A9-45C3-A0FE-587C0193D8C7}" type="sibTrans" cxnId="{9287FC4F-0E7B-4275-8E16-A2BF797359CF}">
      <dgm:prSet/>
      <dgm:spPr/>
      <dgm:t>
        <a:bodyPr/>
        <a:lstStyle/>
        <a:p>
          <a:endParaRPr lang="en-US"/>
        </a:p>
      </dgm:t>
    </dgm:pt>
    <dgm:pt modelId="{D75871EC-53B0-440C-9B84-5FFE9AB27513}" type="pres">
      <dgm:prSet presAssocID="{9C09F8FE-97A5-45F2-AA20-5751DE39D3E4}" presName="vert0" presStyleCnt="0">
        <dgm:presLayoutVars>
          <dgm:dir/>
          <dgm:animOne val="branch"/>
          <dgm:animLvl val="lvl"/>
        </dgm:presLayoutVars>
      </dgm:prSet>
      <dgm:spPr/>
    </dgm:pt>
    <dgm:pt modelId="{7800C04C-7437-4917-B5D8-C642581AA36C}" type="pres">
      <dgm:prSet presAssocID="{06DB69BE-5A6A-4ED7-81BE-523C81606A43}" presName="thickLine" presStyleLbl="alignNode1" presStyleIdx="0" presStyleCnt="5"/>
      <dgm:spPr/>
    </dgm:pt>
    <dgm:pt modelId="{B4F496F3-805A-4A80-86D4-BE1178FF0840}" type="pres">
      <dgm:prSet presAssocID="{06DB69BE-5A6A-4ED7-81BE-523C81606A43}" presName="horz1" presStyleCnt="0"/>
      <dgm:spPr/>
    </dgm:pt>
    <dgm:pt modelId="{80E5FA74-5FBC-4E76-B921-33703DBCEB7A}" type="pres">
      <dgm:prSet presAssocID="{06DB69BE-5A6A-4ED7-81BE-523C81606A43}" presName="tx1" presStyleLbl="revTx" presStyleIdx="0" presStyleCnt="5"/>
      <dgm:spPr/>
    </dgm:pt>
    <dgm:pt modelId="{905E6757-DFFF-46B1-9C10-B78B6A13B6C0}" type="pres">
      <dgm:prSet presAssocID="{06DB69BE-5A6A-4ED7-81BE-523C81606A43}" presName="vert1" presStyleCnt="0"/>
      <dgm:spPr/>
    </dgm:pt>
    <dgm:pt modelId="{049D43AC-6627-40A4-816A-FA168AF52C6E}" type="pres">
      <dgm:prSet presAssocID="{755DC95B-E439-492C-AE3E-8B3C51E4AE39}" presName="thickLine" presStyleLbl="alignNode1" presStyleIdx="1" presStyleCnt="5"/>
      <dgm:spPr/>
    </dgm:pt>
    <dgm:pt modelId="{21DB0133-9427-4597-8026-BF697F2AFD37}" type="pres">
      <dgm:prSet presAssocID="{755DC95B-E439-492C-AE3E-8B3C51E4AE39}" presName="horz1" presStyleCnt="0"/>
      <dgm:spPr/>
    </dgm:pt>
    <dgm:pt modelId="{FEDEAC4A-6C83-4039-B8AC-304597E7677B}" type="pres">
      <dgm:prSet presAssocID="{755DC95B-E439-492C-AE3E-8B3C51E4AE39}" presName="tx1" presStyleLbl="revTx" presStyleIdx="1" presStyleCnt="5"/>
      <dgm:spPr/>
    </dgm:pt>
    <dgm:pt modelId="{42562004-1F9F-4A77-A6C4-67FDB9D778E3}" type="pres">
      <dgm:prSet presAssocID="{755DC95B-E439-492C-AE3E-8B3C51E4AE39}" presName="vert1" presStyleCnt="0"/>
      <dgm:spPr/>
    </dgm:pt>
    <dgm:pt modelId="{B0481F75-8A2B-45DB-B46F-A316DD91368A}" type="pres">
      <dgm:prSet presAssocID="{55A9B2B0-1649-4564-982D-9B757BA63E49}" presName="thickLine" presStyleLbl="alignNode1" presStyleIdx="2" presStyleCnt="5"/>
      <dgm:spPr/>
    </dgm:pt>
    <dgm:pt modelId="{1FA28B55-9496-4F7F-9291-E652209FDE9B}" type="pres">
      <dgm:prSet presAssocID="{55A9B2B0-1649-4564-982D-9B757BA63E49}" presName="horz1" presStyleCnt="0"/>
      <dgm:spPr/>
    </dgm:pt>
    <dgm:pt modelId="{A03FBA76-EA84-4C1F-8E18-6620C1CD64B0}" type="pres">
      <dgm:prSet presAssocID="{55A9B2B0-1649-4564-982D-9B757BA63E49}" presName="tx1" presStyleLbl="revTx" presStyleIdx="2" presStyleCnt="5"/>
      <dgm:spPr/>
    </dgm:pt>
    <dgm:pt modelId="{5625D9A7-6A01-4120-89D1-7D7FA9E988C2}" type="pres">
      <dgm:prSet presAssocID="{55A9B2B0-1649-4564-982D-9B757BA63E49}" presName="vert1" presStyleCnt="0"/>
      <dgm:spPr/>
    </dgm:pt>
    <dgm:pt modelId="{C916D482-9EEF-4F30-8D79-1D4C1F4FCA76}" type="pres">
      <dgm:prSet presAssocID="{77B099A1-FDDE-4532-9151-3C2C42C39CFF}" presName="thickLine" presStyleLbl="alignNode1" presStyleIdx="3" presStyleCnt="5"/>
      <dgm:spPr/>
    </dgm:pt>
    <dgm:pt modelId="{7E65170D-034F-4B26-AF31-48016F93F0F0}" type="pres">
      <dgm:prSet presAssocID="{77B099A1-FDDE-4532-9151-3C2C42C39CFF}" presName="horz1" presStyleCnt="0"/>
      <dgm:spPr/>
    </dgm:pt>
    <dgm:pt modelId="{5127AA5E-25D3-46C4-998B-0501E2E8EA71}" type="pres">
      <dgm:prSet presAssocID="{77B099A1-FDDE-4532-9151-3C2C42C39CFF}" presName="tx1" presStyleLbl="revTx" presStyleIdx="3" presStyleCnt="5"/>
      <dgm:spPr/>
    </dgm:pt>
    <dgm:pt modelId="{0C930837-DA30-4915-9A2D-7729F9770884}" type="pres">
      <dgm:prSet presAssocID="{77B099A1-FDDE-4532-9151-3C2C42C39CFF}" presName="vert1" presStyleCnt="0"/>
      <dgm:spPr/>
    </dgm:pt>
    <dgm:pt modelId="{116ED312-5692-475D-B9DD-1ED26250FECA}" type="pres">
      <dgm:prSet presAssocID="{1996543B-5D49-4983-87AD-210797EB18A8}" presName="thickLine" presStyleLbl="alignNode1" presStyleIdx="4" presStyleCnt="5"/>
      <dgm:spPr/>
    </dgm:pt>
    <dgm:pt modelId="{EDCCD2D7-3F8B-4A3B-8D02-7F0D59F72C7D}" type="pres">
      <dgm:prSet presAssocID="{1996543B-5D49-4983-87AD-210797EB18A8}" presName="horz1" presStyleCnt="0"/>
      <dgm:spPr/>
    </dgm:pt>
    <dgm:pt modelId="{9442044A-7A55-475E-B5EE-256499B00ABD}" type="pres">
      <dgm:prSet presAssocID="{1996543B-5D49-4983-87AD-210797EB18A8}" presName="tx1" presStyleLbl="revTx" presStyleIdx="4" presStyleCnt="5"/>
      <dgm:spPr/>
    </dgm:pt>
    <dgm:pt modelId="{88A3DEE2-A815-4347-8F16-7B237914CE89}" type="pres">
      <dgm:prSet presAssocID="{1996543B-5D49-4983-87AD-210797EB18A8}" presName="vert1" presStyleCnt="0"/>
      <dgm:spPr/>
    </dgm:pt>
  </dgm:ptLst>
  <dgm:cxnLst>
    <dgm:cxn modelId="{AC27F813-5FB7-4348-B3FF-7B47E001F8E0}" type="presOf" srcId="{06DB69BE-5A6A-4ED7-81BE-523C81606A43}" destId="{80E5FA74-5FBC-4E76-B921-33703DBCEB7A}" srcOrd="0" destOrd="0" presId="urn:microsoft.com/office/officeart/2008/layout/LinedList"/>
    <dgm:cxn modelId="{E5BF5118-3555-4F18-A812-6E8DC9C83456}" srcId="{9C09F8FE-97A5-45F2-AA20-5751DE39D3E4}" destId="{77B099A1-FDDE-4532-9151-3C2C42C39CFF}" srcOrd="3" destOrd="0" parTransId="{DAD57DEB-0B03-4606-B8B3-9FACFEE84B29}" sibTransId="{C156AFBD-F52C-4EAA-8E15-92A525C862B5}"/>
    <dgm:cxn modelId="{DD117D39-AFB3-4F97-ADA0-614EF7C2B67C}" srcId="{9C09F8FE-97A5-45F2-AA20-5751DE39D3E4}" destId="{55A9B2B0-1649-4564-982D-9B757BA63E49}" srcOrd="2" destOrd="0" parTransId="{30DBEEDD-8539-43FF-A0DC-8E0E60857426}" sibTransId="{D6D973E9-250F-4F1C-BF93-61D1E4A74658}"/>
    <dgm:cxn modelId="{75CC2A67-0148-431C-93A3-524381A718A6}" type="presOf" srcId="{77B099A1-FDDE-4532-9151-3C2C42C39CFF}" destId="{5127AA5E-25D3-46C4-998B-0501E2E8EA71}" srcOrd="0" destOrd="0" presId="urn:microsoft.com/office/officeart/2008/layout/LinedList"/>
    <dgm:cxn modelId="{9287FC4F-0E7B-4275-8E16-A2BF797359CF}" srcId="{9C09F8FE-97A5-45F2-AA20-5751DE39D3E4}" destId="{1996543B-5D49-4983-87AD-210797EB18A8}" srcOrd="4" destOrd="0" parTransId="{731140AB-EFF2-4552-B322-EF344B7E954D}" sibTransId="{427E8384-89A9-45C3-A0FE-587C0193D8C7}"/>
    <dgm:cxn modelId="{F6AE3872-E0CA-46FA-B160-E3E9BCD9A39B}" srcId="{9C09F8FE-97A5-45F2-AA20-5751DE39D3E4}" destId="{06DB69BE-5A6A-4ED7-81BE-523C81606A43}" srcOrd="0" destOrd="0" parTransId="{0B06CE78-A5F9-4CD9-8407-BAF09D18924A}" sibTransId="{6A413F62-1672-4E9A-92C7-0E94887900F0}"/>
    <dgm:cxn modelId="{6970317A-B753-4D02-A65F-C27E258470B9}" type="presOf" srcId="{755DC95B-E439-492C-AE3E-8B3C51E4AE39}" destId="{FEDEAC4A-6C83-4039-B8AC-304597E7677B}" srcOrd="0" destOrd="0" presId="urn:microsoft.com/office/officeart/2008/layout/LinedList"/>
    <dgm:cxn modelId="{6FCB407B-9B87-480D-8A57-FE05CCBA01F7}" type="presOf" srcId="{55A9B2B0-1649-4564-982D-9B757BA63E49}" destId="{A03FBA76-EA84-4C1F-8E18-6620C1CD64B0}" srcOrd="0" destOrd="0" presId="urn:microsoft.com/office/officeart/2008/layout/LinedList"/>
    <dgm:cxn modelId="{1EFCE6A1-F353-4EEB-966F-B7E28C10D475}" srcId="{9C09F8FE-97A5-45F2-AA20-5751DE39D3E4}" destId="{755DC95B-E439-492C-AE3E-8B3C51E4AE39}" srcOrd="1" destOrd="0" parTransId="{C48592CA-AA01-4150-8FB0-AD1FC7D47DD1}" sibTransId="{42D90906-EB56-403A-8DFD-D47518BD9E46}"/>
    <dgm:cxn modelId="{501059D8-C9CE-4E55-A50C-C24EB048F3B0}" type="presOf" srcId="{1996543B-5D49-4983-87AD-210797EB18A8}" destId="{9442044A-7A55-475E-B5EE-256499B00ABD}" srcOrd="0" destOrd="0" presId="urn:microsoft.com/office/officeart/2008/layout/LinedList"/>
    <dgm:cxn modelId="{5A64D7F9-9951-4307-ACBB-449073EAAF9B}" type="presOf" srcId="{9C09F8FE-97A5-45F2-AA20-5751DE39D3E4}" destId="{D75871EC-53B0-440C-9B84-5FFE9AB27513}" srcOrd="0" destOrd="0" presId="urn:microsoft.com/office/officeart/2008/layout/LinedList"/>
    <dgm:cxn modelId="{86C8ED88-950A-4165-ACD8-8FC0F772E26B}" type="presParOf" srcId="{D75871EC-53B0-440C-9B84-5FFE9AB27513}" destId="{7800C04C-7437-4917-B5D8-C642581AA36C}" srcOrd="0" destOrd="0" presId="urn:microsoft.com/office/officeart/2008/layout/LinedList"/>
    <dgm:cxn modelId="{6B98FF48-031D-4A6D-BC4F-9EAAB26A7307}" type="presParOf" srcId="{D75871EC-53B0-440C-9B84-5FFE9AB27513}" destId="{B4F496F3-805A-4A80-86D4-BE1178FF0840}" srcOrd="1" destOrd="0" presId="urn:microsoft.com/office/officeart/2008/layout/LinedList"/>
    <dgm:cxn modelId="{F332DAC9-3F26-4562-81BD-33EBE77C8977}" type="presParOf" srcId="{B4F496F3-805A-4A80-86D4-BE1178FF0840}" destId="{80E5FA74-5FBC-4E76-B921-33703DBCEB7A}" srcOrd="0" destOrd="0" presId="urn:microsoft.com/office/officeart/2008/layout/LinedList"/>
    <dgm:cxn modelId="{25F224B4-C751-4029-A14D-D66295C8BF02}" type="presParOf" srcId="{B4F496F3-805A-4A80-86D4-BE1178FF0840}" destId="{905E6757-DFFF-46B1-9C10-B78B6A13B6C0}" srcOrd="1" destOrd="0" presId="urn:microsoft.com/office/officeart/2008/layout/LinedList"/>
    <dgm:cxn modelId="{036B3C5C-CC50-4D4C-9C19-98B27F7E86A9}" type="presParOf" srcId="{D75871EC-53B0-440C-9B84-5FFE9AB27513}" destId="{049D43AC-6627-40A4-816A-FA168AF52C6E}" srcOrd="2" destOrd="0" presId="urn:microsoft.com/office/officeart/2008/layout/LinedList"/>
    <dgm:cxn modelId="{0E4829D7-1215-471B-B992-AD6B02A32E15}" type="presParOf" srcId="{D75871EC-53B0-440C-9B84-5FFE9AB27513}" destId="{21DB0133-9427-4597-8026-BF697F2AFD37}" srcOrd="3" destOrd="0" presId="urn:microsoft.com/office/officeart/2008/layout/LinedList"/>
    <dgm:cxn modelId="{08774DA6-CD9E-4106-8876-1A3FB29CF1D8}" type="presParOf" srcId="{21DB0133-9427-4597-8026-BF697F2AFD37}" destId="{FEDEAC4A-6C83-4039-B8AC-304597E7677B}" srcOrd="0" destOrd="0" presId="urn:microsoft.com/office/officeart/2008/layout/LinedList"/>
    <dgm:cxn modelId="{F093BA98-0787-4C64-8C9B-D6A1A1483052}" type="presParOf" srcId="{21DB0133-9427-4597-8026-BF697F2AFD37}" destId="{42562004-1F9F-4A77-A6C4-67FDB9D778E3}" srcOrd="1" destOrd="0" presId="urn:microsoft.com/office/officeart/2008/layout/LinedList"/>
    <dgm:cxn modelId="{200AB684-F997-43EE-A9B7-789E970D52A2}" type="presParOf" srcId="{D75871EC-53B0-440C-9B84-5FFE9AB27513}" destId="{B0481F75-8A2B-45DB-B46F-A316DD91368A}" srcOrd="4" destOrd="0" presId="urn:microsoft.com/office/officeart/2008/layout/LinedList"/>
    <dgm:cxn modelId="{17480253-F9FC-4DE1-A60C-4B2B09EDF034}" type="presParOf" srcId="{D75871EC-53B0-440C-9B84-5FFE9AB27513}" destId="{1FA28B55-9496-4F7F-9291-E652209FDE9B}" srcOrd="5" destOrd="0" presId="urn:microsoft.com/office/officeart/2008/layout/LinedList"/>
    <dgm:cxn modelId="{6A5389BC-5A62-49F3-A531-D8A34174F355}" type="presParOf" srcId="{1FA28B55-9496-4F7F-9291-E652209FDE9B}" destId="{A03FBA76-EA84-4C1F-8E18-6620C1CD64B0}" srcOrd="0" destOrd="0" presId="urn:microsoft.com/office/officeart/2008/layout/LinedList"/>
    <dgm:cxn modelId="{1868A384-F4E2-4093-B812-2EE3A643A356}" type="presParOf" srcId="{1FA28B55-9496-4F7F-9291-E652209FDE9B}" destId="{5625D9A7-6A01-4120-89D1-7D7FA9E988C2}" srcOrd="1" destOrd="0" presId="urn:microsoft.com/office/officeart/2008/layout/LinedList"/>
    <dgm:cxn modelId="{61516C0F-3F3B-43E2-B2BD-BD779FC0CF20}" type="presParOf" srcId="{D75871EC-53B0-440C-9B84-5FFE9AB27513}" destId="{C916D482-9EEF-4F30-8D79-1D4C1F4FCA76}" srcOrd="6" destOrd="0" presId="urn:microsoft.com/office/officeart/2008/layout/LinedList"/>
    <dgm:cxn modelId="{40D1169D-FB1D-4EFA-85B7-8CBE00E7CD56}" type="presParOf" srcId="{D75871EC-53B0-440C-9B84-5FFE9AB27513}" destId="{7E65170D-034F-4B26-AF31-48016F93F0F0}" srcOrd="7" destOrd="0" presId="urn:microsoft.com/office/officeart/2008/layout/LinedList"/>
    <dgm:cxn modelId="{995D28EC-E262-4C9E-A79A-434BBB85FC6E}" type="presParOf" srcId="{7E65170D-034F-4B26-AF31-48016F93F0F0}" destId="{5127AA5E-25D3-46C4-998B-0501E2E8EA71}" srcOrd="0" destOrd="0" presId="urn:microsoft.com/office/officeart/2008/layout/LinedList"/>
    <dgm:cxn modelId="{DE3296BA-F80F-42D5-9599-886ABFE69A3B}" type="presParOf" srcId="{7E65170D-034F-4B26-AF31-48016F93F0F0}" destId="{0C930837-DA30-4915-9A2D-7729F9770884}" srcOrd="1" destOrd="0" presId="urn:microsoft.com/office/officeart/2008/layout/LinedList"/>
    <dgm:cxn modelId="{CCA226A8-0FD4-4FC9-ACF6-67D4330ADC8F}" type="presParOf" srcId="{D75871EC-53B0-440C-9B84-5FFE9AB27513}" destId="{116ED312-5692-475D-B9DD-1ED26250FECA}" srcOrd="8" destOrd="0" presId="urn:microsoft.com/office/officeart/2008/layout/LinedList"/>
    <dgm:cxn modelId="{B4E45BB0-E842-462A-953C-AC43D972F87A}" type="presParOf" srcId="{D75871EC-53B0-440C-9B84-5FFE9AB27513}" destId="{EDCCD2D7-3F8B-4A3B-8D02-7F0D59F72C7D}" srcOrd="9" destOrd="0" presId="urn:microsoft.com/office/officeart/2008/layout/LinedList"/>
    <dgm:cxn modelId="{E052CEEB-DA18-4BB3-9469-D3135FB9AEBE}" type="presParOf" srcId="{EDCCD2D7-3F8B-4A3B-8D02-7F0D59F72C7D}" destId="{9442044A-7A55-475E-B5EE-256499B00ABD}" srcOrd="0" destOrd="0" presId="urn:microsoft.com/office/officeart/2008/layout/LinedList"/>
    <dgm:cxn modelId="{ACAE0CDC-F208-40E0-982B-86B29C3DD2C5}" type="presParOf" srcId="{EDCCD2D7-3F8B-4A3B-8D02-7F0D59F72C7D}" destId="{88A3DEE2-A815-4347-8F16-7B237914CE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7B13A4-7ECF-416E-8DCD-95879AC14B93}" type="doc">
      <dgm:prSet loTypeId="urn:microsoft.com/office/officeart/2008/layout/LinedList" loCatId="list" qsTypeId="urn:microsoft.com/office/officeart/2005/8/quickstyle/simple2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E1229DBD-C7A2-4932-A099-A91CC9B52980}">
      <dgm:prSet/>
      <dgm:spPr/>
      <dgm:t>
        <a:bodyPr/>
        <a:lstStyle/>
        <a:p>
          <a:r>
            <a:rPr lang="ru-RU"/>
            <a:t>УЗИ сосудов позволяет определить зоны окклюзии и стеноза магистральных артерий;</a:t>
          </a:r>
          <a:endParaRPr lang="en-US"/>
        </a:p>
      </dgm:t>
    </dgm:pt>
    <dgm:pt modelId="{78C9D6F1-01A0-4791-9A31-09846CD9BB81}" type="parTrans" cxnId="{5C4E599E-FC4B-429E-BD3C-A9F5692C60D8}">
      <dgm:prSet/>
      <dgm:spPr/>
      <dgm:t>
        <a:bodyPr/>
        <a:lstStyle/>
        <a:p>
          <a:endParaRPr lang="en-US"/>
        </a:p>
      </dgm:t>
    </dgm:pt>
    <dgm:pt modelId="{DF24E5DB-0213-47A4-861A-5FAA7F948E1A}" type="sibTrans" cxnId="{5C4E599E-FC4B-429E-BD3C-A9F5692C60D8}">
      <dgm:prSet/>
      <dgm:spPr/>
      <dgm:t>
        <a:bodyPr/>
        <a:lstStyle/>
        <a:p>
          <a:endParaRPr lang="en-US"/>
        </a:p>
      </dgm:t>
    </dgm:pt>
    <dgm:pt modelId="{3887327E-2114-4C0A-A380-C74C94ACEF8A}">
      <dgm:prSet/>
      <dgm:spPr/>
      <dgm:t>
        <a:bodyPr/>
        <a:lstStyle/>
        <a:p>
          <a:r>
            <a:rPr lang="ru-RU"/>
            <a:t>Ультразвуковая допплерография (УЗДГ) – позволяет определить наличие пульсации, сегментарное АД, объемный минутный кровоток, скорость кровотока, оцени­вает состояние сосудистой стенки, зоны коллатерального и магистрального крово­обращения на сегментах конечности;</a:t>
          </a:r>
          <a:endParaRPr lang="en-US"/>
        </a:p>
      </dgm:t>
    </dgm:pt>
    <dgm:pt modelId="{04A7E4D5-8679-4EDE-AFE5-23A65CC7D9E1}" type="parTrans" cxnId="{B4FE84B7-1B41-48BE-B091-F51F58ECB248}">
      <dgm:prSet/>
      <dgm:spPr/>
      <dgm:t>
        <a:bodyPr/>
        <a:lstStyle/>
        <a:p>
          <a:endParaRPr lang="en-US"/>
        </a:p>
      </dgm:t>
    </dgm:pt>
    <dgm:pt modelId="{B944F4E9-5A0B-4709-8698-17F79DA960F0}" type="sibTrans" cxnId="{B4FE84B7-1B41-48BE-B091-F51F58ECB248}">
      <dgm:prSet/>
      <dgm:spPr/>
      <dgm:t>
        <a:bodyPr/>
        <a:lstStyle/>
        <a:p>
          <a:endParaRPr lang="en-US"/>
        </a:p>
      </dgm:t>
    </dgm:pt>
    <dgm:pt modelId="{365F8206-8967-4BDA-8218-8466A9FEFFEB}">
      <dgm:prSet/>
      <dgm:spPr/>
      <dgm:t>
        <a:bodyPr/>
        <a:lstStyle/>
        <a:p>
          <a:r>
            <a:rPr lang="ru-RU"/>
            <a:t>Дуплексное ультразвуковое сканирование с допплерографией – существенно дополняет УЗДГ графическим изображением зон окклюзии или стеноза с оценкой характеристик изменения проходимости сосудистого русла, измерением протяженности окклюзирующего субстрата с оценкой его плотности, оценкой диаметров и состояния сосудистой стенки;</a:t>
          </a:r>
          <a:endParaRPr lang="en-US"/>
        </a:p>
      </dgm:t>
    </dgm:pt>
    <dgm:pt modelId="{06879C08-EDE1-4A73-9BA8-471377F9F677}" type="parTrans" cxnId="{29AAC7C4-71A3-4B1A-B92B-10CE4E2BBCBD}">
      <dgm:prSet/>
      <dgm:spPr/>
      <dgm:t>
        <a:bodyPr/>
        <a:lstStyle/>
        <a:p>
          <a:endParaRPr lang="en-US"/>
        </a:p>
      </dgm:t>
    </dgm:pt>
    <dgm:pt modelId="{B251D585-F490-44AC-9D14-B2979AEA9924}" type="sibTrans" cxnId="{29AAC7C4-71A3-4B1A-B92B-10CE4E2BBCBD}">
      <dgm:prSet/>
      <dgm:spPr/>
      <dgm:t>
        <a:bodyPr/>
        <a:lstStyle/>
        <a:p>
          <a:endParaRPr lang="en-US"/>
        </a:p>
      </dgm:t>
    </dgm:pt>
    <dgm:pt modelId="{EC53D91A-A2C7-45B7-8CD4-3D1FD2F7FA6D}">
      <dgm:prSet/>
      <dgm:spPr/>
      <dgm:t>
        <a:bodyPr/>
        <a:lstStyle/>
        <a:p>
          <a:r>
            <a:rPr lang="ru-RU"/>
            <a:t>Радиоизотопное исследование с Хе-133 позволяет оценить состояние периферического кровенаполнения и жизнеспособность конечности при ишемии.</a:t>
          </a:r>
          <a:endParaRPr lang="en-US"/>
        </a:p>
      </dgm:t>
    </dgm:pt>
    <dgm:pt modelId="{59072E94-CA4B-45A5-8B5E-FD2F508268F3}" type="parTrans" cxnId="{A3B72A12-6277-453E-9AC8-2096DB083B89}">
      <dgm:prSet/>
      <dgm:spPr/>
      <dgm:t>
        <a:bodyPr/>
        <a:lstStyle/>
        <a:p>
          <a:endParaRPr lang="en-US"/>
        </a:p>
      </dgm:t>
    </dgm:pt>
    <dgm:pt modelId="{59B7B699-B323-4B22-A6B3-456CC2055344}" type="sibTrans" cxnId="{A3B72A12-6277-453E-9AC8-2096DB083B89}">
      <dgm:prSet/>
      <dgm:spPr/>
      <dgm:t>
        <a:bodyPr/>
        <a:lstStyle/>
        <a:p>
          <a:endParaRPr lang="en-US"/>
        </a:p>
      </dgm:t>
    </dgm:pt>
    <dgm:pt modelId="{963B8948-82F8-4437-B2A7-970F11CA90B8}" type="pres">
      <dgm:prSet presAssocID="{0B7B13A4-7ECF-416E-8DCD-95879AC14B93}" presName="vert0" presStyleCnt="0">
        <dgm:presLayoutVars>
          <dgm:dir/>
          <dgm:animOne val="branch"/>
          <dgm:animLvl val="lvl"/>
        </dgm:presLayoutVars>
      </dgm:prSet>
      <dgm:spPr/>
    </dgm:pt>
    <dgm:pt modelId="{EF3A7CA8-3A7B-480A-815B-6097B43AAFEC}" type="pres">
      <dgm:prSet presAssocID="{E1229DBD-C7A2-4932-A099-A91CC9B52980}" presName="thickLine" presStyleLbl="alignNode1" presStyleIdx="0" presStyleCnt="4"/>
      <dgm:spPr/>
    </dgm:pt>
    <dgm:pt modelId="{74EA5560-A275-4086-9835-4B0A3327809D}" type="pres">
      <dgm:prSet presAssocID="{E1229DBD-C7A2-4932-A099-A91CC9B52980}" presName="horz1" presStyleCnt="0"/>
      <dgm:spPr/>
    </dgm:pt>
    <dgm:pt modelId="{747CBA12-D38C-4C4B-9EA8-ECA267920575}" type="pres">
      <dgm:prSet presAssocID="{E1229DBD-C7A2-4932-A099-A91CC9B52980}" presName="tx1" presStyleLbl="revTx" presStyleIdx="0" presStyleCnt="4"/>
      <dgm:spPr/>
    </dgm:pt>
    <dgm:pt modelId="{34C897EC-F7B6-4223-90A7-E8428B2A748B}" type="pres">
      <dgm:prSet presAssocID="{E1229DBD-C7A2-4932-A099-A91CC9B52980}" presName="vert1" presStyleCnt="0"/>
      <dgm:spPr/>
    </dgm:pt>
    <dgm:pt modelId="{6BC3E2CC-E27D-4F5F-A1A0-48E744B5AA4F}" type="pres">
      <dgm:prSet presAssocID="{3887327E-2114-4C0A-A380-C74C94ACEF8A}" presName="thickLine" presStyleLbl="alignNode1" presStyleIdx="1" presStyleCnt="4"/>
      <dgm:spPr/>
    </dgm:pt>
    <dgm:pt modelId="{2CD7D5E6-6385-456A-BC5C-CA21765E0829}" type="pres">
      <dgm:prSet presAssocID="{3887327E-2114-4C0A-A380-C74C94ACEF8A}" presName="horz1" presStyleCnt="0"/>
      <dgm:spPr/>
    </dgm:pt>
    <dgm:pt modelId="{336FEA5D-84B5-4DE3-91F9-151A5ED130E4}" type="pres">
      <dgm:prSet presAssocID="{3887327E-2114-4C0A-A380-C74C94ACEF8A}" presName="tx1" presStyleLbl="revTx" presStyleIdx="1" presStyleCnt="4"/>
      <dgm:spPr/>
    </dgm:pt>
    <dgm:pt modelId="{E92A2FBB-EA47-4D9C-A729-B31F5901F293}" type="pres">
      <dgm:prSet presAssocID="{3887327E-2114-4C0A-A380-C74C94ACEF8A}" presName="vert1" presStyleCnt="0"/>
      <dgm:spPr/>
    </dgm:pt>
    <dgm:pt modelId="{C7026479-AF12-4C02-935B-7CFD8E23CD0C}" type="pres">
      <dgm:prSet presAssocID="{365F8206-8967-4BDA-8218-8466A9FEFFEB}" presName="thickLine" presStyleLbl="alignNode1" presStyleIdx="2" presStyleCnt="4"/>
      <dgm:spPr/>
    </dgm:pt>
    <dgm:pt modelId="{D57B00B5-2302-45DD-9A5B-7AC6D5979DE0}" type="pres">
      <dgm:prSet presAssocID="{365F8206-8967-4BDA-8218-8466A9FEFFEB}" presName="horz1" presStyleCnt="0"/>
      <dgm:spPr/>
    </dgm:pt>
    <dgm:pt modelId="{B7AFF9F4-8FFF-4640-9C58-75629411EB64}" type="pres">
      <dgm:prSet presAssocID="{365F8206-8967-4BDA-8218-8466A9FEFFEB}" presName="tx1" presStyleLbl="revTx" presStyleIdx="2" presStyleCnt="4"/>
      <dgm:spPr/>
    </dgm:pt>
    <dgm:pt modelId="{07FC9DB5-99DA-4C8F-A4D9-A2EC84686352}" type="pres">
      <dgm:prSet presAssocID="{365F8206-8967-4BDA-8218-8466A9FEFFEB}" presName="vert1" presStyleCnt="0"/>
      <dgm:spPr/>
    </dgm:pt>
    <dgm:pt modelId="{EB77361A-A2E6-4CFE-995C-A445BDA803FB}" type="pres">
      <dgm:prSet presAssocID="{EC53D91A-A2C7-45B7-8CD4-3D1FD2F7FA6D}" presName="thickLine" presStyleLbl="alignNode1" presStyleIdx="3" presStyleCnt="4"/>
      <dgm:spPr/>
    </dgm:pt>
    <dgm:pt modelId="{5ADF1692-7BFF-4F5F-BD6A-6C55FD285770}" type="pres">
      <dgm:prSet presAssocID="{EC53D91A-A2C7-45B7-8CD4-3D1FD2F7FA6D}" presName="horz1" presStyleCnt="0"/>
      <dgm:spPr/>
    </dgm:pt>
    <dgm:pt modelId="{14827AE0-26BC-4A10-8135-E7A5177BDE50}" type="pres">
      <dgm:prSet presAssocID="{EC53D91A-A2C7-45B7-8CD4-3D1FD2F7FA6D}" presName="tx1" presStyleLbl="revTx" presStyleIdx="3" presStyleCnt="4"/>
      <dgm:spPr/>
    </dgm:pt>
    <dgm:pt modelId="{7E9953B1-2B43-4A4E-A580-1C985372A20E}" type="pres">
      <dgm:prSet presAssocID="{EC53D91A-A2C7-45B7-8CD4-3D1FD2F7FA6D}" presName="vert1" presStyleCnt="0"/>
      <dgm:spPr/>
    </dgm:pt>
  </dgm:ptLst>
  <dgm:cxnLst>
    <dgm:cxn modelId="{26391212-290D-4062-B324-B657829DC78E}" type="presOf" srcId="{0B7B13A4-7ECF-416E-8DCD-95879AC14B93}" destId="{963B8948-82F8-4437-B2A7-970F11CA90B8}" srcOrd="0" destOrd="0" presId="urn:microsoft.com/office/officeart/2008/layout/LinedList"/>
    <dgm:cxn modelId="{A3B72A12-6277-453E-9AC8-2096DB083B89}" srcId="{0B7B13A4-7ECF-416E-8DCD-95879AC14B93}" destId="{EC53D91A-A2C7-45B7-8CD4-3D1FD2F7FA6D}" srcOrd="3" destOrd="0" parTransId="{59072E94-CA4B-45A5-8B5E-FD2F508268F3}" sibTransId="{59B7B699-B323-4B22-A6B3-456CC2055344}"/>
    <dgm:cxn modelId="{E9822815-14C5-4C38-81C7-5D246A547D34}" type="presOf" srcId="{3887327E-2114-4C0A-A380-C74C94ACEF8A}" destId="{336FEA5D-84B5-4DE3-91F9-151A5ED130E4}" srcOrd="0" destOrd="0" presId="urn:microsoft.com/office/officeart/2008/layout/LinedList"/>
    <dgm:cxn modelId="{E585532A-067C-481D-816D-89405262E43F}" type="presOf" srcId="{EC53D91A-A2C7-45B7-8CD4-3D1FD2F7FA6D}" destId="{14827AE0-26BC-4A10-8135-E7A5177BDE50}" srcOrd="0" destOrd="0" presId="urn:microsoft.com/office/officeart/2008/layout/LinedList"/>
    <dgm:cxn modelId="{5C4E599E-FC4B-429E-BD3C-A9F5692C60D8}" srcId="{0B7B13A4-7ECF-416E-8DCD-95879AC14B93}" destId="{E1229DBD-C7A2-4932-A099-A91CC9B52980}" srcOrd="0" destOrd="0" parTransId="{78C9D6F1-01A0-4791-9A31-09846CD9BB81}" sibTransId="{DF24E5DB-0213-47A4-861A-5FAA7F948E1A}"/>
    <dgm:cxn modelId="{40DCA6B2-2C9B-4306-8695-5D5F5A445033}" type="presOf" srcId="{E1229DBD-C7A2-4932-A099-A91CC9B52980}" destId="{747CBA12-D38C-4C4B-9EA8-ECA267920575}" srcOrd="0" destOrd="0" presId="urn:microsoft.com/office/officeart/2008/layout/LinedList"/>
    <dgm:cxn modelId="{B4FE84B7-1B41-48BE-B091-F51F58ECB248}" srcId="{0B7B13A4-7ECF-416E-8DCD-95879AC14B93}" destId="{3887327E-2114-4C0A-A380-C74C94ACEF8A}" srcOrd="1" destOrd="0" parTransId="{04A7E4D5-8679-4EDE-AFE5-23A65CC7D9E1}" sibTransId="{B944F4E9-5A0B-4709-8698-17F79DA960F0}"/>
    <dgm:cxn modelId="{E06911C4-D3D6-4604-B3A9-085E37B0C390}" type="presOf" srcId="{365F8206-8967-4BDA-8218-8466A9FEFFEB}" destId="{B7AFF9F4-8FFF-4640-9C58-75629411EB64}" srcOrd="0" destOrd="0" presId="urn:microsoft.com/office/officeart/2008/layout/LinedList"/>
    <dgm:cxn modelId="{29AAC7C4-71A3-4B1A-B92B-10CE4E2BBCBD}" srcId="{0B7B13A4-7ECF-416E-8DCD-95879AC14B93}" destId="{365F8206-8967-4BDA-8218-8466A9FEFFEB}" srcOrd="2" destOrd="0" parTransId="{06879C08-EDE1-4A73-9BA8-471377F9F677}" sibTransId="{B251D585-F490-44AC-9D14-B2979AEA9924}"/>
    <dgm:cxn modelId="{07AB10E6-B88E-414C-885C-2BD13FCDDC82}" type="presParOf" srcId="{963B8948-82F8-4437-B2A7-970F11CA90B8}" destId="{EF3A7CA8-3A7B-480A-815B-6097B43AAFEC}" srcOrd="0" destOrd="0" presId="urn:microsoft.com/office/officeart/2008/layout/LinedList"/>
    <dgm:cxn modelId="{5C1F80EF-665A-4B09-81BE-B9DC62A57632}" type="presParOf" srcId="{963B8948-82F8-4437-B2A7-970F11CA90B8}" destId="{74EA5560-A275-4086-9835-4B0A3327809D}" srcOrd="1" destOrd="0" presId="urn:microsoft.com/office/officeart/2008/layout/LinedList"/>
    <dgm:cxn modelId="{085F84D2-6F06-48C0-9D5D-76121EA3111E}" type="presParOf" srcId="{74EA5560-A275-4086-9835-4B0A3327809D}" destId="{747CBA12-D38C-4C4B-9EA8-ECA267920575}" srcOrd="0" destOrd="0" presId="urn:microsoft.com/office/officeart/2008/layout/LinedList"/>
    <dgm:cxn modelId="{A24D2F30-7330-4BD0-BC57-9AFCDB445135}" type="presParOf" srcId="{74EA5560-A275-4086-9835-4B0A3327809D}" destId="{34C897EC-F7B6-4223-90A7-E8428B2A748B}" srcOrd="1" destOrd="0" presId="urn:microsoft.com/office/officeart/2008/layout/LinedList"/>
    <dgm:cxn modelId="{A3638E45-1198-481B-A646-6B144ECFE6D0}" type="presParOf" srcId="{963B8948-82F8-4437-B2A7-970F11CA90B8}" destId="{6BC3E2CC-E27D-4F5F-A1A0-48E744B5AA4F}" srcOrd="2" destOrd="0" presId="urn:microsoft.com/office/officeart/2008/layout/LinedList"/>
    <dgm:cxn modelId="{A55B14CA-1A8A-420B-AB94-23D6B4750150}" type="presParOf" srcId="{963B8948-82F8-4437-B2A7-970F11CA90B8}" destId="{2CD7D5E6-6385-456A-BC5C-CA21765E0829}" srcOrd="3" destOrd="0" presId="urn:microsoft.com/office/officeart/2008/layout/LinedList"/>
    <dgm:cxn modelId="{2E570D67-0149-46C5-A862-F452F482E502}" type="presParOf" srcId="{2CD7D5E6-6385-456A-BC5C-CA21765E0829}" destId="{336FEA5D-84B5-4DE3-91F9-151A5ED130E4}" srcOrd="0" destOrd="0" presId="urn:microsoft.com/office/officeart/2008/layout/LinedList"/>
    <dgm:cxn modelId="{55CE24F7-8C72-4506-9738-CC8CEEEFD69A}" type="presParOf" srcId="{2CD7D5E6-6385-456A-BC5C-CA21765E0829}" destId="{E92A2FBB-EA47-4D9C-A729-B31F5901F293}" srcOrd="1" destOrd="0" presId="urn:microsoft.com/office/officeart/2008/layout/LinedList"/>
    <dgm:cxn modelId="{EBC7B0EC-571C-4385-9971-BFABDF06B7E0}" type="presParOf" srcId="{963B8948-82F8-4437-B2A7-970F11CA90B8}" destId="{C7026479-AF12-4C02-935B-7CFD8E23CD0C}" srcOrd="4" destOrd="0" presId="urn:microsoft.com/office/officeart/2008/layout/LinedList"/>
    <dgm:cxn modelId="{EF304F69-2406-48BC-9104-07BEFD362A50}" type="presParOf" srcId="{963B8948-82F8-4437-B2A7-970F11CA90B8}" destId="{D57B00B5-2302-45DD-9A5B-7AC6D5979DE0}" srcOrd="5" destOrd="0" presId="urn:microsoft.com/office/officeart/2008/layout/LinedList"/>
    <dgm:cxn modelId="{0255642F-7177-4AA0-B11F-93FE1A2D96F2}" type="presParOf" srcId="{D57B00B5-2302-45DD-9A5B-7AC6D5979DE0}" destId="{B7AFF9F4-8FFF-4640-9C58-75629411EB64}" srcOrd="0" destOrd="0" presId="urn:microsoft.com/office/officeart/2008/layout/LinedList"/>
    <dgm:cxn modelId="{380EB519-5E61-4DD2-B078-A52E82142AB8}" type="presParOf" srcId="{D57B00B5-2302-45DD-9A5B-7AC6D5979DE0}" destId="{07FC9DB5-99DA-4C8F-A4D9-A2EC84686352}" srcOrd="1" destOrd="0" presId="urn:microsoft.com/office/officeart/2008/layout/LinedList"/>
    <dgm:cxn modelId="{F74BC6BD-7CB2-495B-B438-016E691A9EF4}" type="presParOf" srcId="{963B8948-82F8-4437-B2A7-970F11CA90B8}" destId="{EB77361A-A2E6-4CFE-995C-A445BDA803FB}" srcOrd="6" destOrd="0" presId="urn:microsoft.com/office/officeart/2008/layout/LinedList"/>
    <dgm:cxn modelId="{6D65D6EA-5596-4032-9249-2CF3141BB023}" type="presParOf" srcId="{963B8948-82F8-4437-B2A7-970F11CA90B8}" destId="{5ADF1692-7BFF-4F5F-BD6A-6C55FD285770}" srcOrd="7" destOrd="0" presId="urn:microsoft.com/office/officeart/2008/layout/LinedList"/>
    <dgm:cxn modelId="{B69CE9C7-74EC-4B36-B577-A14CF525BDE1}" type="presParOf" srcId="{5ADF1692-7BFF-4F5F-BD6A-6C55FD285770}" destId="{14827AE0-26BC-4A10-8135-E7A5177BDE50}" srcOrd="0" destOrd="0" presId="urn:microsoft.com/office/officeart/2008/layout/LinedList"/>
    <dgm:cxn modelId="{E14AEFB0-1A95-4A3A-80CF-2E7BD21C33CF}" type="presParOf" srcId="{5ADF1692-7BFF-4F5F-BD6A-6C55FD285770}" destId="{7E9953B1-2B43-4A4E-A580-1C985372A2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935C6E-F801-4D38-B8EA-D4506F9EC40C}" type="doc">
      <dgm:prSet loTypeId="urn:microsoft.com/office/officeart/2008/layout/LinedList" loCatId="list" qsTypeId="urn:microsoft.com/office/officeart/2005/8/quickstyle/simple4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34EFF58A-BD47-41F6-BF9C-D9B909A4D09D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МРТ с контрастированием </a:t>
          </a:r>
          <a:r>
            <a:rPr lang="ru-RU" dirty="0"/>
            <a:t>– наиболее информативный из имеющихся неинвазивных методов исследования. Позволяет оценить характер изменения сосудистой  стенки, степень сужения, протяженность окклюзии, минутный кровоток, объемное кровенаполнение конечности, дает трехмерное изображение с различных ракурсов и т.д.;</a:t>
          </a:r>
          <a:endParaRPr lang="en-US" dirty="0"/>
        </a:p>
      </dgm:t>
    </dgm:pt>
    <dgm:pt modelId="{0AB8069D-1665-4E96-A900-4490748184E7}" type="parTrans" cxnId="{61F5F608-DC07-4B8A-A5C0-50E89016E552}">
      <dgm:prSet/>
      <dgm:spPr/>
      <dgm:t>
        <a:bodyPr/>
        <a:lstStyle/>
        <a:p>
          <a:endParaRPr lang="en-US"/>
        </a:p>
      </dgm:t>
    </dgm:pt>
    <dgm:pt modelId="{D5200AE5-2047-4264-97B9-3840C9CDE6ED}" type="sibTrans" cxnId="{61F5F608-DC07-4B8A-A5C0-50E89016E552}">
      <dgm:prSet/>
      <dgm:spPr/>
      <dgm:t>
        <a:bodyPr/>
        <a:lstStyle/>
        <a:p>
          <a:endParaRPr lang="en-US"/>
        </a:p>
      </dgm:t>
    </dgm:pt>
    <dgm:pt modelId="{977DDD76-4226-4154-B535-853EC60EFD9F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Ангиография </a:t>
          </a:r>
          <a:r>
            <a:rPr lang="ru-RU" dirty="0"/>
            <a:t>– остается основным методом прижизненной диагностики морфологических изменений сосудов, широко применяется для диагностики заболеваний всех органов и систем, позволяет комплексно оценить кровоснабжение нескольких органов;</a:t>
          </a:r>
          <a:endParaRPr lang="en-US" dirty="0"/>
        </a:p>
      </dgm:t>
    </dgm:pt>
    <dgm:pt modelId="{56B8D9A8-22FF-4676-82FD-E810D7166EEA}" type="parTrans" cxnId="{2FFBC07E-5B42-48F6-BAA1-01FAABAE9C04}">
      <dgm:prSet/>
      <dgm:spPr/>
      <dgm:t>
        <a:bodyPr/>
        <a:lstStyle/>
        <a:p>
          <a:endParaRPr lang="en-US"/>
        </a:p>
      </dgm:t>
    </dgm:pt>
    <dgm:pt modelId="{45B5A5B0-7B7C-4FD5-A315-B9AFD1E2F856}" type="sibTrans" cxnId="{2FFBC07E-5B42-48F6-BAA1-01FAABAE9C04}">
      <dgm:prSet/>
      <dgm:spPr/>
      <dgm:t>
        <a:bodyPr/>
        <a:lstStyle/>
        <a:p>
          <a:endParaRPr lang="en-US"/>
        </a:p>
      </dgm:t>
    </dgm:pt>
    <dgm:pt modelId="{91F87FB4-EBBD-451B-9CBB-87A900BAFC93}">
      <dgm:prSet/>
      <dgm:spPr/>
      <dgm:t>
        <a:bodyPr/>
        <a:lstStyle/>
        <a:p>
          <a:r>
            <a:rPr lang="ru-RU" dirty="0"/>
            <a:t>Ангиографическая диагностика может сочетаться с манипуляциями, проводимыми после ангиографии под контролем </a:t>
          </a:r>
          <a:r>
            <a:rPr lang="ru-RU" dirty="0" err="1"/>
            <a:t>ЭОПа</a:t>
          </a:r>
          <a:r>
            <a:rPr lang="ru-RU" dirty="0"/>
            <a:t> – баллонная дилатация артерий – ангиопластика, </a:t>
          </a:r>
          <a:r>
            <a:rPr lang="ru-RU" dirty="0" err="1"/>
            <a:t>стентирование</a:t>
          </a:r>
          <a:r>
            <a:rPr lang="ru-RU" dirty="0"/>
            <a:t> артерий, и другие внутрисосудистые процедуры.</a:t>
          </a:r>
          <a:endParaRPr lang="en-US" dirty="0"/>
        </a:p>
      </dgm:t>
    </dgm:pt>
    <dgm:pt modelId="{6E453AFA-FC2F-4BEB-A282-04E4BA058892}" type="parTrans" cxnId="{3C815636-2E44-49BC-8BB0-95459AA7903C}">
      <dgm:prSet/>
      <dgm:spPr/>
      <dgm:t>
        <a:bodyPr/>
        <a:lstStyle/>
        <a:p>
          <a:endParaRPr lang="en-US"/>
        </a:p>
      </dgm:t>
    </dgm:pt>
    <dgm:pt modelId="{B96FB2FB-0220-4718-9DC8-850CA5E36D64}" type="sibTrans" cxnId="{3C815636-2E44-49BC-8BB0-95459AA7903C}">
      <dgm:prSet/>
      <dgm:spPr/>
      <dgm:t>
        <a:bodyPr/>
        <a:lstStyle/>
        <a:p>
          <a:endParaRPr lang="en-US"/>
        </a:p>
      </dgm:t>
    </dgm:pt>
    <dgm:pt modelId="{16F7FC31-A47B-4FC3-B2A3-6A0580CD0CB4}" type="pres">
      <dgm:prSet presAssocID="{6D935C6E-F801-4D38-B8EA-D4506F9EC40C}" presName="vert0" presStyleCnt="0">
        <dgm:presLayoutVars>
          <dgm:dir/>
          <dgm:animOne val="branch"/>
          <dgm:animLvl val="lvl"/>
        </dgm:presLayoutVars>
      </dgm:prSet>
      <dgm:spPr/>
    </dgm:pt>
    <dgm:pt modelId="{C03BA34B-438F-493E-B9F8-FB03FC8C6505}" type="pres">
      <dgm:prSet presAssocID="{34EFF58A-BD47-41F6-BF9C-D9B909A4D09D}" presName="thickLine" presStyleLbl="alignNode1" presStyleIdx="0" presStyleCnt="3"/>
      <dgm:spPr/>
    </dgm:pt>
    <dgm:pt modelId="{1AFB2572-7E59-4F1E-AE68-1944F5D89314}" type="pres">
      <dgm:prSet presAssocID="{34EFF58A-BD47-41F6-BF9C-D9B909A4D09D}" presName="horz1" presStyleCnt="0"/>
      <dgm:spPr/>
    </dgm:pt>
    <dgm:pt modelId="{A194438E-C505-40E0-88BA-6AF635CD347D}" type="pres">
      <dgm:prSet presAssocID="{34EFF58A-BD47-41F6-BF9C-D9B909A4D09D}" presName="tx1" presStyleLbl="revTx" presStyleIdx="0" presStyleCnt="3"/>
      <dgm:spPr/>
    </dgm:pt>
    <dgm:pt modelId="{C68739A7-8479-48BA-B13C-7345A8C3C439}" type="pres">
      <dgm:prSet presAssocID="{34EFF58A-BD47-41F6-BF9C-D9B909A4D09D}" presName="vert1" presStyleCnt="0"/>
      <dgm:spPr/>
    </dgm:pt>
    <dgm:pt modelId="{70B57380-F7DD-4C3C-8729-4ABF5357F035}" type="pres">
      <dgm:prSet presAssocID="{977DDD76-4226-4154-B535-853EC60EFD9F}" presName="thickLine" presStyleLbl="alignNode1" presStyleIdx="1" presStyleCnt="3"/>
      <dgm:spPr/>
    </dgm:pt>
    <dgm:pt modelId="{34CFB00A-E4AA-495C-A3B8-8FB574E23C36}" type="pres">
      <dgm:prSet presAssocID="{977DDD76-4226-4154-B535-853EC60EFD9F}" presName="horz1" presStyleCnt="0"/>
      <dgm:spPr/>
    </dgm:pt>
    <dgm:pt modelId="{E3ED5E83-F837-4F12-B85F-D58FA158C9B1}" type="pres">
      <dgm:prSet presAssocID="{977DDD76-4226-4154-B535-853EC60EFD9F}" presName="tx1" presStyleLbl="revTx" presStyleIdx="1" presStyleCnt="3"/>
      <dgm:spPr/>
    </dgm:pt>
    <dgm:pt modelId="{75B6AB89-2AAB-4EB7-B842-A6B4ED004884}" type="pres">
      <dgm:prSet presAssocID="{977DDD76-4226-4154-B535-853EC60EFD9F}" presName="vert1" presStyleCnt="0"/>
      <dgm:spPr/>
    </dgm:pt>
    <dgm:pt modelId="{E80FEBAD-09CD-449D-AD4C-7BFC4D6AA08B}" type="pres">
      <dgm:prSet presAssocID="{91F87FB4-EBBD-451B-9CBB-87A900BAFC93}" presName="thickLine" presStyleLbl="alignNode1" presStyleIdx="2" presStyleCnt="3"/>
      <dgm:spPr/>
    </dgm:pt>
    <dgm:pt modelId="{67E801DB-6121-41A9-9ABD-55202804B690}" type="pres">
      <dgm:prSet presAssocID="{91F87FB4-EBBD-451B-9CBB-87A900BAFC93}" presName="horz1" presStyleCnt="0"/>
      <dgm:spPr/>
    </dgm:pt>
    <dgm:pt modelId="{8FA5D909-177B-4AD8-B275-C23A81B527D6}" type="pres">
      <dgm:prSet presAssocID="{91F87FB4-EBBD-451B-9CBB-87A900BAFC93}" presName="tx1" presStyleLbl="revTx" presStyleIdx="2" presStyleCnt="3"/>
      <dgm:spPr/>
    </dgm:pt>
    <dgm:pt modelId="{2FD33E4F-B2C8-46C7-BC12-C7D84BA737A5}" type="pres">
      <dgm:prSet presAssocID="{91F87FB4-EBBD-451B-9CBB-87A900BAFC93}" presName="vert1" presStyleCnt="0"/>
      <dgm:spPr/>
    </dgm:pt>
  </dgm:ptLst>
  <dgm:cxnLst>
    <dgm:cxn modelId="{01FA6701-37A3-4E02-B051-37BED1DB5D48}" type="presOf" srcId="{91F87FB4-EBBD-451B-9CBB-87A900BAFC93}" destId="{8FA5D909-177B-4AD8-B275-C23A81B527D6}" srcOrd="0" destOrd="0" presId="urn:microsoft.com/office/officeart/2008/layout/LinedList"/>
    <dgm:cxn modelId="{6A24E701-DA43-449A-8204-D0573F967823}" type="presOf" srcId="{977DDD76-4226-4154-B535-853EC60EFD9F}" destId="{E3ED5E83-F837-4F12-B85F-D58FA158C9B1}" srcOrd="0" destOrd="0" presId="urn:microsoft.com/office/officeart/2008/layout/LinedList"/>
    <dgm:cxn modelId="{61F5F608-DC07-4B8A-A5C0-50E89016E552}" srcId="{6D935C6E-F801-4D38-B8EA-D4506F9EC40C}" destId="{34EFF58A-BD47-41F6-BF9C-D9B909A4D09D}" srcOrd="0" destOrd="0" parTransId="{0AB8069D-1665-4E96-A900-4490748184E7}" sibTransId="{D5200AE5-2047-4264-97B9-3840C9CDE6ED}"/>
    <dgm:cxn modelId="{3C815636-2E44-49BC-8BB0-95459AA7903C}" srcId="{6D935C6E-F801-4D38-B8EA-D4506F9EC40C}" destId="{91F87FB4-EBBD-451B-9CBB-87A900BAFC93}" srcOrd="2" destOrd="0" parTransId="{6E453AFA-FC2F-4BEB-A282-04E4BA058892}" sibTransId="{B96FB2FB-0220-4718-9DC8-850CA5E36D64}"/>
    <dgm:cxn modelId="{3AB5F546-E8DC-4814-8658-2AB691251D1E}" type="presOf" srcId="{34EFF58A-BD47-41F6-BF9C-D9B909A4D09D}" destId="{A194438E-C505-40E0-88BA-6AF635CD347D}" srcOrd="0" destOrd="0" presId="urn:microsoft.com/office/officeart/2008/layout/LinedList"/>
    <dgm:cxn modelId="{2FFBC07E-5B42-48F6-BAA1-01FAABAE9C04}" srcId="{6D935C6E-F801-4D38-B8EA-D4506F9EC40C}" destId="{977DDD76-4226-4154-B535-853EC60EFD9F}" srcOrd="1" destOrd="0" parTransId="{56B8D9A8-22FF-4676-82FD-E810D7166EEA}" sibTransId="{45B5A5B0-7B7C-4FD5-A315-B9AFD1E2F856}"/>
    <dgm:cxn modelId="{587F9299-7204-4EE3-A8B2-6F9FE074DE87}" type="presOf" srcId="{6D935C6E-F801-4D38-B8EA-D4506F9EC40C}" destId="{16F7FC31-A47B-4FC3-B2A3-6A0580CD0CB4}" srcOrd="0" destOrd="0" presId="urn:microsoft.com/office/officeart/2008/layout/LinedList"/>
    <dgm:cxn modelId="{65AA2B38-5B3F-4CAF-ACE4-4DBFC22FAFFA}" type="presParOf" srcId="{16F7FC31-A47B-4FC3-B2A3-6A0580CD0CB4}" destId="{C03BA34B-438F-493E-B9F8-FB03FC8C6505}" srcOrd="0" destOrd="0" presId="urn:microsoft.com/office/officeart/2008/layout/LinedList"/>
    <dgm:cxn modelId="{EB5C00E4-B3F0-4A8A-9D20-54E431090FB5}" type="presParOf" srcId="{16F7FC31-A47B-4FC3-B2A3-6A0580CD0CB4}" destId="{1AFB2572-7E59-4F1E-AE68-1944F5D89314}" srcOrd="1" destOrd="0" presId="urn:microsoft.com/office/officeart/2008/layout/LinedList"/>
    <dgm:cxn modelId="{E5FFDEA1-C101-478E-8E0B-42EFAA9E3498}" type="presParOf" srcId="{1AFB2572-7E59-4F1E-AE68-1944F5D89314}" destId="{A194438E-C505-40E0-88BA-6AF635CD347D}" srcOrd="0" destOrd="0" presId="urn:microsoft.com/office/officeart/2008/layout/LinedList"/>
    <dgm:cxn modelId="{F3255D70-2C02-4C5D-A10C-8830F7581668}" type="presParOf" srcId="{1AFB2572-7E59-4F1E-AE68-1944F5D89314}" destId="{C68739A7-8479-48BA-B13C-7345A8C3C439}" srcOrd="1" destOrd="0" presId="urn:microsoft.com/office/officeart/2008/layout/LinedList"/>
    <dgm:cxn modelId="{E33AF7E7-B4DB-403A-8F87-66F79983A790}" type="presParOf" srcId="{16F7FC31-A47B-4FC3-B2A3-6A0580CD0CB4}" destId="{70B57380-F7DD-4C3C-8729-4ABF5357F035}" srcOrd="2" destOrd="0" presId="urn:microsoft.com/office/officeart/2008/layout/LinedList"/>
    <dgm:cxn modelId="{23C6B3F2-E7AA-47EF-9E3B-F13F2D47FF9F}" type="presParOf" srcId="{16F7FC31-A47B-4FC3-B2A3-6A0580CD0CB4}" destId="{34CFB00A-E4AA-495C-A3B8-8FB574E23C36}" srcOrd="3" destOrd="0" presId="urn:microsoft.com/office/officeart/2008/layout/LinedList"/>
    <dgm:cxn modelId="{C0FD52D9-4421-4D24-B7BA-CDACCF1F38A3}" type="presParOf" srcId="{34CFB00A-E4AA-495C-A3B8-8FB574E23C36}" destId="{E3ED5E83-F837-4F12-B85F-D58FA158C9B1}" srcOrd="0" destOrd="0" presId="urn:microsoft.com/office/officeart/2008/layout/LinedList"/>
    <dgm:cxn modelId="{F18F0DCD-9890-4D0B-90C8-80F64343D58F}" type="presParOf" srcId="{34CFB00A-E4AA-495C-A3B8-8FB574E23C36}" destId="{75B6AB89-2AAB-4EB7-B842-A6B4ED004884}" srcOrd="1" destOrd="0" presId="urn:microsoft.com/office/officeart/2008/layout/LinedList"/>
    <dgm:cxn modelId="{5FF9711E-B8F0-4A8B-A29E-DE416A753CCD}" type="presParOf" srcId="{16F7FC31-A47B-4FC3-B2A3-6A0580CD0CB4}" destId="{E80FEBAD-09CD-449D-AD4C-7BFC4D6AA08B}" srcOrd="4" destOrd="0" presId="urn:microsoft.com/office/officeart/2008/layout/LinedList"/>
    <dgm:cxn modelId="{97BE3B4F-8BF5-467A-89F4-A28E78BFBCB7}" type="presParOf" srcId="{16F7FC31-A47B-4FC3-B2A3-6A0580CD0CB4}" destId="{67E801DB-6121-41A9-9ABD-55202804B690}" srcOrd="5" destOrd="0" presId="urn:microsoft.com/office/officeart/2008/layout/LinedList"/>
    <dgm:cxn modelId="{CCE7617E-DC24-4111-BBA3-5EEE95D3BDBA}" type="presParOf" srcId="{67E801DB-6121-41A9-9ABD-55202804B690}" destId="{8FA5D909-177B-4AD8-B275-C23A81B527D6}" srcOrd="0" destOrd="0" presId="urn:microsoft.com/office/officeart/2008/layout/LinedList"/>
    <dgm:cxn modelId="{AD024F86-680C-4521-A09A-44D4411385C4}" type="presParOf" srcId="{67E801DB-6121-41A9-9ABD-55202804B690}" destId="{2FD33E4F-B2C8-46C7-BC12-C7D84BA737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C32617-CAFD-41FE-A781-16750635CF61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B94864-FEE4-4095-B2EE-DF9DF0625845}">
      <dgm:prSet/>
      <dgm:spPr/>
      <dgm:t>
        <a:bodyPr/>
        <a:lstStyle/>
        <a:p>
          <a:r>
            <a:rPr lang="ru-RU"/>
            <a:t>После установления диагноза и степени нарушения кровотока, с учетом степени ишемии назначается лечение, обычно ориентируются при лечении на классификацию стадий ишемии по А.В. Покровскому.</a:t>
          </a:r>
          <a:endParaRPr lang="en-US"/>
        </a:p>
      </dgm:t>
    </dgm:pt>
    <dgm:pt modelId="{C8830F5A-91EA-44B1-9203-DCDFC08E92DD}" type="parTrans" cxnId="{C2F34C05-D86C-49DB-917E-75364A8EFE07}">
      <dgm:prSet/>
      <dgm:spPr/>
      <dgm:t>
        <a:bodyPr/>
        <a:lstStyle/>
        <a:p>
          <a:endParaRPr lang="en-US"/>
        </a:p>
      </dgm:t>
    </dgm:pt>
    <dgm:pt modelId="{7828FC38-8086-4FD1-82DA-591B40D44EDA}" type="sibTrans" cxnId="{C2F34C05-D86C-49DB-917E-75364A8EFE07}">
      <dgm:prSet/>
      <dgm:spPr/>
      <dgm:t>
        <a:bodyPr/>
        <a:lstStyle/>
        <a:p>
          <a:endParaRPr lang="en-US"/>
        </a:p>
      </dgm:t>
    </dgm:pt>
    <dgm:pt modelId="{006D7A94-EBE0-4DDB-A69D-D0F445DD9D73}">
      <dgm:prSet/>
      <dgm:spPr/>
      <dgm:t>
        <a:bodyPr/>
        <a:lstStyle/>
        <a:p>
          <a:r>
            <a:rPr lang="ru-RU"/>
            <a:t>При I и IIА стадии ишемии обычно назначается комплекс консервативных мероприятий, при более поздних стадиях обычно проводятся хирургические вмешательства, а на IV стадии может встать вопрос об ампутации.</a:t>
          </a:r>
          <a:endParaRPr lang="en-US"/>
        </a:p>
      </dgm:t>
    </dgm:pt>
    <dgm:pt modelId="{945B334F-72C6-401D-B961-79215EDEEAC0}" type="parTrans" cxnId="{C76C626D-FDB3-423B-BC3E-363A0033322E}">
      <dgm:prSet/>
      <dgm:spPr/>
      <dgm:t>
        <a:bodyPr/>
        <a:lstStyle/>
        <a:p>
          <a:endParaRPr lang="en-US"/>
        </a:p>
      </dgm:t>
    </dgm:pt>
    <dgm:pt modelId="{390757D1-36AA-4932-882F-6534F8454BE6}" type="sibTrans" cxnId="{C76C626D-FDB3-423B-BC3E-363A0033322E}">
      <dgm:prSet/>
      <dgm:spPr/>
      <dgm:t>
        <a:bodyPr/>
        <a:lstStyle/>
        <a:p>
          <a:endParaRPr lang="en-US"/>
        </a:p>
      </dgm:t>
    </dgm:pt>
    <dgm:pt modelId="{A28FDEB4-39BE-433C-964D-B52932A2FE74}" type="pres">
      <dgm:prSet presAssocID="{1DC32617-CAFD-41FE-A781-16750635CF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9B4F11-A509-4638-9E84-5D495F51AA84}" type="pres">
      <dgm:prSet presAssocID="{3BB94864-FEE4-4095-B2EE-DF9DF0625845}" presName="hierRoot1" presStyleCnt="0"/>
      <dgm:spPr/>
    </dgm:pt>
    <dgm:pt modelId="{5C5C88D8-88CC-4D6E-9F81-A5A41E5C9488}" type="pres">
      <dgm:prSet presAssocID="{3BB94864-FEE4-4095-B2EE-DF9DF0625845}" presName="composite" presStyleCnt="0"/>
      <dgm:spPr/>
    </dgm:pt>
    <dgm:pt modelId="{19C0B20D-95BE-4D43-A437-A3894816BCF8}" type="pres">
      <dgm:prSet presAssocID="{3BB94864-FEE4-4095-B2EE-DF9DF0625845}" presName="background" presStyleLbl="node0" presStyleIdx="0" presStyleCnt="2"/>
      <dgm:spPr/>
    </dgm:pt>
    <dgm:pt modelId="{63B5F652-EEBA-4D69-8784-2335F152BB3C}" type="pres">
      <dgm:prSet presAssocID="{3BB94864-FEE4-4095-B2EE-DF9DF0625845}" presName="text" presStyleLbl="fgAcc0" presStyleIdx="0" presStyleCnt="2">
        <dgm:presLayoutVars>
          <dgm:chPref val="3"/>
        </dgm:presLayoutVars>
      </dgm:prSet>
      <dgm:spPr/>
    </dgm:pt>
    <dgm:pt modelId="{02C79BBE-EC5F-4A8C-81C4-9FDE06ED6D40}" type="pres">
      <dgm:prSet presAssocID="{3BB94864-FEE4-4095-B2EE-DF9DF0625845}" presName="hierChild2" presStyleCnt="0"/>
      <dgm:spPr/>
    </dgm:pt>
    <dgm:pt modelId="{C2666080-DE11-4BD3-85E4-6C54639E6670}" type="pres">
      <dgm:prSet presAssocID="{006D7A94-EBE0-4DDB-A69D-D0F445DD9D73}" presName="hierRoot1" presStyleCnt="0"/>
      <dgm:spPr/>
    </dgm:pt>
    <dgm:pt modelId="{10776724-00FD-49F6-89D6-28AE49ACE16C}" type="pres">
      <dgm:prSet presAssocID="{006D7A94-EBE0-4DDB-A69D-D0F445DD9D73}" presName="composite" presStyleCnt="0"/>
      <dgm:spPr/>
    </dgm:pt>
    <dgm:pt modelId="{56A85E94-376C-43D5-B78C-96E735BB8D8D}" type="pres">
      <dgm:prSet presAssocID="{006D7A94-EBE0-4DDB-A69D-D0F445DD9D73}" presName="background" presStyleLbl="node0" presStyleIdx="1" presStyleCnt="2"/>
      <dgm:spPr/>
    </dgm:pt>
    <dgm:pt modelId="{01721F34-738A-4D79-B730-494010E0BCFA}" type="pres">
      <dgm:prSet presAssocID="{006D7A94-EBE0-4DDB-A69D-D0F445DD9D73}" presName="text" presStyleLbl="fgAcc0" presStyleIdx="1" presStyleCnt="2">
        <dgm:presLayoutVars>
          <dgm:chPref val="3"/>
        </dgm:presLayoutVars>
      </dgm:prSet>
      <dgm:spPr/>
    </dgm:pt>
    <dgm:pt modelId="{59A90EC2-E5C4-400A-9C56-501F36127781}" type="pres">
      <dgm:prSet presAssocID="{006D7A94-EBE0-4DDB-A69D-D0F445DD9D73}" presName="hierChild2" presStyleCnt="0"/>
      <dgm:spPr/>
    </dgm:pt>
  </dgm:ptLst>
  <dgm:cxnLst>
    <dgm:cxn modelId="{C2F34C05-D86C-49DB-917E-75364A8EFE07}" srcId="{1DC32617-CAFD-41FE-A781-16750635CF61}" destId="{3BB94864-FEE4-4095-B2EE-DF9DF0625845}" srcOrd="0" destOrd="0" parTransId="{C8830F5A-91EA-44B1-9203-DCDFC08E92DD}" sibTransId="{7828FC38-8086-4FD1-82DA-591B40D44EDA}"/>
    <dgm:cxn modelId="{AB37461B-0AA0-45CE-8053-F175C087A52D}" type="presOf" srcId="{1DC32617-CAFD-41FE-A781-16750635CF61}" destId="{A28FDEB4-39BE-433C-964D-B52932A2FE74}" srcOrd="0" destOrd="0" presId="urn:microsoft.com/office/officeart/2005/8/layout/hierarchy1"/>
    <dgm:cxn modelId="{10CB2D37-2019-4427-AB17-4603C482F411}" type="presOf" srcId="{3BB94864-FEE4-4095-B2EE-DF9DF0625845}" destId="{63B5F652-EEBA-4D69-8784-2335F152BB3C}" srcOrd="0" destOrd="0" presId="urn:microsoft.com/office/officeart/2005/8/layout/hierarchy1"/>
    <dgm:cxn modelId="{C76C626D-FDB3-423B-BC3E-363A0033322E}" srcId="{1DC32617-CAFD-41FE-A781-16750635CF61}" destId="{006D7A94-EBE0-4DDB-A69D-D0F445DD9D73}" srcOrd="1" destOrd="0" parTransId="{945B334F-72C6-401D-B961-79215EDEEAC0}" sibTransId="{390757D1-36AA-4932-882F-6534F8454BE6}"/>
    <dgm:cxn modelId="{0E1EECB7-7DC2-46B3-BC85-768D9BBFE449}" type="presOf" srcId="{006D7A94-EBE0-4DDB-A69D-D0F445DD9D73}" destId="{01721F34-738A-4D79-B730-494010E0BCFA}" srcOrd="0" destOrd="0" presId="urn:microsoft.com/office/officeart/2005/8/layout/hierarchy1"/>
    <dgm:cxn modelId="{31DD80D3-0DCD-4C62-BD8E-F02871547190}" type="presParOf" srcId="{A28FDEB4-39BE-433C-964D-B52932A2FE74}" destId="{159B4F11-A509-4638-9E84-5D495F51AA84}" srcOrd="0" destOrd="0" presId="urn:microsoft.com/office/officeart/2005/8/layout/hierarchy1"/>
    <dgm:cxn modelId="{40F034FD-C672-4C45-AE26-82E17721F37F}" type="presParOf" srcId="{159B4F11-A509-4638-9E84-5D495F51AA84}" destId="{5C5C88D8-88CC-4D6E-9F81-A5A41E5C9488}" srcOrd="0" destOrd="0" presId="urn:microsoft.com/office/officeart/2005/8/layout/hierarchy1"/>
    <dgm:cxn modelId="{AA771318-25E7-4041-8E6A-EEA6DA46B8ED}" type="presParOf" srcId="{5C5C88D8-88CC-4D6E-9F81-A5A41E5C9488}" destId="{19C0B20D-95BE-4D43-A437-A3894816BCF8}" srcOrd="0" destOrd="0" presId="urn:microsoft.com/office/officeart/2005/8/layout/hierarchy1"/>
    <dgm:cxn modelId="{390DFD0A-5A4F-465B-991F-EBAE103EED62}" type="presParOf" srcId="{5C5C88D8-88CC-4D6E-9F81-A5A41E5C9488}" destId="{63B5F652-EEBA-4D69-8784-2335F152BB3C}" srcOrd="1" destOrd="0" presId="urn:microsoft.com/office/officeart/2005/8/layout/hierarchy1"/>
    <dgm:cxn modelId="{1AF54F6B-8747-447D-B041-27628474110D}" type="presParOf" srcId="{159B4F11-A509-4638-9E84-5D495F51AA84}" destId="{02C79BBE-EC5F-4A8C-81C4-9FDE06ED6D40}" srcOrd="1" destOrd="0" presId="urn:microsoft.com/office/officeart/2005/8/layout/hierarchy1"/>
    <dgm:cxn modelId="{4FBB7219-619C-4608-A0CA-CBB4E9D2A5DB}" type="presParOf" srcId="{A28FDEB4-39BE-433C-964D-B52932A2FE74}" destId="{C2666080-DE11-4BD3-85E4-6C54639E6670}" srcOrd="1" destOrd="0" presId="urn:microsoft.com/office/officeart/2005/8/layout/hierarchy1"/>
    <dgm:cxn modelId="{E647D3F2-B542-4CC5-BCF4-9EA067EBC9DF}" type="presParOf" srcId="{C2666080-DE11-4BD3-85E4-6C54639E6670}" destId="{10776724-00FD-49F6-89D6-28AE49ACE16C}" srcOrd="0" destOrd="0" presId="urn:microsoft.com/office/officeart/2005/8/layout/hierarchy1"/>
    <dgm:cxn modelId="{B3C08D24-BF1F-45B3-AFFD-D2615120DD1A}" type="presParOf" srcId="{10776724-00FD-49F6-89D6-28AE49ACE16C}" destId="{56A85E94-376C-43D5-B78C-96E735BB8D8D}" srcOrd="0" destOrd="0" presId="urn:microsoft.com/office/officeart/2005/8/layout/hierarchy1"/>
    <dgm:cxn modelId="{B2EC3380-F6FA-4FB0-892F-7F00F964F5F6}" type="presParOf" srcId="{10776724-00FD-49F6-89D6-28AE49ACE16C}" destId="{01721F34-738A-4D79-B730-494010E0BCFA}" srcOrd="1" destOrd="0" presId="urn:microsoft.com/office/officeart/2005/8/layout/hierarchy1"/>
    <dgm:cxn modelId="{8060BCE0-9854-4A4F-86C6-EE540425B3CD}" type="presParOf" srcId="{C2666080-DE11-4BD3-85E4-6C54639E6670}" destId="{59A90EC2-E5C4-400A-9C56-501F361277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C15A73-38E5-46AD-8EE1-9D22832CF716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CC5AA03C-5535-4672-A857-6412A7CE7C47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Аспирин</a:t>
          </a:r>
          <a:r>
            <a:rPr lang="ru-RU" dirty="0"/>
            <a:t> – используется в малых (</a:t>
          </a:r>
          <a:r>
            <a:rPr lang="ru-RU" dirty="0" err="1"/>
            <a:t>реологически</a:t>
          </a:r>
          <a:r>
            <a:rPr lang="ru-RU" dirty="0"/>
            <a:t> активных) дозах по 100 – 150 мг в сутки, предпочтительнее использовать Аспирин </a:t>
          </a:r>
          <a:r>
            <a:rPr lang="ru-RU" dirty="0" err="1"/>
            <a:t>Кардио</a:t>
          </a:r>
          <a:r>
            <a:rPr lang="ru-RU" dirty="0"/>
            <a:t> (фирма “Байер”), который имеет специальную оболочку и не вызывает раздражающее действие на слизистую желудка.</a:t>
          </a:r>
          <a:endParaRPr lang="en-US" dirty="0"/>
        </a:p>
      </dgm:t>
    </dgm:pt>
    <dgm:pt modelId="{9635A734-0A7A-465A-B453-3BEC51E4C52C}" type="parTrans" cxnId="{26675A1A-CBB7-4C55-8EDE-047386D943C4}">
      <dgm:prSet/>
      <dgm:spPr/>
      <dgm:t>
        <a:bodyPr/>
        <a:lstStyle/>
        <a:p>
          <a:endParaRPr lang="en-US"/>
        </a:p>
      </dgm:t>
    </dgm:pt>
    <dgm:pt modelId="{F132DFC6-BC78-492C-8D9D-A0FE2150DBFB}" type="sibTrans" cxnId="{26675A1A-CBB7-4C55-8EDE-047386D943C4}">
      <dgm:prSet/>
      <dgm:spPr/>
      <dgm:t>
        <a:bodyPr/>
        <a:lstStyle/>
        <a:p>
          <a:endParaRPr lang="en-US"/>
        </a:p>
      </dgm:t>
    </dgm:pt>
    <dgm:pt modelId="{99E8E8C4-8ED6-4308-AACD-3973B42DE31F}">
      <dgm:prSet/>
      <dgm:spPr/>
      <dgm:t>
        <a:bodyPr/>
        <a:lstStyle/>
        <a:p>
          <a:r>
            <a:rPr lang="ru-RU" b="1" dirty="0" err="1">
              <a:solidFill>
                <a:srgbClr val="FF0000"/>
              </a:solidFill>
            </a:rPr>
            <a:t>Пентоксифиллин</a:t>
          </a:r>
          <a:r>
            <a:rPr lang="ru-RU" dirty="0"/>
            <a:t> (</a:t>
          </a:r>
          <a:r>
            <a:rPr lang="ru-RU" dirty="0" err="1"/>
            <a:t>трентал</a:t>
          </a:r>
          <a:r>
            <a:rPr lang="ru-RU" dirty="0"/>
            <a:t> 400,600,800-депо; </a:t>
          </a:r>
          <a:r>
            <a:rPr lang="ru-RU" dirty="0" err="1"/>
            <a:t>агапурин</a:t>
          </a:r>
          <a:r>
            <a:rPr lang="ru-RU" dirty="0"/>
            <a:t>, </a:t>
          </a:r>
          <a:r>
            <a:rPr lang="ru-RU" dirty="0" err="1"/>
            <a:t>ретилен</a:t>
          </a:r>
          <a:r>
            <a:rPr lang="ru-RU" dirty="0"/>
            <a:t>, </a:t>
          </a:r>
          <a:r>
            <a:rPr lang="ru-RU" dirty="0" err="1"/>
            <a:t>пентилин</a:t>
          </a:r>
          <a:r>
            <a:rPr lang="ru-RU" dirty="0"/>
            <a:t> и др.) улучшает микроциркуляцию тканей. Суточная доза при пероральном и внутривенном применении не должна превышать 1200 мг/сутки. При длительном применении целесообразней применять пролонгированный </a:t>
          </a:r>
          <a:r>
            <a:rPr lang="ru-RU" dirty="0" err="1"/>
            <a:t>трентал</a:t>
          </a:r>
          <a:r>
            <a:rPr lang="ru-RU" dirty="0"/>
            <a:t> в защитной оболочке.</a:t>
          </a:r>
          <a:endParaRPr lang="en-US" dirty="0"/>
        </a:p>
      </dgm:t>
    </dgm:pt>
    <dgm:pt modelId="{9764BC65-D406-47D5-B2D9-51B6CB4F1030}" type="parTrans" cxnId="{62A588F8-8A91-400B-BC1E-BCC0149F95D3}">
      <dgm:prSet/>
      <dgm:spPr/>
      <dgm:t>
        <a:bodyPr/>
        <a:lstStyle/>
        <a:p>
          <a:endParaRPr lang="en-US"/>
        </a:p>
      </dgm:t>
    </dgm:pt>
    <dgm:pt modelId="{FE914AA6-9D3F-4E56-BF17-4D73FA203097}" type="sibTrans" cxnId="{62A588F8-8A91-400B-BC1E-BCC0149F95D3}">
      <dgm:prSet/>
      <dgm:spPr/>
      <dgm:t>
        <a:bodyPr/>
        <a:lstStyle/>
        <a:p>
          <a:endParaRPr lang="en-US"/>
        </a:p>
      </dgm:t>
    </dgm:pt>
    <dgm:pt modelId="{145E11CF-9F7B-48BB-B9DE-322485B548AA}">
      <dgm:prSet/>
      <dgm:spPr/>
      <dgm:t>
        <a:bodyPr/>
        <a:lstStyle/>
        <a:p>
          <a:r>
            <a:rPr lang="ru-RU" b="1" dirty="0" err="1">
              <a:solidFill>
                <a:srgbClr val="FF0000"/>
              </a:solidFill>
            </a:rPr>
            <a:t>Тиклодипин</a:t>
          </a:r>
          <a:r>
            <a:rPr lang="ru-RU" dirty="0"/>
            <a:t> (</a:t>
          </a:r>
          <a:r>
            <a:rPr lang="ru-RU" dirty="0" err="1"/>
            <a:t>тиклид</a:t>
          </a:r>
          <a:r>
            <a:rPr lang="ru-RU" dirty="0"/>
            <a:t>) – мощный тромбоцитарный </a:t>
          </a:r>
          <a:r>
            <a:rPr lang="ru-RU" dirty="0" err="1"/>
            <a:t>дезагрегант</a:t>
          </a:r>
          <a:r>
            <a:rPr lang="ru-RU" dirty="0"/>
            <a:t>, рекомендуется для применения при тяжелой ишемии и диабетической ангиопатии,  не сочетается с аспирином. Доза 500мг/сутки.</a:t>
          </a:r>
          <a:endParaRPr lang="en-US" dirty="0"/>
        </a:p>
      </dgm:t>
    </dgm:pt>
    <dgm:pt modelId="{BB4EA505-06C3-443D-888A-241740A922F7}" type="parTrans" cxnId="{ACB10E4E-073B-4D56-9E92-BEF8CC1DB097}">
      <dgm:prSet/>
      <dgm:spPr/>
      <dgm:t>
        <a:bodyPr/>
        <a:lstStyle/>
        <a:p>
          <a:endParaRPr lang="en-US"/>
        </a:p>
      </dgm:t>
    </dgm:pt>
    <dgm:pt modelId="{BD3A6004-D490-4C20-8D70-6088BD8868B8}" type="sibTrans" cxnId="{ACB10E4E-073B-4D56-9E92-BEF8CC1DB097}">
      <dgm:prSet/>
      <dgm:spPr/>
      <dgm:t>
        <a:bodyPr/>
        <a:lstStyle/>
        <a:p>
          <a:endParaRPr lang="en-US"/>
        </a:p>
      </dgm:t>
    </dgm:pt>
    <dgm:pt modelId="{892A3B97-20B6-4BFA-B7D7-133D48FB69D1}">
      <dgm:prSet/>
      <dgm:spPr/>
      <dgm:t>
        <a:bodyPr/>
        <a:lstStyle/>
        <a:p>
          <a:r>
            <a:rPr lang="ru-RU" b="1" dirty="0" err="1">
              <a:solidFill>
                <a:srgbClr val="FF0000"/>
              </a:solidFill>
            </a:rPr>
            <a:t>Дипиридамол</a:t>
          </a:r>
          <a:r>
            <a:rPr lang="ru-RU" dirty="0"/>
            <a:t> (</a:t>
          </a:r>
          <a:r>
            <a:rPr lang="ru-RU" dirty="0" err="1"/>
            <a:t>курантил</a:t>
          </a:r>
          <a:r>
            <a:rPr lang="ru-RU" dirty="0"/>
            <a:t>, </a:t>
          </a:r>
          <a:r>
            <a:rPr lang="ru-RU" dirty="0" err="1"/>
            <a:t>персантин</a:t>
          </a:r>
          <a:r>
            <a:rPr lang="ru-RU" dirty="0"/>
            <a:t>) – </a:t>
          </a:r>
          <a:r>
            <a:rPr lang="ru-RU" dirty="0" err="1"/>
            <a:t>дезагрегант</a:t>
          </a:r>
          <a:r>
            <a:rPr lang="ru-RU" dirty="0"/>
            <a:t>, суточная доза до 250 мг.</a:t>
          </a:r>
          <a:endParaRPr lang="en-US" dirty="0"/>
        </a:p>
      </dgm:t>
    </dgm:pt>
    <dgm:pt modelId="{D5B4233B-FBC9-4C1D-927C-80A4BEA3D040}" type="parTrans" cxnId="{85730484-78F8-4F17-97D8-72C955C22F34}">
      <dgm:prSet/>
      <dgm:spPr/>
      <dgm:t>
        <a:bodyPr/>
        <a:lstStyle/>
        <a:p>
          <a:endParaRPr lang="en-US"/>
        </a:p>
      </dgm:t>
    </dgm:pt>
    <dgm:pt modelId="{A1924186-285C-490D-B691-7150B0154930}" type="sibTrans" cxnId="{85730484-78F8-4F17-97D8-72C955C22F34}">
      <dgm:prSet/>
      <dgm:spPr/>
      <dgm:t>
        <a:bodyPr/>
        <a:lstStyle/>
        <a:p>
          <a:endParaRPr lang="en-US"/>
        </a:p>
      </dgm:t>
    </dgm:pt>
    <dgm:pt modelId="{55BA8A5C-1CCC-4BC8-9BF1-E09F17BB0E68}" type="pres">
      <dgm:prSet presAssocID="{4FC15A73-38E5-46AD-8EE1-9D22832CF716}" presName="vert0" presStyleCnt="0">
        <dgm:presLayoutVars>
          <dgm:dir/>
          <dgm:animOne val="branch"/>
          <dgm:animLvl val="lvl"/>
        </dgm:presLayoutVars>
      </dgm:prSet>
      <dgm:spPr/>
    </dgm:pt>
    <dgm:pt modelId="{D4337126-080F-4781-8B2C-3BA111788759}" type="pres">
      <dgm:prSet presAssocID="{CC5AA03C-5535-4672-A857-6412A7CE7C47}" presName="thickLine" presStyleLbl="alignNode1" presStyleIdx="0" presStyleCnt="4"/>
      <dgm:spPr/>
    </dgm:pt>
    <dgm:pt modelId="{7F3CE4F5-F293-4E94-A092-30DC0F1E614B}" type="pres">
      <dgm:prSet presAssocID="{CC5AA03C-5535-4672-A857-6412A7CE7C47}" presName="horz1" presStyleCnt="0"/>
      <dgm:spPr/>
    </dgm:pt>
    <dgm:pt modelId="{B01D57A1-65C7-4874-A032-A761D43C752F}" type="pres">
      <dgm:prSet presAssocID="{CC5AA03C-5535-4672-A857-6412A7CE7C47}" presName="tx1" presStyleLbl="revTx" presStyleIdx="0" presStyleCnt="4"/>
      <dgm:spPr/>
    </dgm:pt>
    <dgm:pt modelId="{DE5C8BC9-E979-4334-A691-757A79F9EFC3}" type="pres">
      <dgm:prSet presAssocID="{CC5AA03C-5535-4672-A857-6412A7CE7C47}" presName="vert1" presStyleCnt="0"/>
      <dgm:spPr/>
    </dgm:pt>
    <dgm:pt modelId="{989D307C-580C-472E-A8E8-D56022A73434}" type="pres">
      <dgm:prSet presAssocID="{99E8E8C4-8ED6-4308-AACD-3973B42DE31F}" presName="thickLine" presStyleLbl="alignNode1" presStyleIdx="1" presStyleCnt="4"/>
      <dgm:spPr/>
    </dgm:pt>
    <dgm:pt modelId="{086FCC51-AFFB-472C-9C51-12FCAEE258EA}" type="pres">
      <dgm:prSet presAssocID="{99E8E8C4-8ED6-4308-AACD-3973B42DE31F}" presName="horz1" presStyleCnt="0"/>
      <dgm:spPr/>
    </dgm:pt>
    <dgm:pt modelId="{BB23517E-6C16-4703-81EC-9DBF58F7D2B8}" type="pres">
      <dgm:prSet presAssocID="{99E8E8C4-8ED6-4308-AACD-3973B42DE31F}" presName="tx1" presStyleLbl="revTx" presStyleIdx="1" presStyleCnt="4"/>
      <dgm:spPr/>
    </dgm:pt>
    <dgm:pt modelId="{F16B6CEF-5D51-4B77-AD98-357FD40F2B4B}" type="pres">
      <dgm:prSet presAssocID="{99E8E8C4-8ED6-4308-AACD-3973B42DE31F}" presName="vert1" presStyleCnt="0"/>
      <dgm:spPr/>
    </dgm:pt>
    <dgm:pt modelId="{E8B606F0-8BF4-41DE-ACB0-3B9770F1F319}" type="pres">
      <dgm:prSet presAssocID="{145E11CF-9F7B-48BB-B9DE-322485B548AA}" presName="thickLine" presStyleLbl="alignNode1" presStyleIdx="2" presStyleCnt="4"/>
      <dgm:spPr/>
    </dgm:pt>
    <dgm:pt modelId="{6D935F60-58B0-496B-93FA-E218EAE48E7C}" type="pres">
      <dgm:prSet presAssocID="{145E11CF-9F7B-48BB-B9DE-322485B548AA}" presName="horz1" presStyleCnt="0"/>
      <dgm:spPr/>
    </dgm:pt>
    <dgm:pt modelId="{1215ECF2-F912-4A27-B8BF-4C7844ABA408}" type="pres">
      <dgm:prSet presAssocID="{145E11CF-9F7B-48BB-B9DE-322485B548AA}" presName="tx1" presStyleLbl="revTx" presStyleIdx="2" presStyleCnt="4"/>
      <dgm:spPr/>
    </dgm:pt>
    <dgm:pt modelId="{403C19E5-2D6E-4E7A-BAA0-E0E61EBC4D62}" type="pres">
      <dgm:prSet presAssocID="{145E11CF-9F7B-48BB-B9DE-322485B548AA}" presName="vert1" presStyleCnt="0"/>
      <dgm:spPr/>
    </dgm:pt>
    <dgm:pt modelId="{48CC31AD-E3E6-4CD5-A029-BB9748A84520}" type="pres">
      <dgm:prSet presAssocID="{892A3B97-20B6-4BFA-B7D7-133D48FB69D1}" presName="thickLine" presStyleLbl="alignNode1" presStyleIdx="3" presStyleCnt="4"/>
      <dgm:spPr/>
    </dgm:pt>
    <dgm:pt modelId="{4DE33700-B40F-42C6-A638-8A8086B6B066}" type="pres">
      <dgm:prSet presAssocID="{892A3B97-20B6-4BFA-B7D7-133D48FB69D1}" presName="horz1" presStyleCnt="0"/>
      <dgm:spPr/>
    </dgm:pt>
    <dgm:pt modelId="{7C74E5C1-FD92-42A8-8488-176BBC4F8C60}" type="pres">
      <dgm:prSet presAssocID="{892A3B97-20B6-4BFA-B7D7-133D48FB69D1}" presName="tx1" presStyleLbl="revTx" presStyleIdx="3" presStyleCnt="4"/>
      <dgm:spPr/>
    </dgm:pt>
    <dgm:pt modelId="{8E6B0352-70A5-4C2C-92D2-2EDC98CFFC71}" type="pres">
      <dgm:prSet presAssocID="{892A3B97-20B6-4BFA-B7D7-133D48FB69D1}" presName="vert1" presStyleCnt="0"/>
      <dgm:spPr/>
    </dgm:pt>
  </dgm:ptLst>
  <dgm:cxnLst>
    <dgm:cxn modelId="{87388411-60FC-4964-A43E-D1DDDFF47549}" type="presOf" srcId="{CC5AA03C-5535-4672-A857-6412A7CE7C47}" destId="{B01D57A1-65C7-4874-A032-A761D43C752F}" srcOrd="0" destOrd="0" presId="urn:microsoft.com/office/officeart/2008/layout/LinedList"/>
    <dgm:cxn modelId="{26675A1A-CBB7-4C55-8EDE-047386D943C4}" srcId="{4FC15A73-38E5-46AD-8EE1-9D22832CF716}" destId="{CC5AA03C-5535-4672-A857-6412A7CE7C47}" srcOrd="0" destOrd="0" parTransId="{9635A734-0A7A-465A-B453-3BEC51E4C52C}" sibTransId="{F132DFC6-BC78-492C-8D9D-A0FE2150DBFB}"/>
    <dgm:cxn modelId="{ACB10E4E-073B-4D56-9E92-BEF8CC1DB097}" srcId="{4FC15A73-38E5-46AD-8EE1-9D22832CF716}" destId="{145E11CF-9F7B-48BB-B9DE-322485B548AA}" srcOrd="2" destOrd="0" parTransId="{BB4EA505-06C3-443D-888A-241740A922F7}" sibTransId="{BD3A6004-D490-4C20-8D70-6088BD8868B8}"/>
    <dgm:cxn modelId="{4047AA7A-5B8A-44E6-BEF7-071BAC6F7EB3}" type="presOf" srcId="{99E8E8C4-8ED6-4308-AACD-3973B42DE31F}" destId="{BB23517E-6C16-4703-81EC-9DBF58F7D2B8}" srcOrd="0" destOrd="0" presId="urn:microsoft.com/office/officeart/2008/layout/LinedList"/>
    <dgm:cxn modelId="{85730484-78F8-4F17-97D8-72C955C22F34}" srcId="{4FC15A73-38E5-46AD-8EE1-9D22832CF716}" destId="{892A3B97-20B6-4BFA-B7D7-133D48FB69D1}" srcOrd="3" destOrd="0" parTransId="{D5B4233B-FBC9-4C1D-927C-80A4BEA3D040}" sibTransId="{A1924186-285C-490D-B691-7150B0154930}"/>
    <dgm:cxn modelId="{E51870A3-E66D-4BF8-BE48-BF337196F86E}" type="presOf" srcId="{145E11CF-9F7B-48BB-B9DE-322485B548AA}" destId="{1215ECF2-F912-4A27-B8BF-4C7844ABA408}" srcOrd="0" destOrd="0" presId="urn:microsoft.com/office/officeart/2008/layout/LinedList"/>
    <dgm:cxn modelId="{F75944B1-96FB-48F1-B70A-F945EB6F455F}" type="presOf" srcId="{4FC15A73-38E5-46AD-8EE1-9D22832CF716}" destId="{55BA8A5C-1CCC-4BC8-9BF1-E09F17BB0E68}" srcOrd="0" destOrd="0" presId="urn:microsoft.com/office/officeart/2008/layout/LinedList"/>
    <dgm:cxn modelId="{216921EB-B33B-4E5C-9379-88E98D58CC15}" type="presOf" srcId="{892A3B97-20B6-4BFA-B7D7-133D48FB69D1}" destId="{7C74E5C1-FD92-42A8-8488-176BBC4F8C60}" srcOrd="0" destOrd="0" presId="urn:microsoft.com/office/officeart/2008/layout/LinedList"/>
    <dgm:cxn modelId="{62A588F8-8A91-400B-BC1E-BCC0149F95D3}" srcId="{4FC15A73-38E5-46AD-8EE1-9D22832CF716}" destId="{99E8E8C4-8ED6-4308-AACD-3973B42DE31F}" srcOrd="1" destOrd="0" parTransId="{9764BC65-D406-47D5-B2D9-51B6CB4F1030}" sibTransId="{FE914AA6-9D3F-4E56-BF17-4D73FA203097}"/>
    <dgm:cxn modelId="{45C90097-ACDC-438F-9389-67C111FB80C2}" type="presParOf" srcId="{55BA8A5C-1CCC-4BC8-9BF1-E09F17BB0E68}" destId="{D4337126-080F-4781-8B2C-3BA111788759}" srcOrd="0" destOrd="0" presId="urn:microsoft.com/office/officeart/2008/layout/LinedList"/>
    <dgm:cxn modelId="{EC80DF60-ADF8-4E75-B8FE-8ECD8A699C69}" type="presParOf" srcId="{55BA8A5C-1CCC-4BC8-9BF1-E09F17BB0E68}" destId="{7F3CE4F5-F293-4E94-A092-30DC0F1E614B}" srcOrd="1" destOrd="0" presId="urn:microsoft.com/office/officeart/2008/layout/LinedList"/>
    <dgm:cxn modelId="{46C6A907-5BAD-43CB-9559-4FFBB47B9567}" type="presParOf" srcId="{7F3CE4F5-F293-4E94-A092-30DC0F1E614B}" destId="{B01D57A1-65C7-4874-A032-A761D43C752F}" srcOrd="0" destOrd="0" presId="urn:microsoft.com/office/officeart/2008/layout/LinedList"/>
    <dgm:cxn modelId="{C377E539-85B6-4ECB-B1CE-B3D01E5D643E}" type="presParOf" srcId="{7F3CE4F5-F293-4E94-A092-30DC0F1E614B}" destId="{DE5C8BC9-E979-4334-A691-757A79F9EFC3}" srcOrd="1" destOrd="0" presId="urn:microsoft.com/office/officeart/2008/layout/LinedList"/>
    <dgm:cxn modelId="{480F7B1B-3158-40FA-A3F1-F653B8AE4206}" type="presParOf" srcId="{55BA8A5C-1CCC-4BC8-9BF1-E09F17BB0E68}" destId="{989D307C-580C-472E-A8E8-D56022A73434}" srcOrd="2" destOrd="0" presId="urn:microsoft.com/office/officeart/2008/layout/LinedList"/>
    <dgm:cxn modelId="{10C1F398-29BF-4E59-8E3C-8C326520FBAC}" type="presParOf" srcId="{55BA8A5C-1CCC-4BC8-9BF1-E09F17BB0E68}" destId="{086FCC51-AFFB-472C-9C51-12FCAEE258EA}" srcOrd="3" destOrd="0" presId="urn:microsoft.com/office/officeart/2008/layout/LinedList"/>
    <dgm:cxn modelId="{14BF33E6-BB9B-42DA-803F-5DD662D34F9A}" type="presParOf" srcId="{086FCC51-AFFB-472C-9C51-12FCAEE258EA}" destId="{BB23517E-6C16-4703-81EC-9DBF58F7D2B8}" srcOrd="0" destOrd="0" presId="urn:microsoft.com/office/officeart/2008/layout/LinedList"/>
    <dgm:cxn modelId="{56426196-8DEC-417A-97EF-1935EF5CB5DE}" type="presParOf" srcId="{086FCC51-AFFB-472C-9C51-12FCAEE258EA}" destId="{F16B6CEF-5D51-4B77-AD98-357FD40F2B4B}" srcOrd="1" destOrd="0" presId="urn:microsoft.com/office/officeart/2008/layout/LinedList"/>
    <dgm:cxn modelId="{8B6435A0-1BB6-429F-8A5D-EF6B76378D45}" type="presParOf" srcId="{55BA8A5C-1CCC-4BC8-9BF1-E09F17BB0E68}" destId="{E8B606F0-8BF4-41DE-ACB0-3B9770F1F319}" srcOrd="4" destOrd="0" presId="urn:microsoft.com/office/officeart/2008/layout/LinedList"/>
    <dgm:cxn modelId="{C55ACA8D-1B18-4410-B01B-A4FCC7148E3A}" type="presParOf" srcId="{55BA8A5C-1CCC-4BC8-9BF1-E09F17BB0E68}" destId="{6D935F60-58B0-496B-93FA-E218EAE48E7C}" srcOrd="5" destOrd="0" presId="urn:microsoft.com/office/officeart/2008/layout/LinedList"/>
    <dgm:cxn modelId="{72D20A6F-33E6-4DCF-ACE6-EECA3D711D56}" type="presParOf" srcId="{6D935F60-58B0-496B-93FA-E218EAE48E7C}" destId="{1215ECF2-F912-4A27-B8BF-4C7844ABA408}" srcOrd="0" destOrd="0" presId="urn:microsoft.com/office/officeart/2008/layout/LinedList"/>
    <dgm:cxn modelId="{B5616F23-68B1-49F4-9178-663C3C3B51CA}" type="presParOf" srcId="{6D935F60-58B0-496B-93FA-E218EAE48E7C}" destId="{403C19E5-2D6E-4E7A-BAA0-E0E61EBC4D62}" srcOrd="1" destOrd="0" presId="urn:microsoft.com/office/officeart/2008/layout/LinedList"/>
    <dgm:cxn modelId="{1E8BDA52-76B8-4BD8-81FA-8E4387605FC0}" type="presParOf" srcId="{55BA8A5C-1CCC-4BC8-9BF1-E09F17BB0E68}" destId="{48CC31AD-E3E6-4CD5-A029-BB9748A84520}" srcOrd="6" destOrd="0" presId="urn:microsoft.com/office/officeart/2008/layout/LinedList"/>
    <dgm:cxn modelId="{291BCAFE-7A8B-4EB9-B527-A034CFF69CA4}" type="presParOf" srcId="{55BA8A5C-1CCC-4BC8-9BF1-E09F17BB0E68}" destId="{4DE33700-B40F-42C6-A638-8A8086B6B066}" srcOrd="7" destOrd="0" presId="urn:microsoft.com/office/officeart/2008/layout/LinedList"/>
    <dgm:cxn modelId="{4FA94A9A-5358-4BF0-A8EE-D8D9C00AA6A9}" type="presParOf" srcId="{4DE33700-B40F-42C6-A638-8A8086B6B066}" destId="{7C74E5C1-FD92-42A8-8488-176BBC4F8C60}" srcOrd="0" destOrd="0" presId="urn:microsoft.com/office/officeart/2008/layout/LinedList"/>
    <dgm:cxn modelId="{9D051C9E-6FB5-4532-8732-2C2819B72FFB}" type="presParOf" srcId="{4DE33700-B40F-42C6-A638-8A8086B6B066}" destId="{8E6B0352-70A5-4C2C-92D2-2EDC98CFFC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8F8456-A7AE-4AB5-918A-671922160F13}" type="doc">
      <dgm:prSet loTypeId="urn:microsoft.com/office/officeart/2008/layout/LinedList" loCatId="list" qsTypeId="urn:microsoft.com/office/officeart/2005/8/quickstyle/simple4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5E7FED2A-F1EE-4957-904B-57745468BFB3}">
      <dgm:prSet/>
      <dgm:spPr/>
      <dgm:t>
        <a:bodyPr/>
        <a:lstStyle/>
        <a:p>
          <a:r>
            <a:rPr lang="ru-RU"/>
            <a:t>Препараты никотиновой кислоты (ксантинола никотинат, компламин), суточная доза до 1,5 – 2 г.</a:t>
          </a:r>
          <a:endParaRPr lang="en-US"/>
        </a:p>
      </dgm:t>
    </dgm:pt>
    <dgm:pt modelId="{A2B59BFB-32E1-4F12-968C-D837E8827ADA}" type="parTrans" cxnId="{14F59EB6-2357-4D5A-A17F-F8C4C7DD716D}">
      <dgm:prSet/>
      <dgm:spPr/>
      <dgm:t>
        <a:bodyPr/>
        <a:lstStyle/>
        <a:p>
          <a:endParaRPr lang="en-US"/>
        </a:p>
      </dgm:t>
    </dgm:pt>
    <dgm:pt modelId="{CCEFA24D-B025-48C2-89ED-20534A9B246C}" type="sibTrans" cxnId="{14F59EB6-2357-4D5A-A17F-F8C4C7DD716D}">
      <dgm:prSet/>
      <dgm:spPr/>
      <dgm:t>
        <a:bodyPr/>
        <a:lstStyle/>
        <a:p>
          <a:endParaRPr lang="en-US"/>
        </a:p>
      </dgm:t>
    </dgm:pt>
    <dgm:pt modelId="{66163570-83FC-4E56-8F81-98A8F66C570C}">
      <dgm:prSet/>
      <dgm:spPr/>
      <dgm:t>
        <a:bodyPr/>
        <a:lstStyle/>
        <a:p>
          <a:r>
            <a:rPr lang="ru-RU"/>
            <a:t>Препараты для нормализации нормального обмена (алисат, липобай, липостабил и пр.).</a:t>
          </a:r>
          <a:endParaRPr lang="en-US"/>
        </a:p>
      </dgm:t>
    </dgm:pt>
    <dgm:pt modelId="{7FB4DD39-2341-4C52-BD32-C9222960FCB5}" type="parTrans" cxnId="{02542D98-AE77-4C66-B134-F6DE64168A2A}">
      <dgm:prSet/>
      <dgm:spPr/>
      <dgm:t>
        <a:bodyPr/>
        <a:lstStyle/>
        <a:p>
          <a:endParaRPr lang="en-US"/>
        </a:p>
      </dgm:t>
    </dgm:pt>
    <dgm:pt modelId="{312A58FF-D20C-4D8D-87CA-3CF76308E9C2}" type="sibTrans" cxnId="{02542D98-AE77-4C66-B134-F6DE64168A2A}">
      <dgm:prSet/>
      <dgm:spPr/>
      <dgm:t>
        <a:bodyPr/>
        <a:lstStyle/>
        <a:p>
          <a:endParaRPr lang="en-US"/>
        </a:p>
      </dgm:t>
    </dgm:pt>
    <dgm:pt modelId="{A5CDE1DE-7896-452C-9269-0BEE63F72659}">
      <dgm:prSet/>
      <dgm:spPr/>
      <dgm:t>
        <a:bodyPr/>
        <a:lstStyle/>
        <a:p>
          <a:r>
            <a:rPr lang="ru-RU"/>
            <a:t>Актовегин (солкосерил) для улучшения тканевого кровотока в виде инфузионной терапии от 10 до 50 мл в сутки.</a:t>
          </a:r>
          <a:endParaRPr lang="en-US"/>
        </a:p>
      </dgm:t>
    </dgm:pt>
    <dgm:pt modelId="{1E84FD3A-7BAD-48B7-9ED6-D4C8C094DC0F}" type="parTrans" cxnId="{0CEE77F8-C6DF-4C10-A79B-68505A37DF31}">
      <dgm:prSet/>
      <dgm:spPr/>
      <dgm:t>
        <a:bodyPr/>
        <a:lstStyle/>
        <a:p>
          <a:endParaRPr lang="en-US"/>
        </a:p>
      </dgm:t>
    </dgm:pt>
    <dgm:pt modelId="{49A28361-D29D-4BD6-B717-04A8F472C298}" type="sibTrans" cxnId="{0CEE77F8-C6DF-4C10-A79B-68505A37DF31}">
      <dgm:prSet/>
      <dgm:spPr/>
      <dgm:t>
        <a:bodyPr/>
        <a:lstStyle/>
        <a:p>
          <a:endParaRPr lang="en-US"/>
        </a:p>
      </dgm:t>
    </dgm:pt>
    <dgm:pt modelId="{2DEB5E9A-5ABC-48F0-A66D-A4D39132768F}">
      <dgm:prSet/>
      <dgm:spPr/>
      <dgm:t>
        <a:bodyPr/>
        <a:lstStyle/>
        <a:p>
          <a:r>
            <a:rPr lang="ru-RU"/>
            <a:t>Танакан – препарат растительного происхождения, улучшающий тканевой метаболизм, реологию и микроциркуляцию. Антигипоксант.</a:t>
          </a:r>
          <a:endParaRPr lang="en-US"/>
        </a:p>
      </dgm:t>
    </dgm:pt>
    <dgm:pt modelId="{19266CD0-8044-4298-8E4F-22864037742C}" type="parTrans" cxnId="{D0728B84-F03A-40D0-9402-936A0EA31F11}">
      <dgm:prSet/>
      <dgm:spPr/>
      <dgm:t>
        <a:bodyPr/>
        <a:lstStyle/>
        <a:p>
          <a:endParaRPr lang="en-US"/>
        </a:p>
      </dgm:t>
    </dgm:pt>
    <dgm:pt modelId="{CD323E1C-9811-48F5-8615-725982894209}" type="sibTrans" cxnId="{D0728B84-F03A-40D0-9402-936A0EA31F11}">
      <dgm:prSet/>
      <dgm:spPr/>
      <dgm:t>
        <a:bodyPr/>
        <a:lstStyle/>
        <a:p>
          <a:endParaRPr lang="en-US"/>
        </a:p>
      </dgm:t>
    </dgm:pt>
    <dgm:pt modelId="{35F361E2-2BA4-47AD-BAF9-5F6ED9724613}" type="pres">
      <dgm:prSet presAssocID="{7E8F8456-A7AE-4AB5-918A-671922160F13}" presName="vert0" presStyleCnt="0">
        <dgm:presLayoutVars>
          <dgm:dir/>
          <dgm:animOne val="branch"/>
          <dgm:animLvl val="lvl"/>
        </dgm:presLayoutVars>
      </dgm:prSet>
      <dgm:spPr/>
    </dgm:pt>
    <dgm:pt modelId="{DDEDE5DC-A48B-421C-B983-00DDB2B1C9BD}" type="pres">
      <dgm:prSet presAssocID="{5E7FED2A-F1EE-4957-904B-57745468BFB3}" presName="thickLine" presStyleLbl="alignNode1" presStyleIdx="0" presStyleCnt="4"/>
      <dgm:spPr/>
    </dgm:pt>
    <dgm:pt modelId="{A2515B26-B7B5-4025-9018-5E06D31337F5}" type="pres">
      <dgm:prSet presAssocID="{5E7FED2A-F1EE-4957-904B-57745468BFB3}" presName="horz1" presStyleCnt="0"/>
      <dgm:spPr/>
    </dgm:pt>
    <dgm:pt modelId="{37E180A3-F407-4BB7-9326-29F7184B51CB}" type="pres">
      <dgm:prSet presAssocID="{5E7FED2A-F1EE-4957-904B-57745468BFB3}" presName="tx1" presStyleLbl="revTx" presStyleIdx="0" presStyleCnt="4"/>
      <dgm:spPr/>
    </dgm:pt>
    <dgm:pt modelId="{29DACCED-A15D-4389-8D46-F1D3E79B8A36}" type="pres">
      <dgm:prSet presAssocID="{5E7FED2A-F1EE-4957-904B-57745468BFB3}" presName="vert1" presStyleCnt="0"/>
      <dgm:spPr/>
    </dgm:pt>
    <dgm:pt modelId="{ECA1A8B7-EFEB-4EC7-87D0-667F70C5EE14}" type="pres">
      <dgm:prSet presAssocID="{66163570-83FC-4E56-8F81-98A8F66C570C}" presName="thickLine" presStyleLbl="alignNode1" presStyleIdx="1" presStyleCnt="4"/>
      <dgm:spPr/>
    </dgm:pt>
    <dgm:pt modelId="{F5BD00AC-FACD-4517-B231-6465F4CA1111}" type="pres">
      <dgm:prSet presAssocID="{66163570-83FC-4E56-8F81-98A8F66C570C}" presName="horz1" presStyleCnt="0"/>
      <dgm:spPr/>
    </dgm:pt>
    <dgm:pt modelId="{7BA625B2-8027-48F3-BD84-556D066DB8AA}" type="pres">
      <dgm:prSet presAssocID="{66163570-83FC-4E56-8F81-98A8F66C570C}" presName="tx1" presStyleLbl="revTx" presStyleIdx="1" presStyleCnt="4"/>
      <dgm:spPr/>
    </dgm:pt>
    <dgm:pt modelId="{AC46578B-C1FA-4D86-9325-9553C6F10952}" type="pres">
      <dgm:prSet presAssocID="{66163570-83FC-4E56-8F81-98A8F66C570C}" presName="vert1" presStyleCnt="0"/>
      <dgm:spPr/>
    </dgm:pt>
    <dgm:pt modelId="{8A0FFEE9-584F-4F42-8659-5D74F72A415F}" type="pres">
      <dgm:prSet presAssocID="{A5CDE1DE-7896-452C-9269-0BEE63F72659}" presName="thickLine" presStyleLbl="alignNode1" presStyleIdx="2" presStyleCnt="4"/>
      <dgm:spPr/>
    </dgm:pt>
    <dgm:pt modelId="{98210A11-525A-4F7C-ABDC-02065D4307BA}" type="pres">
      <dgm:prSet presAssocID="{A5CDE1DE-7896-452C-9269-0BEE63F72659}" presName="horz1" presStyleCnt="0"/>
      <dgm:spPr/>
    </dgm:pt>
    <dgm:pt modelId="{5D4BD418-191A-44ED-9720-2B4A9AA0FBF1}" type="pres">
      <dgm:prSet presAssocID="{A5CDE1DE-7896-452C-9269-0BEE63F72659}" presName="tx1" presStyleLbl="revTx" presStyleIdx="2" presStyleCnt="4"/>
      <dgm:spPr/>
    </dgm:pt>
    <dgm:pt modelId="{6A88953E-190F-45DE-9AEB-38C1CA52F210}" type="pres">
      <dgm:prSet presAssocID="{A5CDE1DE-7896-452C-9269-0BEE63F72659}" presName="vert1" presStyleCnt="0"/>
      <dgm:spPr/>
    </dgm:pt>
    <dgm:pt modelId="{8D74B5A9-C316-486D-BC6E-EF829DC8C079}" type="pres">
      <dgm:prSet presAssocID="{2DEB5E9A-5ABC-48F0-A66D-A4D39132768F}" presName="thickLine" presStyleLbl="alignNode1" presStyleIdx="3" presStyleCnt="4"/>
      <dgm:spPr/>
    </dgm:pt>
    <dgm:pt modelId="{8FFD1432-E8D6-4B86-9307-E60DAB81BFA3}" type="pres">
      <dgm:prSet presAssocID="{2DEB5E9A-5ABC-48F0-A66D-A4D39132768F}" presName="horz1" presStyleCnt="0"/>
      <dgm:spPr/>
    </dgm:pt>
    <dgm:pt modelId="{20B81F08-CD16-4768-B3C1-6C15FA9AAF72}" type="pres">
      <dgm:prSet presAssocID="{2DEB5E9A-5ABC-48F0-A66D-A4D39132768F}" presName="tx1" presStyleLbl="revTx" presStyleIdx="3" presStyleCnt="4"/>
      <dgm:spPr/>
    </dgm:pt>
    <dgm:pt modelId="{E18D03A9-D362-42A6-B67D-BAFABB12E241}" type="pres">
      <dgm:prSet presAssocID="{2DEB5E9A-5ABC-48F0-A66D-A4D39132768F}" presName="vert1" presStyleCnt="0"/>
      <dgm:spPr/>
    </dgm:pt>
  </dgm:ptLst>
  <dgm:cxnLst>
    <dgm:cxn modelId="{9C711531-F2B0-4CFA-A1F4-58C8D7DD101C}" type="presOf" srcId="{66163570-83FC-4E56-8F81-98A8F66C570C}" destId="{7BA625B2-8027-48F3-BD84-556D066DB8AA}" srcOrd="0" destOrd="0" presId="urn:microsoft.com/office/officeart/2008/layout/LinedList"/>
    <dgm:cxn modelId="{8F22696E-ADCF-489A-A884-6AACC3AE1EB9}" type="presOf" srcId="{5E7FED2A-F1EE-4957-904B-57745468BFB3}" destId="{37E180A3-F407-4BB7-9326-29F7184B51CB}" srcOrd="0" destOrd="0" presId="urn:microsoft.com/office/officeart/2008/layout/LinedList"/>
    <dgm:cxn modelId="{D0728B84-F03A-40D0-9402-936A0EA31F11}" srcId="{7E8F8456-A7AE-4AB5-918A-671922160F13}" destId="{2DEB5E9A-5ABC-48F0-A66D-A4D39132768F}" srcOrd="3" destOrd="0" parTransId="{19266CD0-8044-4298-8E4F-22864037742C}" sibTransId="{CD323E1C-9811-48F5-8615-725982894209}"/>
    <dgm:cxn modelId="{F4FB0689-2EB9-438C-89CD-289C38CEC6CA}" type="presOf" srcId="{A5CDE1DE-7896-452C-9269-0BEE63F72659}" destId="{5D4BD418-191A-44ED-9720-2B4A9AA0FBF1}" srcOrd="0" destOrd="0" presId="urn:microsoft.com/office/officeart/2008/layout/LinedList"/>
    <dgm:cxn modelId="{A15A6B8C-1A2D-4155-9BE9-DEB04B9EEB08}" type="presOf" srcId="{2DEB5E9A-5ABC-48F0-A66D-A4D39132768F}" destId="{20B81F08-CD16-4768-B3C1-6C15FA9AAF72}" srcOrd="0" destOrd="0" presId="urn:microsoft.com/office/officeart/2008/layout/LinedList"/>
    <dgm:cxn modelId="{02542D98-AE77-4C66-B134-F6DE64168A2A}" srcId="{7E8F8456-A7AE-4AB5-918A-671922160F13}" destId="{66163570-83FC-4E56-8F81-98A8F66C570C}" srcOrd="1" destOrd="0" parTransId="{7FB4DD39-2341-4C52-BD32-C9222960FCB5}" sibTransId="{312A58FF-D20C-4D8D-87CA-3CF76308E9C2}"/>
    <dgm:cxn modelId="{14F59EB6-2357-4D5A-A17F-F8C4C7DD716D}" srcId="{7E8F8456-A7AE-4AB5-918A-671922160F13}" destId="{5E7FED2A-F1EE-4957-904B-57745468BFB3}" srcOrd="0" destOrd="0" parTransId="{A2B59BFB-32E1-4F12-968C-D837E8827ADA}" sibTransId="{CCEFA24D-B025-48C2-89ED-20534A9B246C}"/>
    <dgm:cxn modelId="{0CEE77F8-C6DF-4C10-A79B-68505A37DF31}" srcId="{7E8F8456-A7AE-4AB5-918A-671922160F13}" destId="{A5CDE1DE-7896-452C-9269-0BEE63F72659}" srcOrd="2" destOrd="0" parTransId="{1E84FD3A-7BAD-48B7-9ED6-D4C8C094DC0F}" sibTransId="{49A28361-D29D-4BD6-B717-04A8F472C298}"/>
    <dgm:cxn modelId="{D24ECDFF-BF5C-4561-BC6B-EAF23CAF054A}" type="presOf" srcId="{7E8F8456-A7AE-4AB5-918A-671922160F13}" destId="{35F361E2-2BA4-47AD-BAF9-5F6ED9724613}" srcOrd="0" destOrd="0" presId="urn:microsoft.com/office/officeart/2008/layout/LinedList"/>
    <dgm:cxn modelId="{5E00ED2E-5C1D-4B6C-BA55-970286B0E18C}" type="presParOf" srcId="{35F361E2-2BA4-47AD-BAF9-5F6ED9724613}" destId="{DDEDE5DC-A48B-421C-B983-00DDB2B1C9BD}" srcOrd="0" destOrd="0" presId="urn:microsoft.com/office/officeart/2008/layout/LinedList"/>
    <dgm:cxn modelId="{9EBEACCF-B10A-4045-BBFB-8DFD0CADB530}" type="presParOf" srcId="{35F361E2-2BA4-47AD-BAF9-5F6ED9724613}" destId="{A2515B26-B7B5-4025-9018-5E06D31337F5}" srcOrd="1" destOrd="0" presId="urn:microsoft.com/office/officeart/2008/layout/LinedList"/>
    <dgm:cxn modelId="{D0BAACE9-2472-4714-95F6-6D18039DE0F1}" type="presParOf" srcId="{A2515B26-B7B5-4025-9018-5E06D31337F5}" destId="{37E180A3-F407-4BB7-9326-29F7184B51CB}" srcOrd="0" destOrd="0" presId="urn:microsoft.com/office/officeart/2008/layout/LinedList"/>
    <dgm:cxn modelId="{70D4F895-7CCE-4BCA-9B41-E13AA6793A0B}" type="presParOf" srcId="{A2515B26-B7B5-4025-9018-5E06D31337F5}" destId="{29DACCED-A15D-4389-8D46-F1D3E79B8A36}" srcOrd="1" destOrd="0" presId="urn:microsoft.com/office/officeart/2008/layout/LinedList"/>
    <dgm:cxn modelId="{48900962-F828-4B3B-A7B6-75CDE12054F4}" type="presParOf" srcId="{35F361E2-2BA4-47AD-BAF9-5F6ED9724613}" destId="{ECA1A8B7-EFEB-4EC7-87D0-667F70C5EE14}" srcOrd="2" destOrd="0" presId="urn:microsoft.com/office/officeart/2008/layout/LinedList"/>
    <dgm:cxn modelId="{7D4812D6-661C-47BF-A38A-3C907D25D227}" type="presParOf" srcId="{35F361E2-2BA4-47AD-BAF9-5F6ED9724613}" destId="{F5BD00AC-FACD-4517-B231-6465F4CA1111}" srcOrd="3" destOrd="0" presId="urn:microsoft.com/office/officeart/2008/layout/LinedList"/>
    <dgm:cxn modelId="{E3B0D724-6FF3-475F-A7EF-0D6C7D206E70}" type="presParOf" srcId="{F5BD00AC-FACD-4517-B231-6465F4CA1111}" destId="{7BA625B2-8027-48F3-BD84-556D066DB8AA}" srcOrd="0" destOrd="0" presId="urn:microsoft.com/office/officeart/2008/layout/LinedList"/>
    <dgm:cxn modelId="{ED1D38ED-3158-4EE9-A014-8D7383382886}" type="presParOf" srcId="{F5BD00AC-FACD-4517-B231-6465F4CA1111}" destId="{AC46578B-C1FA-4D86-9325-9553C6F10952}" srcOrd="1" destOrd="0" presId="urn:microsoft.com/office/officeart/2008/layout/LinedList"/>
    <dgm:cxn modelId="{0D406287-D445-4367-9488-9F27B5F1C6A1}" type="presParOf" srcId="{35F361E2-2BA4-47AD-BAF9-5F6ED9724613}" destId="{8A0FFEE9-584F-4F42-8659-5D74F72A415F}" srcOrd="4" destOrd="0" presId="urn:microsoft.com/office/officeart/2008/layout/LinedList"/>
    <dgm:cxn modelId="{008DD943-3DAD-4D76-B0E9-D071D7F2D1BE}" type="presParOf" srcId="{35F361E2-2BA4-47AD-BAF9-5F6ED9724613}" destId="{98210A11-525A-4F7C-ABDC-02065D4307BA}" srcOrd="5" destOrd="0" presId="urn:microsoft.com/office/officeart/2008/layout/LinedList"/>
    <dgm:cxn modelId="{3F19587E-83DB-4B26-99DE-171570387C20}" type="presParOf" srcId="{98210A11-525A-4F7C-ABDC-02065D4307BA}" destId="{5D4BD418-191A-44ED-9720-2B4A9AA0FBF1}" srcOrd="0" destOrd="0" presId="urn:microsoft.com/office/officeart/2008/layout/LinedList"/>
    <dgm:cxn modelId="{5C1E8A6E-9063-41E4-AA07-4B8D689EFD33}" type="presParOf" srcId="{98210A11-525A-4F7C-ABDC-02065D4307BA}" destId="{6A88953E-190F-45DE-9AEB-38C1CA52F210}" srcOrd="1" destOrd="0" presId="urn:microsoft.com/office/officeart/2008/layout/LinedList"/>
    <dgm:cxn modelId="{F8AE6C96-6AB0-47B3-BA2B-A58CAEA55BF6}" type="presParOf" srcId="{35F361E2-2BA4-47AD-BAF9-5F6ED9724613}" destId="{8D74B5A9-C316-486D-BC6E-EF829DC8C079}" srcOrd="6" destOrd="0" presId="urn:microsoft.com/office/officeart/2008/layout/LinedList"/>
    <dgm:cxn modelId="{B7836682-0CF7-4621-9B28-ECB7542D2CF0}" type="presParOf" srcId="{35F361E2-2BA4-47AD-BAF9-5F6ED9724613}" destId="{8FFD1432-E8D6-4B86-9307-E60DAB81BFA3}" srcOrd="7" destOrd="0" presId="urn:microsoft.com/office/officeart/2008/layout/LinedList"/>
    <dgm:cxn modelId="{9857C940-ECBD-48AF-8FEB-F9E0D7ABF8AE}" type="presParOf" srcId="{8FFD1432-E8D6-4B86-9307-E60DAB81BFA3}" destId="{20B81F08-CD16-4768-B3C1-6C15FA9AAF72}" srcOrd="0" destOrd="0" presId="urn:microsoft.com/office/officeart/2008/layout/LinedList"/>
    <dgm:cxn modelId="{E0D34017-78D0-4462-9986-D447FB862DF2}" type="presParOf" srcId="{8FFD1432-E8D6-4B86-9307-E60DAB81BFA3}" destId="{E18D03A9-D362-42A6-B67D-BAFABB12E2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BE1116-86C4-42E1-8D1B-C5311BD11FDA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EA993773-90F8-49E3-A040-47436211DBE3}">
      <dgm:prSet/>
      <dgm:spPr/>
      <dgm:t>
        <a:bodyPr/>
        <a:lstStyle/>
        <a:p>
          <a:r>
            <a:rPr lang="ru-RU"/>
            <a:t>Вазопростан (простовазин) – наиболее эффективен при критической ишемии, активный ингредиент – простогландин Е1, курс лечения до 2 недель при ежедневном введении 2–3 ампул. Усиливает кровоток путем прямого расширения сосудов, активирует фибринолиз, необходимо осторожное применение из-за выраженного гипотензивного эффекта.</a:t>
          </a:r>
          <a:endParaRPr lang="en-US"/>
        </a:p>
      </dgm:t>
    </dgm:pt>
    <dgm:pt modelId="{4DB7E84C-D123-4657-8DDE-672EDA76DD3F}" type="parTrans" cxnId="{49603929-BCA2-423D-A916-EEAD5CA2F6E1}">
      <dgm:prSet/>
      <dgm:spPr/>
      <dgm:t>
        <a:bodyPr/>
        <a:lstStyle/>
        <a:p>
          <a:endParaRPr lang="en-US"/>
        </a:p>
      </dgm:t>
    </dgm:pt>
    <dgm:pt modelId="{729F243D-D02D-44BB-8A21-1E8676F8315D}" type="sibTrans" cxnId="{49603929-BCA2-423D-A916-EEAD5CA2F6E1}">
      <dgm:prSet/>
      <dgm:spPr/>
      <dgm:t>
        <a:bodyPr/>
        <a:lstStyle/>
        <a:p>
          <a:endParaRPr lang="en-US"/>
        </a:p>
      </dgm:t>
    </dgm:pt>
    <dgm:pt modelId="{8CB43AEB-D7FD-4677-940A-9A46525FF724}">
      <dgm:prSet/>
      <dgm:spPr/>
      <dgm:t>
        <a:bodyPr/>
        <a:lstStyle/>
        <a:p>
          <a:r>
            <a:rPr lang="ru-RU"/>
            <a:t>Введение реологических препаратов – реополиглюкин и аналоги.</a:t>
          </a:r>
          <a:endParaRPr lang="en-US"/>
        </a:p>
      </dgm:t>
    </dgm:pt>
    <dgm:pt modelId="{E15C5C54-3619-4EC0-8C1E-B1BA90B20A50}" type="parTrans" cxnId="{0F61F032-00B3-4DBF-AEB9-52B7F064E9AD}">
      <dgm:prSet/>
      <dgm:spPr/>
      <dgm:t>
        <a:bodyPr/>
        <a:lstStyle/>
        <a:p>
          <a:endParaRPr lang="en-US"/>
        </a:p>
      </dgm:t>
    </dgm:pt>
    <dgm:pt modelId="{0109CEC2-E9B9-4B11-99A7-DF90C3CB9338}" type="sibTrans" cxnId="{0F61F032-00B3-4DBF-AEB9-52B7F064E9AD}">
      <dgm:prSet/>
      <dgm:spPr/>
      <dgm:t>
        <a:bodyPr/>
        <a:lstStyle/>
        <a:p>
          <a:endParaRPr lang="en-US"/>
        </a:p>
      </dgm:t>
    </dgm:pt>
    <dgm:pt modelId="{2D48001A-AD52-4030-B7B8-327DEE357CC5}">
      <dgm:prSet/>
      <dgm:spPr/>
      <dgm:t>
        <a:bodyPr/>
        <a:lstStyle/>
        <a:p>
          <a:r>
            <a:rPr lang="ru-RU"/>
            <a:t>Антикоагулянты – гепарин, фенилин, фраксипарин, клексан, варфарин.</a:t>
          </a:r>
          <a:endParaRPr lang="en-US"/>
        </a:p>
      </dgm:t>
    </dgm:pt>
    <dgm:pt modelId="{4DCF53C9-43F6-4260-8D17-709A4762BA40}" type="parTrans" cxnId="{AAA19D45-00B2-4C40-9239-2E414BA78BFA}">
      <dgm:prSet/>
      <dgm:spPr/>
      <dgm:t>
        <a:bodyPr/>
        <a:lstStyle/>
        <a:p>
          <a:endParaRPr lang="en-US"/>
        </a:p>
      </dgm:t>
    </dgm:pt>
    <dgm:pt modelId="{CD5EF629-892F-45DE-A50C-4BD4B50BDBFA}" type="sibTrans" cxnId="{AAA19D45-00B2-4C40-9239-2E414BA78BFA}">
      <dgm:prSet/>
      <dgm:spPr/>
      <dgm:t>
        <a:bodyPr/>
        <a:lstStyle/>
        <a:p>
          <a:endParaRPr lang="en-US"/>
        </a:p>
      </dgm:t>
    </dgm:pt>
    <dgm:pt modelId="{3189A100-1832-4267-8CC6-1E720E45F726}" type="pres">
      <dgm:prSet presAssocID="{17BE1116-86C4-42E1-8D1B-C5311BD11FDA}" presName="vert0" presStyleCnt="0">
        <dgm:presLayoutVars>
          <dgm:dir/>
          <dgm:animOne val="branch"/>
          <dgm:animLvl val="lvl"/>
        </dgm:presLayoutVars>
      </dgm:prSet>
      <dgm:spPr/>
    </dgm:pt>
    <dgm:pt modelId="{4485994D-31B5-4233-9C3D-A97F73CDB817}" type="pres">
      <dgm:prSet presAssocID="{EA993773-90F8-49E3-A040-47436211DBE3}" presName="thickLine" presStyleLbl="alignNode1" presStyleIdx="0" presStyleCnt="3"/>
      <dgm:spPr/>
    </dgm:pt>
    <dgm:pt modelId="{0B2998B9-6BE3-4719-A0C0-C5F1F01A5D48}" type="pres">
      <dgm:prSet presAssocID="{EA993773-90F8-49E3-A040-47436211DBE3}" presName="horz1" presStyleCnt="0"/>
      <dgm:spPr/>
    </dgm:pt>
    <dgm:pt modelId="{D71FE64D-9236-4E3F-94AD-8F3693E0B530}" type="pres">
      <dgm:prSet presAssocID="{EA993773-90F8-49E3-A040-47436211DBE3}" presName="tx1" presStyleLbl="revTx" presStyleIdx="0" presStyleCnt="3"/>
      <dgm:spPr/>
    </dgm:pt>
    <dgm:pt modelId="{08AE8B8A-2D8D-4036-9DE0-BDCC2B5E77AB}" type="pres">
      <dgm:prSet presAssocID="{EA993773-90F8-49E3-A040-47436211DBE3}" presName="vert1" presStyleCnt="0"/>
      <dgm:spPr/>
    </dgm:pt>
    <dgm:pt modelId="{F2EA53AB-FAC9-4954-9972-2021F113A5DD}" type="pres">
      <dgm:prSet presAssocID="{8CB43AEB-D7FD-4677-940A-9A46525FF724}" presName="thickLine" presStyleLbl="alignNode1" presStyleIdx="1" presStyleCnt="3"/>
      <dgm:spPr/>
    </dgm:pt>
    <dgm:pt modelId="{6E5549CC-BAFA-4D32-B351-04B4A5710435}" type="pres">
      <dgm:prSet presAssocID="{8CB43AEB-D7FD-4677-940A-9A46525FF724}" presName="horz1" presStyleCnt="0"/>
      <dgm:spPr/>
    </dgm:pt>
    <dgm:pt modelId="{20CCE408-AF6A-4CD6-854A-976B86F2F93A}" type="pres">
      <dgm:prSet presAssocID="{8CB43AEB-D7FD-4677-940A-9A46525FF724}" presName="tx1" presStyleLbl="revTx" presStyleIdx="1" presStyleCnt="3"/>
      <dgm:spPr/>
    </dgm:pt>
    <dgm:pt modelId="{50B7C599-A67A-4158-B945-055D886B9B53}" type="pres">
      <dgm:prSet presAssocID="{8CB43AEB-D7FD-4677-940A-9A46525FF724}" presName="vert1" presStyleCnt="0"/>
      <dgm:spPr/>
    </dgm:pt>
    <dgm:pt modelId="{BD9E61AA-FCC8-4BC5-AA48-7C0E605DC392}" type="pres">
      <dgm:prSet presAssocID="{2D48001A-AD52-4030-B7B8-327DEE357CC5}" presName="thickLine" presStyleLbl="alignNode1" presStyleIdx="2" presStyleCnt="3"/>
      <dgm:spPr/>
    </dgm:pt>
    <dgm:pt modelId="{143DD028-777C-4BAA-B4DB-9C8EA7144B74}" type="pres">
      <dgm:prSet presAssocID="{2D48001A-AD52-4030-B7B8-327DEE357CC5}" presName="horz1" presStyleCnt="0"/>
      <dgm:spPr/>
    </dgm:pt>
    <dgm:pt modelId="{C7F02941-4643-4997-B8E7-87D16D3F73B2}" type="pres">
      <dgm:prSet presAssocID="{2D48001A-AD52-4030-B7B8-327DEE357CC5}" presName="tx1" presStyleLbl="revTx" presStyleIdx="2" presStyleCnt="3"/>
      <dgm:spPr/>
    </dgm:pt>
    <dgm:pt modelId="{EF84A2B5-E724-478A-A01E-0805B5770089}" type="pres">
      <dgm:prSet presAssocID="{2D48001A-AD52-4030-B7B8-327DEE357CC5}" presName="vert1" presStyleCnt="0"/>
      <dgm:spPr/>
    </dgm:pt>
  </dgm:ptLst>
  <dgm:cxnLst>
    <dgm:cxn modelId="{49603929-BCA2-423D-A916-EEAD5CA2F6E1}" srcId="{17BE1116-86C4-42E1-8D1B-C5311BD11FDA}" destId="{EA993773-90F8-49E3-A040-47436211DBE3}" srcOrd="0" destOrd="0" parTransId="{4DB7E84C-D123-4657-8DDE-672EDA76DD3F}" sibTransId="{729F243D-D02D-44BB-8A21-1E8676F8315D}"/>
    <dgm:cxn modelId="{19080F2F-74E1-416F-B905-DB8491E8A8AD}" type="presOf" srcId="{8CB43AEB-D7FD-4677-940A-9A46525FF724}" destId="{20CCE408-AF6A-4CD6-854A-976B86F2F93A}" srcOrd="0" destOrd="0" presId="urn:microsoft.com/office/officeart/2008/layout/LinedList"/>
    <dgm:cxn modelId="{0F61F032-00B3-4DBF-AEB9-52B7F064E9AD}" srcId="{17BE1116-86C4-42E1-8D1B-C5311BD11FDA}" destId="{8CB43AEB-D7FD-4677-940A-9A46525FF724}" srcOrd="1" destOrd="0" parTransId="{E15C5C54-3619-4EC0-8C1E-B1BA90B20A50}" sibTransId="{0109CEC2-E9B9-4B11-99A7-DF90C3CB9338}"/>
    <dgm:cxn modelId="{A6CC503E-773F-4404-9D3E-42242710E0E9}" type="presOf" srcId="{17BE1116-86C4-42E1-8D1B-C5311BD11FDA}" destId="{3189A100-1832-4267-8CC6-1E720E45F726}" srcOrd="0" destOrd="0" presId="urn:microsoft.com/office/officeart/2008/layout/LinedList"/>
    <dgm:cxn modelId="{AAA19D45-00B2-4C40-9239-2E414BA78BFA}" srcId="{17BE1116-86C4-42E1-8D1B-C5311BD11FDA}" destId="{2D48001A-AD52-4030-B7B8-327DEE357CC5}" srcOrd="2" destOrd="0" parTransId="{4DCF53C9-43F6-4260-8D17-709A4762BA40}" sibTransId="{CD5EF629-892F-45DE-A50C-4BD4B50BDBFA}"/>
    <dgm:cxn modelId="{5B1576D4-3CB9-4022-B4D2-8831CA2643F6}" type="presOf" srcId="{2D48001A-AD52-4030-B7B8-327DEE357CC5}" destId="{C7F02941-4643-4997-B8E7-87D16D3F73B2}" srcOrd="0" destOrd="0" presId="urn:microsoft.com/office/officeart/2008/layout/LinedList"/>
    <dgm:cxn modelId="{4AEEDFE0-7484-4755-99C2-6211080B23DE}" type="presOf" srcId="{EA993773-90F8-49E3-A040-47436211DBE3}" destId="{D71FE64D-9236-4E3F-94AD-8F3693E0B530}" srcOrd="0" destOrd="0" presId="urn:microsoft.com/office/officeart/2008/layout/LinedList"/>
    <dgm:cxn modelId="{F71269B2-FD85-4B87-A77A-31F88EECFE64}" type="presParOf" srcId="{3189A100-1832-4267-8CC6-1E720E45F726}" destId="{4485994D-31B5-4233-9C3D-A97F73CDB817}" srcOrd="0" destOrd="0" presId="urn:microsoft.com/office/officeart/2008/layout/LinedList"/>
    <dgm:cxn modelId="{C6CD7BF3-9C4B-4EA8-B77E-0251B3F628A5}" type="presParOf" srcId="{3189A100-1832-4267-8CC6-1E720E45F726}" destId="{0B2998B9-6BE3-4719-A0C0-C5F1F01A5D48}" srcOrd="1" destOrd="0" presId="urn:microsoft.com/office/officeart/2008/layout/LinedList"/>
    <dgm:cxn modelId="{E6A6DEC7-BFC7-40E8-B3D6-4D5F771E49CD}" type="presParOf" srcId="{0B2998B9-6BE3-4719-A0C0-C5F1F01A5D48}" destId="{D71FE64D-9236-4E3F-94AD-8F3693E0B530}" srcOrd="0" destOrd="0" presId="urn:microsoft.com/office/officeart/2008/layout/LinedList"/>
    <dgm:cxn modelId="{244502D6-96BD-4A76-BF2E-30A8604D8AAF}" type="presParOf" srcId="{0B2998B9-6BE3-4719-A0C0-C5F1F01A5D48}" destId="{08AE8B8A-2D8D-4036-9DE0-BDCC2B5E77AB}" srcOrd="1" destOrd="0" presId="urn:microsoft.com/office/officeart/2008/layout/LinedList"/>
    <dgm:cxn modelId="{7B9E089C-E5AE-4CBD-842E-D9990C110C16}" type="presParOf" srcId="{3189A100-1832-4267-8CC6-1E720E45F726}" destId="{F2EA53AB-FAC9-4954-9972-2021F113A5DD}" srcOrd="2" destOrd="0" presId="urn:microsoft.com/office/officeart/2008/layout/LinedList"/>
    <dgm:cxn modelId="{76E00B40-1ADC-485D-8F33-0DEF2A26F987}" type="presParOf" srcId="{3189A100-1832-4267-8CC6-1E720E45F726}" destId="{6E5549CC-BAFA-4D32-B351-04B4A5710435}" srcOrd="3" destOrd="0" presId="urn:microsoft.com/office/officeart/2008/layout/LinedList"/>
    <dgm:cxn modelId="{E315BEB5-6FB8-4409-BF96-1F49C0F9CAB3}" type="presParOf" srcId="{6E5549CC-BAFA-4D32-B351-04B4A5710435}" destId="{20CCE408-AF6A-4CD6-854A-976B86F2F93A}" srcOrd="0" destOrd="0" presId="urn:microsoft.com/office/officeart/2008/layout/LinedList"/>
    <dgm:cxn modelId="{854D8260-96DA-4C1D-B968-140D20C1B423}" type="presParOf" srcId="{6E5549CC-BAFA-4D32-B351-04B4A5710435}" destId="{50B7C599-A67A-4158-B945-055D886B9B53}" srcOrd="1" destOrd="0" presId="urn:microsoft.com/office/officeart/2008/layout/LinedList"/>
    <dgm:cxn modelId="{7907B64A-959D-47DE-BB4C-503CC7E1C543}" type="presParOf" srcId="{3189A100-1832-4267-8CC6-1E720E45F726}" destId="{BD9E61AA-FCC8-4BC5-AA48-7C0E605DC392}" srcOrd="4" destOrd="0" presId="urn:microsoft.com/office/officeart/2008/layout/LinedList"/>
    <dgm:cxn modelId="{DCA6663F-1C28-404C-B732-6A43A3DA8695}" type="presParOf" srcId="{3189A100-1832-4267-8CC6-1E720E45F726}" destId="{143DD028-777C-4BAA-B4DB-9C8EA7144B74}" srcOrd="5" destOrd="0" presId="urn:microsoft.com/office/officeart/2008/layout/LinedList"/>
    <dgm:cxn modelId="{8B2C3E85-7BF2-4C4D-A092-34051BEA37AE}" type="presParOf" srcId="{143DD028-777C-4BAA-B4DB-9C8EA7144B74}" destId="{C7F02941-4643-4997-B8E7-87D16D3F73B2}" srcOrd="0" destOrd="0" presId="urn:microsoft.com/office/officeart/2008/layout/LinedList"/>
    <dgm:cxn modelId="{23BA69B2-CB21-4CCA-B972-6754287488D1}" type="presParOf" srcId="{143DD028-777C-4BAA-B4DB-9C8EA7144B74}" destId="{EF84A2B5-E724-478A-A01E-0805B57700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329E2-27AA-4876-B66D-F8CCEA04D76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C0BD6AAC-B337-46E8-B612-72A218C5CF38}">
      <dgm:prSet/>
      <dgm:spPr/>
      <dgm:t>
        <a:bodyPr/>
        <a:lstStyle/>
        <a:p>
          <a:r>
            <a:rPr lang="ru-RU"/>
            <a:t>Перемежающаяся хромота (ПХ) обычно диагностируется на основании наличия мышечной боли в нижней конечности при физической нагрузке, которая проходит после короткого отдыха. </a:t>
          </a:r>
          <a:endParaRPr lang="en-US"/>
        </a:p>
      </dgm:t>
    </dgm:pt>
    <dgm:pt modelId="{AD8297BA-DAEA-499D-A715-27B0E8C3CA40}" type="parTrans" cxnId="{88C5610D-8F1C-44CA-A01C-278D9A9AE8F8}">
      <dgm:prSet/>
      <dgm:spPr/>
      <dgm:t>
        <a:bodyPr/>
        <a:lstStyle/>
        <a:p>
          <a:endParaRPr lang="en-US"/>
        </a:p>
      </dgm:t>
    </dgm:pt>
    <dgm:pt modelId="{6D83D6BB-0CFD-4B3B-BCF9-5134B2991D7F}" type="sibTrans" cxnId="{88C5610D-8F1C-44CA-A01C-278D9A9AE8F8}">
      <dgm:prSet/>
      <dgm:spPr/>
      <dgm:t>
        <a:bodyPr/>
        <a:lstStyle/>
        <a:p>
          <a:endParaRPr lang="en-US"/>
        </a:p>
      </dgm:t>
    </dgm:pt>
    <dgm:pt modelId="{CB84ED69-2A2B-4CC1-9CDE-351C3DE4162F}">
      <dgm:prSet/>
      <dgm:spPr/>
      <dgm:t>
        <a:bodyPr/>
        <a:lstStyle/>
        <a:p>
          <a:r>
            <a:rPr lang="ru-RU"/>
            <a:t>ПХ является основным симптомом ЗПА, выявление этого признака не обязательно всегда указывает на наличие или отсутствие ЗПА. </a:t>
          </a:r>
          <a:endParaRPr lang="en-US"/>
        </a:p>
      </dgm:t>
    </dgm:pt>
    <dgm:pt modelId="{CEB5857F-BA9A-47DB-8B4E-68864B17D068}" type="parTrans" cxnId="{63C68011-0931-4135-8AF8-5D4B330ABEF0}">
      <dgm:prSet/>
      <dgm:spPr/>
      <dgm:t>
        <a:bodyPr/>
        <a:lstStyle/>
        <a:p>
          <a:endParaRPr lang="en-US"/>
        </a:p>
      </dgm:t>
    </dgm:pt>
    <dgm:pt modelId="{950FF0DE-DA2F-4853-BD33-397E672E0460}" type="sibTrans" cxnId="{63C68011-0931-4135-8AF8-5D4B330ABEF0}">
      <dgm:prSet/>
      <dgm:spPr/>
      <dgm:t>
        <a:bodyPr/>
        <a:lstStyle/>
        <a:p>
          <a:endParaRPr lang="en-US"/>
        </a:p>
      </dgm:t>
    </dgm:pt>
    <dgm:pt modelId="{D9869938-4E14-4D2E-AD16-EB07398DCE15}">
      <dgm:prSet/>
      <dgm:spPr/>
      <dgm:t>
        <a:bodyPr/>
        <a:lstStyle/>
        <a:p>
          <a:r>
            <a:rPr lang="ru-RU"/>
            <a:t>Распространенность ПХ составляет от 3% среди пациентов в возрасте 40 лет до 6% в возрасте 60 лет. </a:t>
          </a:r>
          <a:endParaRPr lang="en-US"/>
        </a:p>
      </dgm:t>
    </dgm:pt>
    <dgm:pt modelId="{F9ED2404-1371-4AA9-A839-327A7AF3293F}" type="parTrans" cxnId="{194DEDFB-9F7F-43D1-81F1-D03B05FA0D5C}">
      <dgm:prSet/>
      <dgm:spPr/>
      <dgm:t>
        <a:bodyPr/>
        <a:lstStyle/>
        <a:p>
          <a:endParaRPr lang="en-US"/>
        </a:p>
      </dgm:t>
    </dgm:pt>
    <dgm:pt modelId="{5E3005FC-AD1E-495D-82F6-FB096C2AC504}" type="sibTrans" cxnId="{194DEDFB-9F7F-43D1-81F1-D03B05FA0D5C}">
      <dgm:prSet/>
      <dgm:spPr/>
      <dgm:t>
        <a:bodyPr/>
        <a:lstStyle/>
        <a:p>
          <a:endParaRPr lang="en-US"/>
        </a:p>
      </dgm:t>
    </dgm:pt>
    <dgm:pt modelId="{739E658D-FAFF-414C-96EA-C3DE2461A826}">
      <dgm:prSet/>
      <dgm:spPr/>
      <dgm:t>
        <a:bodyPr/>
        <a:lstStyle/>
        <a:p>
          <a:r>
            <a:rPr lang="ru-RU"/>
            <a:t>В относительно молодых возрастных группах ПХ чаще встречается среди мужчин, но в пожилых возрастных группах эта разница между мужчинами и женщинами нивелируется. </a:t>
          </a:r>
          <a:endParaRPr lang="en-US"/>
        </a:p>
      </dgm:t>
    </dgm:pt>
    <dgm:pt modelId="{EA6012F3-E9A5-4CF0-BF13-FB650DF651BC}" type="parTrans" cxnId="{3BDCC795-0568-48DD-8973-DB551D7E2AD1}">
      <dgm:prSet/>
      <dgm:spPr/>
      <dgm:t>
        <a:bodyPr/>
        <a:lstStyle/>
        <a:p>
          <a:endParaRPr lang="en-US"/>
        </a:p>
      </dgm:t>
    </dgm:pt>
    <dgm:pt modelId="{5BBA8C67-3D61-4D66-A953-B63D6FAFD4B5}" type="sibTrans" cxnId="{3BDCC795-0568-48DD-8973-DB551D7E2AD1}">
      <dgm:prSet/>
      <dgm:spPr/>
      <dgm:t>
        <a:bodyPr/>
        <a:lstStyle/>
        <a:p>
          <a:endParaRPr lang="en-US"/>
        </a:p>
      </dgm:t>
    </dgm:pt>
    <dgm:pt modelId="{07DEA47E-0576-43CF-AD93-95248005989B}" type="pres">
      <dgm:prSet presAssocID="{74C329E2-27AA-4876-B66D-F8CCEA04D7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F7C7D5-863D-4E57-BF48-D3BDEA40D19B}" type="pres">
      <dgm:prSet presAssocID="{C0BD6AAC-B337-46E8-B612-72A218C5CF38}" presName="hierRoot1" presStyleCnt="0"/>
      <dgm:spPr/>
    </dgm:pt>
    <dgm:pt modelId="{58821D2C-C64B-4217-8A0D-F79621A276E4}" type="pres">
      <dgm:prSet presAssocID="{C0BD6AAC-B337-46E8-B612-72A218C5CF38}" presName="composite" presStyleCnt="0"/>
      <dgm:spPr/>
    </dgm:pt>
    <dgm:pt modelId="{44F401DF-FBE7-4405-8EF6-54B97DFF12FE}" type="pres">
      <dgm:prSet presAssocID="{C0BD6AAC-B337-46E8-B612-72A218C5CF38}" presName="background" presStyleLbl="node0" presStyleIdx="0" presStyleCnt="4"/>
      <dgm:spPr/>
    </dgm:pt>
    <dgm:pt modelId="{711CAE6F-546E-43EF-B7D8-0C0E4E5D0944}" type="pres">
      <dgm:prSet presAssocID="{C0BD6AAC-B337-46E8-B612-72A218C5CF38}" presName="text" presStyleLbl="fgAcc0" presStyleIdx="0" presStyleCnt="4">
        <dgm:presLayoutVars>
          <dgm:chPref val="3"/>
        </dgm:presLayoutVars>
      </dgm:prSet>
      <dgm:spPr/>
    </dgm:pt>
    <dgm:pt modelId="{52B6A18E-D904-494B-889A-80F0AC8DAC2D}" type="pres">
      <dgm:prSet presAssocID="{C0BD6AAC-B337-46E8-B612-72A218C5CF38}" presName="hierChild2" presStyleCnt="0"/>
      <dgm:spPr/>
    </dgm:pt>
    <dgm:pt modelId="{C758D96A-1656-480E-A91E-EA5C82198FB1}" type="pres">
      <dgm:prSet presAssocID="{CB84ED69-2A2B-4CC1-9CDE-351C3DE4162F}" presName="hierRoot1" presStyleCnt="0"/>
      <dgm:spPr/>
    </dgm:pt>
    <dgm:pt modelId="{0DF6EC97-7173-4BE1-B6A3-F64D0FD83C98}" type="pres">
      <dgm:prSet presAssocID="{CB84ED69-2A2B-4CC1-9CDE-351C3DE4162F}" presName="composite" presStyleCnt="0"/>
      <dgm:spPr/>
    </dgm:pt>
    <dgm:pt modelId="{314EA584-88B5-494B-89EB-C12D094003E9}" type="pres">
      <dgm:prSet presAssocID="{CB84ED69-2A2B-4CC1-9CDE-351C3DE4162F}" presName="background" presStyleLbl="node0" presStyleIdx="1" presStyleCnt="4"/>
      <dgm:spPr/>
    </dgm:pt>
    <dgm:pt modelId="{26400FB2-9DA4-421E-B9AF-49F12917E9F6}" type="pres">
      <dgm:prSet presAssocID="{CB84ED69-2A2B-4CC1-9CDE-351C3DE4162F}" presName="text" presStyleLbl="fgAcc0" presStyleIdx="1" presStyleCnt="4">
        <dgm:presLayoutVars>
          <dgm:chPref val="3"/>
        </dgm:presLayoutVars>
      </dgm:prSet>
      <dgm:spPr/>
    </dgm:pt>
    <dgm:pt modelId="{1C019EF2-F0E1-4EA4-8B0E-B28FBC4BAC07}" type="pres">
      <dgm:prSet presAssocID="{CB84ED69-2A2B-4CC1-9CDE-351C3DE4162F}" presName="hierChild2" presStyleCnt="0"/>
      <dgm:spPr/>
    </dgm:pt>
    <dgm:pt modelId="{736069D3-D313-429F-8336-F795F3E02DA4}" type="pres">
      <dgm:prSet presAssocID="{D9869938-4E14-4D2E-AD16-EB07398DCE15}" presName="hierRoot1" presStyleCnt="0"/>
      <dgm:spPr/>
    </dgm:pt>
    <dgm:pt modelId="{06EB93E5-1FA1-4A70-B062-95BA60BBFE04}" type="pres">
      <dgm:prSet presAssocID="{D9869938-4E14-4D2E-AD16-EB07398DCE15}" presName="composite" presStyleCnt="0"/>
      <dgm:spPr/>
    </dgm:pt>
    <dgm:pt modelId="{2059F190-854A-458B-9035-861E988E3D28}" type="pres">
      <dgm:prSet presAssocID="{D9869938-4E14-4D2E-AD16-EB07398DCE15}" presName="background" presStyleLbl="node0" presStyleIdx="2" presStyleCnt="4"/>
      <dgm:spPr/>
    </dgm:pt>
    <dgm:pt modelId="{8AAAE4DC-A827-47C5-9DF0-AFD4AB5CEA94}" type="pres">
      <dgm:prSet presAssocID="{D9869938-4E14-4D2E-AD16-EB07398DCE15}" presName="text" presStyleLbl="fgAcc0" presStyleIdx="2" presStyleCnt="4">
        <dgm:presLayoutVars>
          <dgm:chPref val="3"/>
        </dgm:presLayoutVars>
      </dgm:prSet>
      <dgm:spPr/>
    </dgm:pt>
    <dgm:pt modelId="{AFFE2BD2-A9F6-4ACD-8B05-33EA316A9E76}" type="pres">
      <dgm:prSet presAssocID="{D9869938-4E14-4D2E-AD16-EB07398DCE15}" presName="hierChild2" presStyleCnt="0"/>
      <dgm:spPr/>
    </dgm:pt>
    <dgm:pt modelId="{40C64D7C-C952-4E2F-AD20-3981DD23D4A0}" type="pres">
      <dgm:prSet presAssocID="{739E658D-FAFF-414C-96EA-C3DE2461A826}" presName="hierRoot1" presStyleCnt="0"/>
      <dgm:spPr/>
    </dgm:pt>
    <dgm:pt modelId="{B15F1251-1022-4764-96B6-271156A9DFD8}" type="pres">
      <dgm:prSet presAssocID="{739E658D-FAFF-414C-96EA-C3DE2461A826}" presName="composite" presStyleCnt="0"/>
      <dgm:spPr/>
    </dgm:pt>
    <dgm:pt modelId="{A5A82432-B09F-49F8-B0CF-A7BB94129D66}" type="pres">
      <dgm:prSet presAssocID="{739E658D-FAFF-414C-96EA-C3DE2461A826}" presName="background" presStyleLbl="node0" presStyleIdx="3" presStyleCnt="4"/>
      <dgm:spPr/>
    </dgm:pt>
    <dgm:pt modelId="{57D9CA67-C18F-4396-AC3B-2DF65939E4E5}" type="pres">
      <dgm:prSet presAssocID="{739E658D-FAFF-414C-96EA-C3DE2461A826}" presName="text" presStyleLbl="fgAcc0" presStyleIdx="3" presStyleCnt="4">
        <dgm:presLayoutVars>
          <dgm:chPref val="3"/>
        </dgm:presLayoutVars>
      </dgm:prSet>
      <dgm:spPr/>
    </dgm:pt>
    <dgm:pt modelId="{356D1176-0824-4512-AC8B-D99C05C22014}" type="pres">
      <dgm:prSet presAssocID="{739E658D-FAFF-414C-96EA-C3DE2461A826}" presName="hierChild2" presStyleCnt="0"/>
      <dgm:spPr/>
    </dgm:pt>
  </dgm:ptLst>
  <dgm:cxnLst>
    <dgm:cxn modelId="{88C5610D-8F1C-44CA-A01C-278D9A9AE8F8}" srcId="{74C329E2-27AA-4876-B66D-F8CCEA04D76E}" destId="{C0BD6AAC-B337-46E8-B612-72A218C5CF38}" srcOrd="0" destOrd="0" parTransId="{AD8297BA-DAEA-499D-A715-27B0E8C3CA40}" sibTransId="{6D83D6BB-0CFD-4B3B-BCF9-5134B2991D7F}"/>
    <dgm:cxn modelId="{63C68011-0931-4135-8AF8-5D4B330ABEF0}" srcId="{74C329E2-27AA-4876-B66D-F8CCEA04D76E}" destId="{CB84ED69-2A2B-4CC1-9CDE-351C3DE4162F}" srcOrd="1" destOrd="0" parTransId="{CEB5857F-BA9A-47DB-8B4E-68864B17D068}" sibTransId="{950FF0DE-DA2F-4853-BD33-397E672E0460}"/>
    <dgm:cxn modelId="{1DDEE540-7471-4E67-932B-FE5DBF2D0832}" type="presOf" srcId="{74C329E2-27AA-4876-B66D-F8CCEA04D76E}" destId="{07DEA47E-0576-43CF-AD93-95248005989B}" srcOrd="0" destOrd="0" presId="urn:microsoft.com/office/officeart/2005/8/layout/hierarchy1"/>
    <dgm:cxn modelId="{32999B55-AB5B-4273-9802-2224001544AC}" type="presOf" srcId="{C0BD6AAC-B337-46E8-B612-72A218C5CF38}" destId="{711CAE6F-546E-43EF-B7D8-0C0E4E5D0944}" srcOrd="0" destOrd="0" presId="urn:microsoft.com/office/officeart/2005/8/layout/hierarchy1"/>
    <dgm:cxn modelId="{7944755A-5245-4B5D-B393-26038323AABF}" type="presOf" srcId="{D9869938-4E14-4D2E-AD16-EB07398DCE15}" destId="{8AAAE4DC-A827-47C5-9DF0-AFD4AB5CEA94}" srcOrd="0" destOrd="0" presId="urn:microsoft.com/office/officeart/2005/8/layout/hierarchy1"/>
    <dgm:cxn modelId="{ABCE4B7B-5AF2-4FE7-9E2F-8B730BE02508}" type="presOf" srcId="{CB84ED69-2A2B-4CC1-9CDE-351C3DE4162F}" destId="{26400FB2-9DA4-421E-B9AF-49F12917E9F6}" srcOrd="0" destOrd="0" presId="urn:microsoft.com/office/officeart/2005/8/layout/hierarchy1"/>
    <dgm:cxn modelId="{04C4A781-71A5-43B2-9B75-89714FA1AB55}" type="presOf" srcId="{739E658D-FAFF-414C-96EA-C3DE2461A826}" destId="{57D9CA67-C18F-4396-AC3B-2DF65939E4E5}" srcOrd="0" destOrd="0" presId="urn:microsoft.com/office/officeart/2005/8/layout/hierarchy1"/>
    <dgm:cxn modelId="{3BDCC795-0568-48DD-8973-DB551D7E2AD1}" srcId="{74C329E2-27AA-4876-B66D-F8CCEA04D76E}" destId="{739E658D-FAFF-414C-96EA-C3DE2461A826}" srcOrd="3" destOrd="0" parTransId="{EA6012F3-E9A5-4CF0-BF13-FB650DF651BC}" sibTransId="{5BBA8C67-3D61-4D66-A953-B63D6FAFD4B5}"/>
    <dgm:cxn modelId="{194DEDFB-9F7F-43D1-81F1-D03B05FA0D5C}" srcId="{74C329E2-27AA-4876-B66D-F8CCEA04D76E}" destId="{D9869938-4E14-4D2E-AD16-EB07398DCE15}" srcOrd="2" destOrd="0" parTransId="{F9ED2404-1371-4AA9-A839-327A7AF3293F}" sibTransId="{5E3005FC-AD1E-495D-82F6-FB096C2AC504}"/>
    <dgm:cxn modelId="{3369F605-A639-4F75-A849-C70BB71B339C}" type="presParOf" srcId="{07DEA47E-0576-43CF-AD93-95248005989B}" destId="{11F7C7D5-863D-4E57-BF48-D3BDEA40D19B}" srcOrd="0" destOrd="0" presId="urn:microsoft.com/office/officeart/2005/8/layout/hierarchy1"/>
    <dgm:cxn modelId="{3C8AAB64-781C-4504-AA4F-30887E7AA1AD}" type="presParOf" srcId="{11F7C7D5-863D-4E57-BF48-D3BDEA40D19B}" destId="{58821D2C-C64B-4217-8A0D-F79621A276E4}" srcOrd="0" destOrd="0" presId="urn:microsoft.com/office/officeart/2005/8/layout/hierarchy1"/>
    <dgm:cxn modelId="{F0E6F7CE-6754-4258-B49B-9AAA515F2F07}" type="presParOf" srcId="{58821D2C-C64B-4217-8A0D-F79621A276E4}" destId="{44F401DF-FBE7-4405-8EF6-54B97DFF12FE}" srcOrd="0" destOrd="0" presId="urn:microsoft.com/office/officeart/2005/8/layout/hierarchy1"/>
    <dgm:cxn modelId="{6A189192-62C9-4FAE-A112-CEDCA2744576}" type="presParOf" srcId="{58821D2C-C64B-4217-8A0D-F79621A276E4}" destId="{711CAE6F-546E-43EF-B7D8-0C0E4E5D0944}" srcOrd="1" destOrd="0" presId="urn:microsoft.com/office/officeart/2005/8/layout/hierarchy1"/>
    <dgm:cxn modelId="{5DBD8C5B-D08C-4E05-9395-85AF3EBB15DA}" type="presParOf" srcId="{11F7C7D5-863D-4E57-BF48-D3BDEA40D19B}" destId="{52B6A18E-D904-494B-889A-80F0AC8DAC2D}" srcOrd="1" destOrd="0" presId="urn:microsoft.com/office/officeart/2005/8/layout/hierarchy1"/>
    <dgm:cxn modelId="{D3F2BF6A-A62B-49C2-94DF-04904B84D287}" type="presParOf" srcId="{07DEA47E-0576-43CF-AD93-95248005989B}" destId="{C758D96A-1656-480E-A91E-EA5C82198FB1}" srcOrd="1" destOrd="0" presId="urn:microsoft.com/office/officeart/2005/8/layout/hierarchy1"/>
    <dgm:cxn modelId="{00FF64D1-257E-47B1-BBBD-66FB11255549}" type="presParOf" srcId="{C758D96A-1656-480E-A91E-EA5C82198FB1}" destId="{0DF6EC97-7173-4BE1-B6A3-F64D0FD83C98}" srcOrd="0" destOrd="0" presId="urn:microsoft.com/office/officeart/2005/8/layout/hierarchy1"/>
    <dgm:cxn modelId="{397E2B93-8A66-439F-A386-E601F3F31B8C}" type="presParOf" srcId="{0DF6EC97-7173-4BE1-B6A3-F64D0FD83C98}" destId="{314EA584-88B5-494B-89EB-C12D094003E9}" srcOrd="0" destOrd="0" presId="urn:microsoft.com/office/officeart/2005/8/layout/hierarchy1"/>
    <dgm:cxn modelId="{5A3E3571-BEE1-40D7-A20B-0EA9BE0D4E0F}" type="presParOf" srcId="{0DF6EC97-7173-4BE1-B6A3-F64D0FD83C98}" destId="{26400FB2-9DA4-421E-B9AF-49F12917E9F6}" srcOrd="1" destOrd="0" presId="urn:microsoft.com/office/officeart/2005/8/layout/hierarchy1"/>
    <dgm:cxn modelId="{5F845BB9-93F1-4249-B731-016347ACA74B}" type="presParOf" srcId="{C758D96A-1656-480E-A91E-EA5C82198FB1}" destId="{1C019EF2-F0E1-4EA4-8B0E-B28FBC4BAC07}" srcOrd="1" destOrd="0" presId="urn:microsoft.com/office/officeart/2005/8/layout/hierarchy1"/>
    <dgm:cxn modelId="{1CF6BF7E-4715-43DC-8E9A-9244DE879FF6}" type="presParOf" srcId="{07DEA47E-0576-43CF-AD93-95248005989B}" destId="{736069D3-D313-429F-8336-F795F3E02DA4}" srcOrd="2" destOrd="0" presId="urn:microsoft.com/office/officeart/2005/8/layout/hierarchy1"/>
    <dgm:cxn modelId="{D00CEEB7-3885-42DC-B011-63D6453F5BF7}" type="presParOf" srcId="{736069D3-D313-429F-8336-F795F3E02DA4}" destId="{06EB93E5-1FA1-4A70-B062-95BA60BBFE04}" srcOrd="0" destOrd="0" presId="urn:microsoft.com/office/officeart/2005/8/layout/hierarchy1"/>
    <dgm:cxn modelId="{A2778C6C-C7DB-4D94-839E-E5C816E54402}" type="presParOf" srcId="{06EB93E5-1FA1-4A70-B062-95BA60BBFE04}" destId="{2059F190-854A-458B-9035-861E988E3D28}" srcOrd="0" destOrd="0" presId="urn:microsoft.com/office/officeart/2005/8/layout/hierarchy1"/>
    <dgm:cxn modelId="{3EDB1BA1-BFF2-499B-A0DB-4B92C4B6DF15}" type="presParOf" srcId="{06EB93E5-1FA1-4A70-B062-95BA60BBFE04}" destId="{8AAAE4DC-A827-47C5-9DF0-AFD4AB5CEA94}" srcOrd="1" destOrd="0" presId="urn:microsoft.com/office/officeart/2005/8/layout/hierarchy1"/>
    <dgm:cxn modelId="{7A329FAD-34CA-49AC-BF34-6532AB0DCFC0}" type="presParOf" srcId="{736069D3-D313-429F-8336-F795F3E02DA4}" destId="{AFFE2BD2-A9F6-4ACD-8B05-33EA316A9E76}" srcOrd="1" destOrd="0" presId="urn:microsoft.com/office/officeart/2005/8/layout/hierarchy1"/>
    <dgm:cxn modelId="{AD986987-4B28-43DE-9B7F-9DA6EDA9AAA7}" type="presParOf" srcId="{07DEA47E-0576-43CF-AD93-95248005989B}" destId="{40C64D7C-C952-4E2F-AD20-3981DD23D4A0}" srcOrd="3" destOrd="0" presId="urn:microsoft.com/office/officeart/2005/8/layout/hierarchy1"/>
    <dgm:cxn modelId="{D51A1099-565E-4A18-A8D3-8DC87DCBC9DD}" type="presParOf" srcId="{40C64D7C-C952-4E2F-AD20-3981DD23D4A0}" destId="{B15F1251-1022-4764-96B6-271156A9DFD8}" srcOrd="0" destOrd="0" presId="urn:microsoft.com/office/officeart/2005/8/layout/hierarchy1"/>
    <dgm:cxn modelId="{1C5D868B-51BB-4F18-ACDC-82EA2BC43C16}" type="presParOf" srcId="{B15F1251-1022-4764-96B6-271156A9DFD8}" destId="{A5A82432-B09F-49F8-B0CF-A7BB94129D66}" srcOrd="0" destOrd="0" presId="urn:microsoft.com/office/officeart/2005/8/layout/hierarchy1"/>
    <dgm:cxn modelId="{6916B708-3E28-4FE5-9E6F-F4765D3C5986}" type="presParOf" srcId="{B15F1251-1022-4764-96B6-271156A9DFD8}" destId="{57D9CA67-C18F-4396-AC3B-2DF65939E4E5}" srcOrd="1" destOrd="0" presId="urn:microsoft.com/office/officeart/2005/8/layout/hierarchy1"/>
    <dgm:cxn modelId="{E94EBCEC-5C1A-41C0-8E7B-DE43D2F91F42}" type="presParOf" srcId="{40C64D7C-C952-4E2F-AD20-3981DD23D4A0}" destId="{356D1176-0824-4512-AC8B-D99C05C220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B8371A-8616-4642-955B-3FE67771088E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2B99A3-32CF-4F9D-8C02-68ED72EC0856}">
      <dgm:prSet/>
      <dgm:spPr/>
      <dgm:t>
        <a:bodyPr/>
        <a:lstStyle/>
        <a:p>
          <a:r>
            <a:rPr lang="ru-RU" dirty="0"/>
            <a:t>Токи Бернара</a:t>
          </a:r>
          <a:endParaRPr lang="en-US" dirty="0"/>
        </a:p>
      </dgm:t>
    </dgm:pt>
    <dgm:pt modelId="{0E639C7D-E1D1-496F-BB78-923C5FC25F68}" type="parTrans" cxnId="{0239C0A8-8313-458A-9FFD-FB72E06E1648}">
      <dgm:prSet/>
      <dgm:spPr/>
      <dgm:t>
        <a:bodyPr/>
        <a:lstStyle/>
        <a:p>
          <a:endParaRPr lang="en-US"/>
        </a:p>
      </dgm:t>
    </dgm:pt>
    <dgm:pt modelId="{7B3E7228-64B4-4FCF-A6A1-35B765015C65}" type="sibTrans" cxnId="{0239C0A8-8313-458A-9FFD-FB72E06E1648}">
      <dgm:prSet/>
      <dgm:spPr/>
      <dgm:t>
        <a:bodyPr/>
        <a:lstStyle/>
        <a:p>
          <a:endParaRPr lang="en-US"/>
        </a:p>
      </dgm:t>
    </dgm:pt>
    <dgm:pt modelId="{6547C4B6-AF86-4F72-B16A-08A13CB5CA07}">
      <dgm:prSet/>
      <dgm:spPr/>
      <dgm:t>
        <a:bodyPr/>
        <a:lstStyle/>
        <a:p>
          <a:r>
            <a:rPr lang="ru-RU" dirty="0"/>
            <a:t>Импульсная баротерапия</a:t>
          </a:r>
          <a:endParaRPr lang="en-US" dirty="0"/>
        </a:p>
      </dgm:t>
    </dgm:pt>
    <dgm:pt modelId="{D998087C-0F5A-481E-923C-48B2BC617EA7}" type="parTrans" cxnId="{3F0ADA5C-6491-44EE-8994-FB28F5D72294}">
      <dgm:prSet/>
      <dgm:spPr/>
      <dgm:t>
        <a:bodyPr/>
        <a:lstStyle/>
        <a:p>
          <a:endParaRPr lang="en-US"/>
        </a:p>
      </dgm:t>
    </dgm:pt>
    <dgm:pt modelId="{8A3BFF63-882D-462D-9351-3E482CC6AF41}" type="sibTrans" cxnId="{3F0ADA5C-6491-44EE-8994-FB28F5D72294}">
      <dgm:prSet/>
      <dgm:spPr/>
      <dgm:t>
        <a:bodyPr/>
        <a:lstStyle/>
        <a:p>
          <a:endParaRPr lang="en-US"/>
        </a:p>
      </dgm:t>
    </dgm:pt>
    <dgm:pt modelId="{FE126AD6-A708-4E77-B27F-A36DC2BB0E23}">
      <dgm:prSet/>
      <dgm:spPr/>
      <dgm:t>
        <a:bodyPr/>
        <a:lstStyle/>
        <a:p>
          <a:r>
            <a:rPr lang="ru-RU" dirty="0"/>
            <a:t>Гипербарическая оксигенация</a:t>
          </a:r>
          <a:endParaRPr lang="en-US" dirty="0"/>
        </a:p>
      </dgm:t>
    </dgm:pt>
    <dgm:pt modelId="{C93B342A-187C-4E27-86B1-D77FB8CC9377}" type="parTrans" cxnId="{2FB26CE1-E317-440A-828A-A8A57D543A98}">
      <dgm:prSet/>
      <dgm:spPr/>
      <dgm:t>
        <a:bodyPr/>
        <a:lstStyle/>
        <a:p>
          <a:endParaRPr lang="en-US"/>
        </a:p>
      </dgm:t>
    </dgm:pt>
    <dgm:pt modelId="{336A23C1-8AAE-42FA-B506-BCA9A7DF1991}" type="sibTrans" cxnId="{2FB26CE1-E317-440A-828A-A8A57D543A98}">
      <dgm:prSet/>
      <dgm:spPr/>
      <dgm:t>
        <a:bodyPr/>
        <a:lstStyle/>
        <a:p>
          <a:endParaRPr lang="en-US"/>
        </a:p>
      </dgm:t>
    </dgm:pt>
    <dgm:pt modelId="{3CEF4127-F763-4582-BFEF-561838C6A4BC}">
      <dgm:prSet/>
      <dgm:spPr/>
      <dgm:t>
        <a:bodyPr/>
        <a:lstStyle/>
        <a:p>
          <a:r>
            <a:rPr lang="ru-RU" dirty="0"/>
            <a:t>Магнитотерапия</a:t>
          </a:r>
          <a:endParaRPr lang="en-US" dirty="0"/>
        </a:p>
      </dgm:t>
    </dgm:pt>
    <dgm:pt modelId="{12863B2F-1FA2-4788-995A-3EC3BEB48C61}" type="parTrans" cxnId="{018FB17D-4C21-4782-80DD-336D2933DE2B}">
      <dgm:prSet/>
      <dgm:spPr/>
      <dgm:t>
        <a:bodyPr/>
        <a:lstStyle/>
        <a:p>
          <a:endParaRPr lang="en-US"/>
        </a:p>
      </dgm:t>
    </dgm:pt>
    <dgm:pt modelId="{2604AEF2-7840-4A28-A722-C9FF8786143C}" type="sibTrans" cxnId="{018FB17D-4C21-4782-80DD-336D2933DE2B}">
      <dgm:prSet/>
      <dgm:spPr/>
      <dgm:t>
        <a:bodyPr/>
        <a:lstStyle/>
        <a:p>
          <a:endParaRPr lang="en-US"/>
        </a:p>
      </dgm:t>
    </dgm:pt>
    <dgm:pt modelId="{74000CDE-A7FE-4316-9514-9B60A5DEA93B}">
      <dgm:prSet/>
      <dgm:spPr/>
      <dgm:t>
        <a:bodyPr/>
        <a:lstStyle/>
        <a:p>
          <a:r>
            <a:rPr lang="ru-RU" dirty="0"/>
            <a:t>УФО крови</a:t>
          </a:r>
          <a:endParaRPr lang="en-US" dirty="0"/>
        </a:p>
      </dgm:t>
    </dgm:pt>
    <dgm:pt modelId="{419FD912-5B62-4C67-8343-41DB0A04ECC5}" type="parTrans" cxnId="{A26A7ACD-074D-4DC8-A7A2-2D26CD41722A}">
      <dgm:prSet/>
      <dgm:spPr/>
      <dgm:t>
        <a:bodyPr/>
        <a:lstStyle/>
        <a:p>
          <a:endParaRPr lang="en-US"/>
        </a:p>
      </dgm:t>
    </dgm:pt>
    <dgm:pt modelId="{3E694F75-0F97-4E32-8439-6A39D888695A}" type="sibTrans" cxnId="{A26A7ACD-074D-4DC8-A7A2-2D26CD41722A}">
      <dgm:prSet/>
      <dgm:spPr/>
      <dgm:t>
        <a:bodyPr/>
        <a:lstStyle/>
        <a:p>
          <a:endParaRPr lang="en-US"/>
        </a:p>
      </dgm:t>
    </dgm:pt>
    <dgm:pt modelId="{605EAC32-8D3A-4886-9E8B-6C4B3E1C3A39}">
      <dgm:prSet/>
      <dgm:spPr/>
      <dgm:t>
        <a:bodyPr/>
        <a:lstStyle/>
        <a:p>
          <a:r>
            <a:rPr lang="ru-RU" dirty="0"/>
            <a:t>Лазерная модификация крови</a:t>
          </a:r>
          <a:endParaRPr lang="en-US" dirty="0"/>
        </a:p>
      </dgm:t>
    </dgm:pt>
    <dgm:pt modelId="{849428FF-D0F3-49EC-8CAA-F9232210FD78}" type="parTrans" cxnId="{C8E54399-6A21-4748-BA9E-0C30089487B7}">
      <dgm:prSet/>
      <dgm:spPr/>
      <dgm:t>
        <a:bodyPr/>
        <a:lstStyle/>
        <a:p>
          <a:endParaRPr lang="en-US"/>
        </a:p>
      </dgm:t>
    </dgm:pt>
    <dgm:pt modelId="{0D86CB2D-CE8D-4769-B6BB-72233A589BD9}" type="sibTrans" cxnId="{C8E54399-6A21-4748-BA9E-0C30089487B7}">
      <dgm:prSet/>
      <dgm:spPr/>
      <dgm:t>
        <a:bodyPr/>
        <a:lstStyle/>
        <a:p>
          <a:endParaRPr lang="en-US"/>
        </a:p>
      </dgm:t>
    </dgm:pt>
    <dgm:pt modelId="{9BCB55E2-4211-4134-87E2-57BD0C93ED6D}">
      <dgm:prSet/>
      <dgm:spPr/>
      <dgm:t>
        <a:bodyPr/>
        <a:lstStyle/>
        <a:p>
          <a:r>
            <a:rPr lang="ru-RU"/>
            <a:t>Плазмофорез и т.д.</a:t>
          </a:r>
          <a:endParaRPr lang="en-US"/>
        </a:p>
      </dgm:t>
    </dgm:pt>
    <dgm:pt modelId="{5C4E666E-8F37-44DD-9411-4A8ABA95A9B1}" type="parTrans" cxnId="{020ED00C-C74C-4DC9-903F-CA6C996ED837}">
      <dgm:prSet/>
      <dgm:spPr/>
      <dgm:t>
        <a:bodyPr/>
        <a:lstStyle/>
        <a:p>
          <a:endParaRPr lang="en-US"/>
        </a:p>
      </dgm:t>
    </dgm:pt>
    <dgm:pt modelId="{39CA8F72-0058-4DF2-8823-CCEAC6BC3DF4}" type="sibTrans" cxnId="{020ED00C-C74C-4DC9-903F-CA6C996ED837}">
      <dgm:prSet/>
      <dgm:spPr/>
      <dgm:t>
        <a:bodyPr/>
        <a:lstStyle/>
        <a:p>
          <a:endParaRPr lang="en-US"/>
        </a:p>
      </dgm:t>
    </dgm:pt>
    <dgm:pt modelId="{10139D7E-90E0-4F22-B081-AF21B0721C39}" type="pres">
      <dgm:prSet presAssocID="{A6B8371A-8616-4642-955B-3FE67771088E}" presName="linear" presStyleCnt="0">
        <dgm:presLayoutVars>
          <dgm:dir/>
          <dgm:animLvl val="lvl"/>
          <dgm:resizeHandles val="exact"/>
        </dgm:presLayoutVars>
      </dgm:prSet>
      <dgm:spPr/>
    </dgm:pt>
    <dgm:pt modelId="{C8A7B668-C12A-4FB0-B9E2-4B6A8447B450}" type="pres">
      <dgm:prSet presAssocID="{892B99A3-32CF-4F9D-8C02-68ED72EC0856}" presName="parentLin" presStyleCnt="0"/>
      <dgm:spPr/>
    </dgm:pt>
    <dgm:pt modelId="{3B477230-A38E-4806-9285-C5C54395F551}" type="pres">
      <dgm:prSet presAssocID="{892B99A3-32CF-4F9D-8C02-68ED72EC0856}" presName="parentLeftMargin" presStyleLbl="node1" presStyleIdx="0" presStyleCnt="7"/>
      <dgm:spPr/>
    </dgm:pt>
    <dgm:pt modelId="{E387CD8B-5B5D-40AE-94EE-BC124FAEC53E}" type="pres">
      <dgm:prSet presAssocID="{892B99A3-32CF-4F9D-8C02-68ED72EC085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9418115-8D80-4231-ACD1-62EE48D0E9E6}" type="pres">
      <dgm:prSet presAssocID="{892B99A3-32CF-4F9D-8C02-68ED72EC0856}" presName="negativeSpace" presStyleCnt="0"/>
      <dgm:spPr/>
    </dgm:pt>
    <dgm:pt modelId="{8BF853DD-F1AB-4340-8841-5C7AE8D911A4}" type="pres">
      <dgm:prSet presAssocID="{892B99A3-32CF-4F9D-8C02-68ED72EC0856}" presName="childText" presStyleLbl="conFgAcc1" presStyleIdx="0" presStyleCnt="7">
        <dgm:presLayoutVars>
          <dgm:bulletEnabled val="1"/>
        </dgm:presLayoutVars>
      </dgm:prSet>
      <dgm:spPr/>
    </dgm:pt>
    <dgm:pt modelId="{E28902A3-14DB-4F0D-805C-B5AEF73D3891}" type="pres">
      <dgm:prSet presAssocID="{7B3E7228-64B4-4FCF-A6A1-35B765015C65}" presName="spaceBetweenRectangles" presStyleCnt="0"/>
      <dgm:spPr/>
    </dgm:pt>
    <dgm:pt modelId="{410B925C-53E3-4555-9871-1D1A30FF7A41}" type="pres">
      <dgm:prSet presAssocID="{6547C4B6-AF86-4F72-B16A-08A13CB5CA07}" presName="parentLin" presStyleCnt="0"/>
      <dgm:spPr/>
    </dgm:pt>
    <dgm:pt modelId="{A2FBB4C2-0FFD-455E-96E8-E36B9241B3D6}" type="pres">
      <dgm:prSet presAssocID="{6547C4B6-AF86-4F72-B16A-08A13CB5CA07}" presName="parentLeftMargin" presStyleLbl="node1" presStyleIdx="0" presStyleCnt="7"/>
      <dgm:spPr/>
    </dgm:pt>
    <dgm:pt modelId="{1B7B80C7-15BC-451A-8455-A8B2F503ED5D}" type="pres">
      <dgm:prSet presAssocID="{6547C4B6-AF86-4F72-B16A-08A13CB5CA0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92DC422-8FA7-41BA-92E7-0918639DB4C4}" type="pres">
      <dgm:prSet presAssocID="{6547C4B6-AF86-4F72-B16A-08A13CB5CA07}" presName="negativeSpace" presStyleCnt="0"/>
      <dgm:spPr/>
    </dgm:pt>
    <dgm:pt modelId="{6420761F-5BD8-41A7-A9A0-45AE76E58158}" type="pres">
      <dgm:prSet presAssocID="{6547C4B6-AF86-4F72-B16A-08A13CB5CA07}" presName="childText" presStyleLbl="conFgAcc1" presStyleIdx="1" presStyleCnt="7">
        <dgm:presLayoutVars>
          <dgm:bulletEnabled val="1"/>
        </dgm:presLayoutVars>
      </dgm:prSet>
      <dgm:spPr/>
    </dgm:pt>
    <dgm:pt modelId="{CEC622BD-0A08-428C-89FC-E33655AA5A70}" type="pres">
      <dgm:prSet presAssocID="{8A3BFF63-882D-462D-9351-3E482CC6AF41}" presName="spaceBetweenRectangles" presStyleCnt="0"/>
      <dgm:spPr/>
    </dgm:pt>
    <dgm:pt modelId="{43F55F26-3882-4191-81BC-010D962DF142}" type="pres">
      <dgm:prSet presAssocID="{FE126AD6-A708-4E77-B27F-A36DC2BB0E23}" presName="parentLin" presStyleCnt="0"/>
      <dgm:spPr/>
    </dgm:pt>
    <dgm:pt modelId="{64B4E988-3E46-4056-9B4A-AD4F6FFA6BB7}" type="pres">
      <dgm:prSet presAssocID="{FE126AD6-A708-4E77-B27F-A36DC2BB0E23}" presName="parentLeftMargin" presStyleLbl="node1" presStyleIdx="1" presStyleCnt="7"/>
      <dgm:spPr/>
    </dgm:pt>
    <dgm:pt modelId="{BE06A793-0DF1-4D44-9A81-A828CE399DC6}" type="pres">
      <dgm:prSet presAssocID="{FE126AD6-A708-4E77-B27F-A36DC2BB0E2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52CC59C-21D1-4E72-8EE3-D7064995185D}" type="pres">
      <dgm:prSet presAssocID="{FE126AD6-A708-4E77-B27F-A36DC2BB0E23}" presName="negativeSpace" presStyleCnt="0"/>
      <dgm:spPr/>
    </dgm:pt>
    <dgm:pt modelId="{FDD3B7FB-8558-4DE5-A63A-A12590A308DD}" type="pres">
      <dgm:prSet presAssocID="{FE126AD6-A708-4E77-B27F-A36DC2BB0E23}" presName="childText" presStyleLbl="conFgAcc1" presStyleIdx="2" presStyleCnt="7">
        <dgm:presLayoutVars>
          <dgm:bulletEnabled val="1"/>
        </dgm:presLayoutVars>
      </dgm:prSet>
      <dgm:spPr/>
    </dgm:pt>
    <dgm:pt modelId="{2C7C11B3-C1C3-4AEA-B430-4A84391D22AD}" type="pres">
      <dgm:prSet presAssocID="{336A23C1-8AAE-42FA-B506-BCA9A7DF1991}" presName="spaceBetweenRectangles" presStyleCnt="0"/>
      <dgm:spPr/>
    </dgm:pt>
    <dgm:pt modelId="{D2D79E5D-18E5-4570-83A2-97D6E15AEEFF}" type="pres">
      <dgm:prSet presAssocID="{3CEF4127-F763-4582-BFEF-561838C6A4BC}" presName="parentLin" presStyleCnt="0"/>
      <dgm:spPr/>
    </dgm:pt>
    <dgm:pt modelId="{953509F9-AF24-45C3-A248-C98526C9B19C}" type="pres">
      <dgm:prSet presAssocID="{3CEF4127-F763-4582-BFEF-561838C6A4BC}" presName="parentLeftMargin" presStyleLbl="node1" presStyleIdx="2" presStyleCnt="7"/>
      <dgm:spPr/>
    </dgm:pt>
    <dgm:pt modelId="{B0445CA1-6FC9-49BD-B36F-E22691E966B3}" type="pres">
      <dgm:prSet presAssocID="{3CEF4127-F763-4582-BFEF-561838C6A4B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1BE266C-27C2-4C41-BFBE-E48420C8C3B7}" type="pres">
      <dgm:prSet presAssocID="{3CEF4127-F763-4582-BFEF-561838C6A4BC}" presName="negativeSpace" presStyleCnt="0"/>
      <dgm:spPr/>
    </dgm:pt>
    <dgm:pt modelId="{B00E0EFF-8D16-4646-AE66-FAC9FCD50726}" type="pres">
      <dgm:prSet presAssocID="{3CEF4127-F763-4582-BFEF-561838C6A4BC}" presName="childText" presStyleLbl="conFgAcc1" presStyleIdx="3" presStyleCnt="7">
        <dgm:presLayoutVars>
          <dgm:bulletEnabled val="1"/>
        </dgm:presLayoutVars>
      </dgm:prSet>
      <dgm:spPr/>
    </dgm:pt>
    <dgm:pt modelId="{3F4A3818-5936-4130-9396-AE0E995C07BE}" type="pres">
      <dgm:prSet presAssocID="{2604AEF2-7840-4A28-A722-C9FF8786143C}" presName="spaceBetweenRectangles" presStyleCnt="0"/>
      <dgm:spPr/>
    </dgm:pt>
    <dgm:pt modelId="{80C2009B-BAC2-40A9-B1A7-2BEDD7963437}" type="pres">
      <dgm:prSet presAssocID="{74000CDE-A7FE-4316-9514-9B60A5DEA93B}" presName="parentLin" presStyleCnt="0"/>
      <dgm:spPr/>
    </dgm:pt>
    <dgm:pt modelId="{22338878-51D8-4036-BA14-BA97A01BDEAE}" type="pres">
      <dgm:prSet presAssocID="{74000CDE-A7FE-4316-9514-9B60A5DEA93B}" presName="parentLeftMargin" presStyleLbl="node1" presStyleIdx="3" presStyleCnt="7"/>
      <dgm:spPr/>
    </dgm:pt>
    <dgm:pt modelId="{C4FF3A32-776E-4155-A1ED-A29A000AD0D4}" type="pres">
      <dgm:prSet presAssocID="{74000CDE-A7FE-4316-9514-9B60A5DEA93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DD29C5E-A03D-4567-B92F-8AFDCFDE5A95}" type="pres">
      <dgm:prSet presAssocID="{74000CDE-A7FE-4316-9514-9B60A5DEA93B}" presName="negativeSpace" presStyleCnt="0"/>
      <dgm:spPr/>
    </dgm:pt>
    <dgm:pt modelId="{0CEAE895-1EE8-4BE0-AC1A-737507C63289}" type="pres">
      <dgm:prSet presAssocID="{74000CDE-A7FE-4316-9514-9B60A5DEA93B}" presName="childText" presStyleLbl="conFgAcc1" presStyleIdx="4" presStyleCnt="7">
        <dgm:presLayoutVars>
          <dgm:bulletEnabled val="1"/>
        </dgm:presLayoutVars>
      </dgm:prSet>
      <dgm:spPr/>
    </dgm:pt>
    <dgm:pt modelId="{2DC768C8-0C07-446B-8A4A-8A220D2E51B8}" type="pres">
      <dgm:prSet presAssocID="{3E694F75-0F97-4E32-8439-6A39D888695A}" presName="spaceBetweenRectangles" presStyleCnt="0"/>
      <dgm:spPr/>
    </dgm:pt>
    <dgm:pt modelId="{99429762-747A-48E5-AEF1-D8CE0C7E6B26}" type="pres">
      <dgm:prSet presAssocID="{605EAC32-8D3A-4886-9E8B-6C4B3E1C3A39}" presName="parentLin" presStyleCnt="0"/>
      <dgm:spPr/>
    </dgm:pt>
    <dgm:pt modelId="{8DC793B0-995D-4711-8511-FF38B397DC05}" type="pres">
      <dgm:prSet presAssocID="{605EAC32-8D3A-4886-9E8B-6C4B3E1C3A39}" presName="parentLeftMargin" presStyleLbl="node1" presStyleIdx="4" presStyleCnt="7"/>
      <dgm:spPr/>
    </dgm:pt>
    <dgm:pt modelId="{24EB612B-02B0-49C3-A7C0-B49BF964627E}" type="pres">
      <dgm:prSet presAssocID="{605EAC32-8D3A-4886-9E8B-6C4B3E1C3A3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818271D-3DA3-42C5-AE9B-5B39F57AE419}" type="pres">
      <dgm:prSet presAssocID="{605EAC32-8D3A-4886-9E8B-6C4B3E1C3A39}" presName="negativeSpace" presStyleCnt="0"/>
      <dgm:spPr/>
    </dgm:pt>
    <dgm:pt modelId="{6A51B5FF-536B-4206-A45E-DEACAE910FE9}" type="pres">
      <dgm:prSet presAssocID="{605EAC32-8D3A-4886-9E8B-6C4B3E1C3A39}" presName="childText" presStyleLbl="conFgAcc1" presStyleIdx="5" presStyleCnt="7">
        <dgm:presLayoutVars>
          <dgm:bulletEnabled val="1"/>
        </dgm:presLayoutVars>
      </dgm:prSet>
      <dgm:spPr/>
    </dgm:pt>
    <dgm:pt modelId="{EC6B5116-7ED6-49CA-A475-9737686477CE}" type="pres">
      <dgm:prSet presAssocID="{0D86CB2D-CE8D-4769-B6BB-72233A589BD9}" presName="spaceBetweenRectangles" presStyleCnt="0"/>
      <dgm:spPr/>
    </dgm:pt>
    <dgm:pt modelId="{BEB47FEB-75ED-4913-B142-F99A3D979586}" type="pres">
      <dgm:prSet presAssocID="{9BCB55E2-4211-4134-87E2-57BD0C93ED6D}" presName="parentLin" presStyleCnt="0"/>
      <dgm:spPr/>
    </dgm:pt>
    <dgm:pt modelId="{09156C1B-B3FF-4E4A-8100-3F2B8B1FC032}" type="pres">
      <dgm:prSet presAssocID="{9BCB55E2-4211-4134-87E2-57BD0C93ED6D}" presName="parentLeftMargin" presStyleLbl="node1" presStyleIdx="5" presStyleCnt="7"/>
      <dgm:spPr/>
    </dgm:pt>
    <dgm:pt modelId="{A7E6F7D3-DD44-4C51-B167-F720BE24CC4A}" type="pres">
      <dgm:prSet presAssocID="{9BCB55E2-4211-4134-87E2-57BD0C93ED6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40063D6-CEF6-4CA6-BF87-1424CBF28851}" type="pres">
      <dgm:prSet presAssocID="{9BCB55E2-4211-4134-87E2-57BD0C93ED6D}" presName="negativeSpace" presStyleCnt="0"/>
      <dgm:spPr/>
    </dgm:pt>
    <dgm:pt modelId="{7F421E74-38CE-48A8-91F5-86965F8F7E00}" type="pres">
      <dgm:prSet presAssocID="{9BCB55E2-4211-4134-87E2-57BD0C93ED6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20ED00C-C74C-4DC9-903F-CA6C996ED837}" srcId="{A6B8371A-8616-4642-955B-3FE67771088E}" destId="{9BCB55E2-4211-4134-87E2-57BD0C93ED6D}" srcOrd="6" destOrd="0" parTransId="{5C4E666E-8F37-44DD-9411-4A8ABA95A9B1}" sibTransId="{39CA8F72-0058-4DF2-8823-CCEAC6BC3DF4}"/>
    <dgm:cxn modelId="{C34F4B1E-F84F-4DA4-9EE1-B80093D8E466}" type="presOf" srcId="{74000CDE-A7FE-4316-9514-9B60A5DEA93B}" destId="{22338878-51D8-4036-BA14-BA97A01BDEAE}" srcOrd="0" destOrd="0" presId="urn:microsoft.com/office/officeart/2005/8/layout/list1"/>
    <dgm:cxn modelId="{A0405D26-6D5D-4232-9035-03EB19D8FCDB}" type="presOf" srcId="{3CEF4127-F763-4582-BFEF-561838C6A4BC}" destId="{B0445CA1-6FC9-49BD-B36F-E22691E966B3}" srcOrd="1" destOrd="0" presId="urn:microsoft.com/office/officeart/2005/8/layout/list1"/>
    <dgm:cxn modelId="{07118A27-D7FA-4F00-88BE-F573432C8613}" type="presOf" srcId="{892B99A3-32CF-4F9D-8C02-68ED72EC0856}" destId="{3B477230-A38E-4806-9285-C5C54395F551}" srcOrd="0" destOrd="0" presId="urn:microsoft.com/office/officeart/2005/8/layout/list1"/>
    <dgm:cxn modelId="{E2C29A30-4112-469D-9839-1C3E8C9372B2}" type="presOf" srcId="{FE126AD6-A708-4E77-B27F-A36DC2BB0E23}" destId="{BE06A793-0DF1-4D44-9A81-A828CE399DC6}" srcOrd="1" destOrd="0" presId="urn:microsoft.com/office/officeart/2005/8/layout/list1"/>
    <dgm:cxn modelId="{3F0ADA5C-6491-44EE-8994-FB28F5D72294}" srcId="{A6B8371A-8616-4642-955B-3FE67771088E}" destId="{6547C4B6-AF86-4F72-B16A-08A13CB5CA07}" srcOrd="1" destOrd="0" parTransId="{D998087C-0F5A-481E-923C-48B2BC617EA7}" sibTransId="{8A3BFF63-882D-462D-9351-3E482CC6AF41}"/>
    <dgm:cxn modelId="{2D7BF14A-5DCB-4A7A-92F3-57F14E00C9C9}" type="presOf" srcId="{9BCB55E2-4211-4134-87E2-57BD0C93ED6D}" destId="{09156C1B-B3FF-4E4A-8100-3F2B8B1FC032}" srcOrd="0" destOrd="0" presId="urn:microsoft.com/office/officeart/2005/8/layout/list1"/>
    <dgm:cxn modelId="{D47A4B55-3D1D-4102-854D-0189EDEE972D}" type="presOf" srcId="{9BCB55E2-4211-4134-87E2-57BD0C93ED6D}" destId="{A7E6F7D3-DD44-4C51-B167-F720BE24CC4A}" srcOrd="1" destOrd="0" presId="urn:microsoft.com/office/officeart/2005/8/layout/list1"/>
    <dgm:cxn modelId="{4456BC57-CA61-4256-8725-E85FAAACB7B0}" type="presOf" srcId="{A6B8371A-8616-4642-955B-3FE67771088E}" destId="{10139D7E-90E0-4F22-B081-AF21B0721C39}" srcOrd="0" destOrd="0" presId="urn:microsoft.com/office/officeart/2005/8/layout/list1"/>
    <dgm:cxn modelId="{018FB17D-4C21-4782-80DD-336D2933DE2B}" srcId="{A6B8371A-8616-4642-955B-3FE67771088E}" destId="{3CEF4127-F763-4582-BFEF-561838C6A4BC}" srcOrd="3" destOrd="0" parTransId="{12863B2F-1FA2-4788-995A-3EC3BEB48C61}" sibTransId="{2604AEF2-7840-4A28-A722-C9FF8786143C}"/>
    <dgm:cxn modelId="{C8E54399-6A21-4748-BA9E-0C30089487B7}" srcId="{A6B8371A-8616-4642-955B-3FE67771088E}" destId="{605EAC32-8D3A-4886-9E8B-6C4B3E1C3A39}" srcOrd="5" destOrd="0" parTransId="{849428FF-D0F3-49EC-8CAA-F9232210FD78}" sibTransId="{0D86CB2D-CE8D-4769-B6BB-72233A589BD9}"/>
    <dgm:cxn modelId="{5335B1A5-9F03-404B-9B3E-DB72954DB5AC}" type="presOf" srcId="{605EAC32-8D3A-4886-9E8B-6C4B3E1C3A39}" destId="{24EB612B-02B0-49C3-A7C0-B49BF964627E}" srcOrd="1" destOrd="0" presId="urn:microsoft.com/office/officeart/2005/8/layout/list1"/>
    <dgm:cxn modelId="{0239C0A8-8313-458A-9FFD-FB72E06E1648}" srcId="{A6B8371A-8616-4642-955B-3FE67771088E}" destId="{892B99A3-32CF-4F9D-8C02-68ED72EC0856}" srcOrd="0" destOrd="0" parTransId="{0E639C7D-E1D1-496F-BB78-923C5FC25F68}" sibTransId="{7B3E7228-64B4-4FCF-A6A1-35B765015C65}"/>
    <dgm:cxn modelId="{BD4931B1-BDE7-4272-8812-D2FC3AD5A899}" type="presOf" srcId="{FE126AD6-A708-4E77-B27F-A36DC2BB0E23}" destId="{64B4E988-3E46-4056-9B4A-AD4F6FFA6BB7}" srcOrd="0" destOrd="0" presId="urn:microsoft.com/office/officeart/2005/8/layout/list1"/>
    <dgm:cxn modelId="{F0F63AB5-5C01-4E3F-AB10-B2E0068B47FE}" type="presOf" srcId="{6547C4B6-AF86-4F72-B16A-08A13CB5CA07}" destId="{1B7B80C7-15BC-451A-8455-A8B2F503ED5D}" srcOrd="1" destOrd="0" presId="urn:microsoft.com/office/officeart/2005/8/layout/list1"/>
    <dgm:cxn modelId="{E235A9C3-B7F2-412A-AF38-8309313D4191}" type="presOf" srcId="{6547C4B6-AF86-4F72-B16A-08A13CB5CA07}" destId="{A2FBB4C2-0FFD-455E-96E8-E36B9241B3D6}" srcOrd="0" destOrd="0" presId="urn:microsoft.com/office/officeart/2005/8/layout/list1"/>
    <dgm:cxn modelId="{A26A7ACD-074D-4DC8-A7A2-2D26CD41722A}" srcId="{A6B8371A-8616-4642-955B-3FE67771088E}" destId="{74000CDE-A7FE-4316-9514-9B60A5DEA93B}" srcOrd="4" destOrd="0" parTransId="{419FD912-5B62-4C67-8343-41DB0A04ECC5}" sibTransId="{3E694F75-0F97-4E32-8439-6A39D888695A}"/>
    <dgm:cxn modelId="{8A43F7D3-A814-4FEC-B80E-4B39BFE36449}" type="presOf" srcId="{605EAC32-8D3A-4886-9E8B-6C4B3E1C3A39}" destId="{8DC793B0-995D-4711-8511-FF38B397DC05}" srcOrd="0" destOrd="0" presId="urn:microsoft.com/office/officeart/2005/8/layout/list1"/>
    <dgm:cxn modelId="{2FB26CE1-E317-440A-828A-A8A57D543A98}" srcId="{A6B8371A-8616-4642-955B-3FE67771088E}" destId="{FE126AD6-A708-4E77-B27F-A36DC2BB0E23}" srcOrd="2" destOrd="0" parTransId="{C93B342A-187C-4E27-86B1-D77FB8CC9377}" sibTransId="{336A23C1-8AAE-42FA-B506-BCA9A7DF1991}"/>
    <dgm:cxn modelId="{C209F7E9-518B-4F8A-AB0A-FF106BCD8B0E}" type="presOf" srcId="{3CEF4127-F763-4582-BFEF-561838C6A4BC}" destId="{953509F9-AF24-45C3-A248-C98526C9B19C}" srcOrd="0" destOrd="0" presId="urn:microsoft.com/office/officeart/2005/8/layout/list1"/>
    <dgm:cxn modelId="{5D5F40FB-D003-4EF2-8AB0-8E607463F86C}" type="presOf" srcId="{892B99A3-32CF-4F9D-8C02-68ED72EC0856}" destId="{E387CD8B-5B5D-40AE-94EE-BC124FAEC53E}" srcOrd="1" destOrd="0" presId="urn:microsoft.com/office/officeart/2005/8/layout/list1"/>
    <dgm:cxn modelId="{F4F146FB-4386-4276-8E95-6DA7BCB88483}" type="presOf" srcId="{74000CDE-A7FE-4316-9514-9B60A5DEA93B}" destId="{C4FF3A32-776E-4155-A1ED-A29A000AD0D4}" srcOrd="1" destOrd="0" presId="urn:microsoft.com/office/officeart/2005/8/layout/list1"/>
    <dgm:cxn modelId="{6CD42BEF-8D5A-4705-8BF7-B954D7CBC9BB}" type="presParOf" srcId="{10139D7E-90E0-4F22-B081-AF21B0721C39}" destId="{C8A7B668-C12A-4FB0-B9E2-4B6A8447B450}" srcOrd="0" destOrd="0" presId="urn:microsoft.com/office/officeart/2005/8/layout/list1"/>
    <dgm:cxn modelId="{B8D3C450-6D5C-455C-B21C-5A9C5CE2D7BF}" type="presParOf" srcId="{C8A7B668-C12A-4FB0-B9E2-4B6A8447B450}" destId="{3B477230-A38E-4806-9285-C5C54395F551}" srcOrd="0" destOrd="0" presId="urn:microsoft.com/office/officeart/2005/8/layout/list1"/>
    <dgm:cxn modelId="{B030A421-A848-496E-8E94-AB9F9BEA3375}" type="presParOf" srcId="{C8A7B668-C12A-4FB0-B9E2-4B6A8447B450}" destId="{E387CD8B-5B5D-40AE-94EE-BC124FAEC53E}" srcOrd="1" destOrd="0" presId="urn:microsoft.com/office/officeart/2005/8/layout/list1"/>
    <dgm:cxn modelId="{294C6042-156F-4612-8271-7D37C954E428}" type="presParOf" srcId="{10139D7E-90E0-4F22-B081-AF21B0721C39}" destId="{89418115-8D80-4231-ACD1-62EE48D0E9E6}" srcOrd="1" destOrd="0" presId="urn:microsoft.com/office/officeart/2005/8/layout/list1"/>
    <dgm:cxn modelId="{92867FB9-21CA-4A6C-86AC-48DFFCE9EC9C}" type="presParOf" srcId="{10139D7E-90E0-4F22-B081-AF21B0721C39}" destId="{8BF853DD-F1AB-4340-8841-5C7AE8D911A4}" srcOrd="2" destOrd="0" presId="urn:microsoft.com/office/officeart/2005/8/layout/list1"/>
    <dgm:cxn modelId="{A2E59EE5-2EA1-4883-902B-B37E039D59A0}" type="presParOf" srcId="{10139D7E-90E0-4F22-B081-AF21B0721C39}" destId="{E28902A3-14DB-4F0D-805C-B5AEF73D3891}" srcOrd="3" destOrd="0" presId="urn:microsoft.com/office/officeart/2005/8/layout/list1"/>
    <dgm:cxn modelId="{751131BC-DB30-4FF9-B514-D4F93A479153}" type="presParOf" srcId="{10139D7E-90E0-4F22-B081-AF21B0721C39}" destId="{410B925C-53E3-4555-9871-1D1A30FF7A41}" srcOrd="4" destOrd="0" presId="urn:microsoft.com/office/officeart/2005/8/layout/list1"/>
    <dgm:cxn modelId="{2F3C243C-D499-481A-95DE-71C37C645425}" type="presParOf" srcId="{410B925C-53E3-4555-9871-1D1A30FF7A41}" destId="{A2FBB4C2-0FFD-455E-96E8-E36B9241B3D6}" srcOrd="0" destOrd="0" presId="urn:microsoft.com/office/officeart/2005/8/layout/list1"/>
    <dgm:cxn modelId="{9DD35583-E93B-4FC3-86AE-3BD552428D2A}" type="presParOf" srcId="{410B925C-53E3-4555-9871-1D1A30FF7A41}" destId="{1B7B80C7-15BC-451A-8455-A8B2F503ED5D}" srcOrd="1" destOrd="0" presId="urn:microsoft.com/office/officeart/2005/8/layout/list1"/>
    <dgm:cxn modelId="{30AA236A-0592-4000-9344-20F553EF4A49}" type="presParOf" srcId="{10139D7E-90E0-4F22-B081-AF21B0721C39}" destId="{792DC422-8FA7-41BA-92E7-0918639DB4C4}" srcOrd="5" destOrd="0" presId="urn:microsoft.com/office/officeart/2005/8/layout/list1"/>
    <dgm:cxn modelId="{AA8CEF99-ADFB-479A-BAC8-43294E446359}" type="presParOf" srcId="{10139D7E-90E0-4F22-B081-AF21B0721C39}" destId="{6420761F-5BD8-41A7-A9A0-45AE76E58158}" srcOrd="6" destOrd="0" presId="urn:microsoft.com/office/officeart/2005/8/layout/list1"/>
    <dgm:cxn modelId="{A89B5115-672D-4D1D-807B-D7A05F8BC8D5}" type="presParOf" srcId="{10139D7E-90E0-4F22-B081-AF21B0721C39}" destId="{CEC622BD-0A08-428C-89FC-E33655AA5A70}" srcOrd="7" destOrd="0" presId="urn:microsoft.com/office/officeart/2005/8/layout/list1"/>
    <dgm:cxn modelId="{3945670C-0E64-47D1-BB97-2936A2A7817D}" type="presParOf" srcId="{10139D7E-90E0-4F22-B081-AF21B0721C39}" destId="{43F55F26-3882-4191-81BC-010D962DF142}" srcOrd="8" destOrd="0" presId="urn:microsoft.com/office/officeart/2005/8/layout/list1"/>
    <dgm:cxn modelId="{4C2AF5C5-B49C-4D4D-96C6-B31BFB86AC65}" type="presParOf" srcId="{43F55F26-3882-4191-81BC-010D962DF142}" destId="{64B4E988-3E46-4056-9B4A-AD4F6FFA6BB7}" srcOrd="0" destOrd="0" presId="urn:microsoft.com/office/officeart/2005/8/layout/list1"/>
    <dgm:cxn modelId="{501FE5BB-F293-49A3-B0E6-F283A5089F23}" type="presParOf" srcId="{43F55F26-3882-4191-81BC-010D962DF142}" destId="{BE06A793-0DF1-4D44-9A81-A828CE399DC6}" srcOrd="1" destOrd="0" presId="urn:microsoft.com/office/officeart/2005/8/layout/list1"/>
    <dgm:cxn modelId="{04B62CDF-C1C6-446F-A47C-06C1C10DA196}" type="presParOf" srcId="{10139D7E-90E0-4F22-B081-AF21B0721C39}" destId="{F52CC59C-21D1-4E72-8EE3-D7064995185D}" srcOrd="9" destOrd="0" presId="urn:microsoft.com/office/officeart/2005/8/layout/list1"/>
    <dgm:cxn modelId="{D2C1166E-DB0E-4173-A3AB-2E4B9E36A756}" type="presParOf" srcId="{10139D7E-90E0-4F22-B081-AF21B0721C39}" destId="{FDD3B7FB-8558-4DE5-A63A-A12590A308DD}" srcOrd="10" destOrd="0" presId="urn:microsoft.com/office/officeart/2005/8/layout/list1"/>
    <dgm:cxn modelId="{F954066A-B521-41DF-B0EE-D902A6283DDE}" type="presParOf" srcId="{10139D7E-90E0-4F22-B081-AF21B0721C39}" destId="{2C7C11B3-C1C3-4AEA-B430-4A84391D22AD}" srcOrd="11" destOrd="0" presId="urn:microsoft.com/office/officeart/2005/8/layout/list1"/>
    <dgm:cxn modelId="{17EAB28C-04DD-4627-A2FE-0B21CC336182}" type="presParOf" srcId="{10139D7E-90E0-4F22-B081-AF21B0721C39}" destId="{D2D79E5D-18E5-4570-83A2-97D6E15AEEFF}" srcOrd="12" destOrd="0" presId="urn:microsoft.com/office/officeart/2005/8/layout/list1"/>
    <dgm:cxn modelId="{A4172BBB-6C27-4158-ADC5-9A7C8F0CF26C}" type="presParOf" srcId="{D2D79E5D-18E5-4570-83A2-97D6E15AEEFF}" destId="{953509F9-AF24-45C3-A248-C98526C9B19C}" srcOrd="0" destOrd="0" presId="urn:microsoft.com/office/officeart/2005/8/layout/list1"/>
    <dgm:cxn modelId="{B804F265-5A52-41DC-AB0E-EC7715F14EE3}" type="presParOf" srcId="{D2D79E5D-18E5-4570-83A2-97D6E15AEEFF}" destId="{B0445CA1-6FC9-49BD-B36F-E22691E966B3}" srcOrd="1" destOrd="0" presId="urn:microsoft.com/office/officeart/2005/8/layout/list1"/>
    <dgm:cxn modelId="{6FB29C93-F967-4E63-8484-27BEA4E187B7}" type="presParOf" srcId="{10139D7E-90E0-4F22-B081-AF21B0721C39}" destId="{D1BE266C-27C2-4C41-BFBE-E48420C8C3B7}" srcOrd="13" destOrd="0" presId="urn:microsoft.com/office/officeart/2005/8/layout/list1"/>
    <dgm:cxn modelId="{8515F45C-75D1-44DA-8459-4723D596FE4A}" type="presParOf" srcId="{10139D7E-90E0-4F22-B081-AF21B0721C39}" destId="{B00E0EFF-8D16-4646-AE66-FAC9FCD50726}" srcOrd="14" destOrd="0" presId="urn:microsoft.com/office/officeart/2005/8/layout/list1"/>
    <dgm:cxn modelId="{AA0BBFF3-417E-4AC4-9AAA-58AA1DBF627E}" type="presParOf" srcId="{10139D7E-90E0-4F22-B081-AF21B0721C39}" destId="{3F4A3818-5936-4130-9396-AE0E995C07BE}" srcOrd="15" destOrd="0" presId="urn:microsoft.com/office/officeart/2005/8/layout/list1"/>
    <dgm:cxn modelId="{F05F097F-D488-4D92-A572-F902BDB518C5}" type="presParOf" srcId="{10139D7E-90E0-4F22-B081-AF21B0721C39}" destId="{80C2009B-BAC2-40A9-B1A7-2BEDD7963437}" srcOrd="16" destOrd="0" presId="urn:microsoft.com/office/officeart/2005/8/layout/list1"/>
    <dgm:cxn modelId="{4B02562A-D9D7-46A9-A82E-DBA93C2D9CAF}" type="presParOf" srcId="{80C2009B-BAC2-40A9-B1A7-2BEDD7963437}" destId="{22338878-51D8-4036-BA14-BA97A01BDEAE}" srcOrd="0" destOrd="0" presId="urn:microsoft.com/office/officeart/2005/8/layout/list1"/>
    <dgm:cxn modelId="{2A29D870-4980-40F4-B2D2-36D859F5202A}" type="presParOf" srcId="{80C2009B-BAC2-40A9-B1A7-2BEDD7963437}" destId="{C4FF3A32-776E-4155-A1ED-A29A000AD0D4}" srcOrd="1" destOrd="0" presId="urn:microsoft.com/office/officeart/2005/8/layout/list1"/>
    <dgm:cxn modelId="{A9BFF1EA-787A-4148-AADE-AAFFB7C94301}" type="presParOf" srcId="{10139D7E-90E0-4F22-B081-AF21B0721C39}" destId="{2DD29C5E-A03D-4567-B92F-8AFDCFDE5A95}" srcOrd="17" destOrd="0" presId="urn:microsoft.com/office/officeart/2005/8/layout/list1"/>
    <dgm:cxn modelId="{9929EF4E-5B63-4505-9035-CF3A3CF15B40}" type="presParOf" srcId="{10139D7E-90E0-4F22-B081-AF21B0721C39}" destId="{0CEAE895-1EE8-4BE0-AC1A-737507C63289}" srcOrd="18" destOrd="0" presId="urn:microsoft.com/office/officeart/2005/8/layout/list1"/>
    <dgm:cxn modelId="{8EA07604-F484-4FFB-B60E-CF865322A414}" type="presParOf" srcId="{10139D7E-90E0-4F22-B081-AF21B0721C39}" destId="{2DC768C8-0C07-446B-8A4A-8A220D2E51B8}" srcOrd="19" destOrd="0" presId="urn:microsoft.com/office/officeart/2005/8/layout/list1"/>
    <dgm:cxn modelId="{AE57FA0C-8BFD-48E4-AB5D-D3BC4122D366}" type="presParOf" srcId="{10139D7E-90E0-4F22-B081-AF21B0721C39}" destId="{99429762-747A-48E5-AEF1-D8CE0C7E6B26}" srcOrd="20" destOrd="0" presId="urn:microsoft.com/office/officeart/2005/8/layout/list1"/>
    <dgm:cxn modelId="{1C6F743D-BD0A-4CA6-BF93-638DA840870F}" type="presParOf" srcId="{99429762-747A-48E5-AEF1-D8CE0C7E6B26}" destId="{8DC793B0-995D-4711-8511-FF38B397DC05}" srcOrd="0" destOrd="0" presId="urn:microsoft.com/office/officeart/2005/8/layout/list1"/>
    <dgm:cxn modelId="{C5559B21-70FB-4289-9528-A2A8FECE1A81}" type="presParOf" srcId="{99429762-747A-48E5-AEF1-D8CE0C7E6B26}" destId="{24EB612B-02B0-49C3-A7C0-B49BF964627E}" srcOrd="1" destOrd="0" presId="urn:microsoft.com/office/officeart/2005/8/layout/list1"/>
    <dgm:cxn modelId="{6B6DDF08-738A-478E-80D3-7C52B17F2B04}" type="presParOf" srcId="{10139D7E-90E0-4F22-B081-AF21B0721C39}" destId="{D818271D-3DA3-42C5-AE9B-5B39F57AE419}" srcOrd="21" destOrd="0" presId="urn:microsoft.com/office/officeart/2005/8/layout/list1"/>
    <dgm:cxn modelId="{1B6EF75A-045F-4EBF-B298-34B393BDC9C4}" type="presParOf" srcId="{10139D7E-90E0-4F22-B081-AF21B0721C39}" destId="{6A51B5FF-536B-4206-A45E-DEACAE910FE9}" srcOrd="22" destOrd="0" presId="urn:microsoft.com/office/officeart/2005/8/layout/list1"/>
    <dgm:cxn modelId="{165B9DD9-AC3B-4E82-AFEF-98EEA715503D}" type="presParOf" srcId="{10139D7E-90E0-4F22-B081-AF21B0721C39}" destId="{EC6B5116-7ED6-49CA-A475-9737686477CE}" srcOrd="23" destOrd="0" presId="urn:microsoft.com/office/officeart/2005/8/layout/list1"/>
    <dgm:cxn modelId="{33EDA5CF-FFD0-42B8-A908-C6972827E947}" type="presParOf" srcId="{10139D7E-90E0-4F22-B081-AF21B0721C39}" destId="{BEB47FEB-75ED-4913-B142-F99A3D979586}" srcOrd="24" destOrd="0" presId="urn:microsoft.com/office/officeart/2005/8/layout/list1"/>
    <dgm:cxn modelId="{FB741A11-1ABA-4B2B-B030-EAA49323F2E3}" type="presParOf" srcId="{BEB47FEB-75ED-4913-B142-F99A3D979586}" destId="{09156C1B-B3FF-4E4A-8100-3F2B8B1FC032}" srcOrd="0" destOrd="0" presId="urn:microsoft.com/office/officeart/2005/8/layout/list1"/>
    <dgm:cxn modelId="{03BE41C0-9351-41EB-A647-B9FAA0F2331E}" type="presParOf" srcId="{BEB47FEB-75ED-4913-B142-F99A3D979586}" destId="{A7E6F7D3-DD44-4C51-B167-F720BE24CC4A}" srcOrd="1" destOrd="0" presId="urn:microsoft.com/office/officeart/2005/8/layout/list1"/>
    <dgm:cxn modelId="{74602186-21B6-4DC0-B0CB-971ABE0049E1}" type="presParOf" srcId="{10139D7E-90E0-4F22-B081-AF21B0721C39}" destId="{440063D6-CEF6-4CA6-BF87-1424CBF28851}" srcOrd="25" destOrd="0" presId="urn:microsoft.com/office/officeart/2005/8/layout/list1"/>
    <dgm:cxn modelId="{2B8A7B0D-2E1C-413B-9AF2-1B1B3370711C}" type="presParOf" srcId="{10139D7E-90E0-4F22-B081-AF21B0721C39}" destId="{7F421E74-38CE-48A8-91F5-86965F8F7E0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A67E3CD-7022-4E8E-ADC1-7541B4BE77BA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0B2F8-EC98-46F4-9CE7-35B68D9F45A8}">
      <dgm:prSet/>
      <dgm:spPr/>
      <dgm:t>
        <a:bodyPr/>
        <a:lstStyle/>
        <a:p>
          <a:r>
            <a:rPr lang="ru-RU" dirty="0" err="1"/>
            <a:t>Эндартерэктомия</a:t>
          </a:r>
          <a:r>
            <a:rPr lang="ru-RU" dirty="0"/>
            <a:t> – удаление </a:t>
          </a:r>
          <a:r>
            <a:rPr lang="ru-RU" dirty="0" err="1"/>
            <a:t>окклюзирующего</a:t>
          </a:r>
          <a:r>
            <a:rPr lang="ru-RU" dirty="0"/>
            <a:t> субстрата через </a:t>
          </a:r>
          <a:r>
            <a:rPr lang="ru-RU" dirty="0" err="1"/>
            <a:t>артериотомическое</a:t>
          </a:r>
          <a:r>
            <a:rPr lang="ru-RU" dirty="0"/>
            <a:t> отверстие с последующим его ушиванием сосудистым швом или с применением </a:t>
          </a:r>
          <a:r>
            <a:rPr lang="ru-RU" dirty="0" err="1"/>
            <a:t>аутовенозной</a:t>
          </a:r>
          <a:r>
            <a:rPr lang="ru-RU" dirty="0"/>
            <a:t> или синтетической «заплаты».</a:t>
          </a:r>
          <a:endParaRPr lang="en-US" dirty="0"/>
        </a:p>
      </dgm:t>
    </dgm:pt>
    <dgm:pt modelId="{EE1A1E66-7158-4F5E-9FB6-9A554E59B16F}" type="parTrans" cxnId="{E0089917-2DF8-4F4E-A828-01623BDBAD18}">
      <dgm:prSet/>
      <dgm:spPr/>
      <dgm:t>
        <a:bodyPr/>
        <a:lstStyle/>
        <a:p>
          <a:endParaRPr lang="en-US"/>
        </a:p>
      </dgm:t>
    </dgm:pt>
    <dgm:pt modelId="{13B308B4-50B6-45D6-BA8D-A68192DC49A0}" type="sibTrans" cxnId="{E0089917-2DF8-4F4E-A828-01623BDBAD18}">
      <dgm:prSet phldrT="1" phldr="0"/>
      <dgm:spPr/>
      <dgm:t>
        <a:bodyPr/>
        <a:lstStyle/>
        <a:p>
          <a:endParaRPr lang="en-US"/>
        </a:p>
      </dgm:t>
    </dgm:pt>
    <dgm:pt modelId="{5F879D45-D538-4192-B705-705684FA530E}">
      <dgm:prSet/>
      <dgm:spPr/>
      <dgm:t>
        <a:bodyPr/>
        <a:lstStyle/>
        <a:p>
          <a:r>
            <a:rPr lang="ru-RU" dirty="0"/>
            <a:t>Протезирование – замена пораженного участка сосуда с его резекцией на протяжении на синтетический протез или </a:t>
          </a:r>
          <a:r>
            <a:rPr lang="ru-RU" dirty="0" err="1"/>
            <a:t>аутовену</a:t>
          </a:r>
          <a:r>
            <a:rPr lang="ru-RU" dirty="0"/>
            <a:t>/анастомозы «конец в конец».</a:t>
          </a:r>
          <a:endParaRPr lang="en-US" dirty="0"/>
        </a:p>
      </dgm:t>
    </dgm:pt>
    <dgm:pt modelId="{008AA1F3-04B2-434E-9688-D4C0CB2E7E55}" type="parTrans" cxnId="{B1D01BD9-C0D6-452E-8751-E2846312D002}">
      <dgm:prSet/>
      <dgm:spPr/>
      <dgm:t>
        <a:bodyPr/>
        <a:lstStyle/>
        <a:p>
          <a:endParaRPr lang="en-US"/>
        </a:p>
      </dgm:t>
    </dgm:pt>
    <dgm:pt modelId="{E82513F6-2507-4734-9341-3E986DEF5D84}" type="sibTrans" cxnId="{B1D01BD9-C0D6-452E-8751-E2846312D002}">
      <dgm:prSet phldrT="2" phldr="0"/>
      <dgm:spPr/>
      <dgm:t>
        <a:bodyPr/>
        <a:lstStyle/>
        <a:p>
          <a:endParaRPr lang="en-US"/>
        </a:p>
      </dgm:t>
    </dgm:pt>
    <dgm:pt modelId="{9B647618-35DF-4C6E-89FC-F3A937E45CC7}">
      <dgm:prSet/>
      <dgm:spPr/>
      <dgm:t>
        <a:bodyPr/>
        <a:lstStyle/>
        <a:p>
          <a:r>
            <a:rPr lang="ru-RU" dirty="0"/>
            <a:t>Шунтирование – создание “обхода” пораженного участка сосуда участком синтетического протеза или </a:t>
          </a:r>
          <a:r>
            <a:rPr lang="ru-RU" dirty="0" err="1"/>
            <a:t>аутовены</a:t>
          </a:r>
          <a:r>
            <a:rPr lang="ru-RU" dirty="0"/>
            <a:t>/анастомозы «конец в бок».</a:t>
          </a:r>
          <a:endParaRPr lang="en-US" dirty="0"/>
        </a:p>
      </dgm:t>
    </dgm:pt>
    <dgm:pt modelId="{F59F7310-0491-4BA4-99D1-61850859BC5B}" type="parTrans" cxnId="{69D0319B-4090-4386-AAD7-AE214EE089B7}">
      <dgm:prSet/>
      <dgm:spPr/>
      <dgm:t>
        <a:bodyPr/>
        <a:lstStyle/>
        <a:p>
          <a:endParaRPr lang="en-US"/>
        </a:p>
      </dgm:t>
    </dgm:pt>
    <dgm:pt modelId="{AB5D2833-8141-4C7D-9F9B-875B591CE03D}" type="sibTrans" cxnId="{69D0319B-4090-4386-AAD7-AE214EE089B7}">
      <dgm:prSet phldrT="3" phldr="0"/>
      <dgm:spPr/>
      <dgm:t>
        <a:bodyPr/>
        <a:lstStyle/>
        <a:p>
          <a:endParaRPr lang="en-US"/>
        </a:p>
      </dgm:t>
    </dgm:pt>
    <dgm:pt modelId="{4AEDF3A1-72B7-4603-AA14-6E74EAF7F3B0}">
      <dgm:prSet/>
      <dgm:spPr/>
      <dgm:t>
        <a:bodyPr/>
        <a:lstStyle/>
        <a:p>
          <a:r>
            <a:rPr lang="ru-RU"/>
            <a:t>Баллонная дилатация сосудов на протяжении в сочетании с каким-либо видом пластики.</a:t>
          </a:r>
          <a:endParaRPr lang="en-US"/>
        </a:p>
      </dgm:t>
    </dgm:pt>
    <dgm:pt modelId="{0434CBF4-3B40-4F50-8298-53F7B7F9C780}" type="parTrans" cxnId="{ED63F90A-AD5B-47F7-85C8-5387A098D0FC}">
      <dgm:prSet/>
      <dgm:spPr/>
      <dgm:t>
        <a:bodyPr/>
        <a:lstStyle/>
        <a:p>
          <a:endParaRPr lang="en-US"/>
        </a:p>
      </dgm:t>
    </dgm:pt>
    <dgm:pt modelId="{DE87245C-C33B-4556-B792-FEB26562F6E1}" type="sibTrans" cxnId="{ED63F90A-AD5B-47F7-85C8-5387A098D0FC}">
      <dgm:prSet phldrT="4" phldr="0"/>
      <dgm:spPr/>
      <dgm:t>
        <a:bodyPr/>
        <a:lstStyle/>
        <a:p>
          <a:endParaRPr lang="en-US"/>
        </a:p>
      </dgm:t>
    </dgm:pt>
    <dgm:pt modelId="{442E2FC3-7297-471B-9CF7-A25C458AEB63}" type="pres">
      <dgm:prSet presAssocID="{EA67E3CD-7022-4E8E-ADC1-7541B4BE77BA}" presName="vert0" presStyleCnt="0">
        <dgm:presLayoutVars>
          <dgm:dir/>
          <dgm:animOne val="branch"/>
          <dgm:animLvl val="lvl"/>
        </dgm:presLayoutVars>
      </dgm:prSet>
      <dgm:spPr/>
    </dgm:pt>
    <dgm:pt modelId="{91C974CC-9640-4259-95E3-7922A8629EEA}" type="pres">
      <dgm:prSet presAssocID="{F1B0B2F8-EC98-46F4-9CE7-35B68D9F45A8}" presName="thickLine" presStyleLbl="alignNode1" presStyleIdx="0" presStyleCnt="4"/>
      <dgm:spPr/>
    </dgm:pt>
    <dgm:pt modelId="{9A887B7D-6765-44EB-8EFA-DF094B83A787}" type="pres">
      <dgm:prSet presAssocID="{F1B0B2F8-EC98-46F4-9CE7-35B68D9F45A8}" presName="horz1" presStyleCnt="0"/>
      <dgm:spPr/>
    </dgm:pt>
    <dgm:pt modelId="{70C3319D-FA4D-46E2-B6AF-C02A5C8E7049}" type="pres">
      <dgm:prSet presAssocID="{F1B0B2F8-EC98-46F4-9CE7-35B68D9F45A8}" presName="tx1" presStyleLbl="revTx" presStyleIdx="0" presStyleCnt="4"/>
      <dgm:spPr/>
    </dgm:pt>
    <dgm:pt modelId="{9DEAF13C-0FFE-48CA-BA73-A73F08DAB969}" type="pres">
      <dgm:prSet presAssocID="{F1B0B2F8-EC98-46F4-9CE7-35B68D9F45A8}" presName="vert1" presStyleCnt="0"/>
      <dgm:spPr/>
    </dgm:pt>
    <dgm:pt modelId="{0EEFDA49-4093-4797-8AC9-AAB01E8D1E60}" type="pres">
      <dgm:prSet presAssocID="{5F879D45-D538-4192-B705-705684FA530E}" presName="thickLine" presStyleLbl="alignNode1" presStyleIdx="1" presStyleCnt="4"/>
      <dgm:spPr/>
    </dgm:pt>
    <dgm:pt modelId="{B06DCD1B-D3F7-439B-BF47-FB7F2694BB87}" type="pres">
      <dgm:prSet presAssocID="{5F879D45-D538-4192-B705-705684FA530E}" presName="horz1" presStyleCnt="0"/>
      <dgm:spPr/>
    </dgm:pt>
    <dgm:pt modelId="{79EADAEF-B4C3-410E-A958-8D11F3E64470}" type="pres">
      <dgm:prSet presAssocID="{5F879D45-D538-4192-B705-705684FA530E}" presName="tx1" presStyleLbl="revTx" presStyleIdx="1" presStyleCnt="4"/>
      <dgm:spPr/>
    </dgm:pt>
    <dgm:pt modelId="{D4F5E595-22AF-4760-AA78-32587252DB93}" type="pres">
      <dgm:prSet presAssocID="{5F879D45-D538-4192-B705-705684FA530E}" presName="vert1" presStyleCnt="0"/>
      <dgm:spPr/>
    </dgm:pt>
    <dgm:pt modelId="{E5C75846-41B0-4FA9-B7C8-65CCB8FC2E94}" type="pres">
      <dgm:prSet presAssocID="{9B647618-35DF-4C6E-89FC-F3A937E45CC7}" presName="thickLine" presStyleLbl="alignNode1" presStyleIdx="2" presStyleCnt="4"/>
      <dgm:spPr/>
    </dgm:pt>
    <dgm:pt modelId="{A56E8BAB-3342-4D40-9071-96B95B6CE667}" type="pres">
      <dgm:prSet presAssocID="{9B647618-35DF-4C6E-89FC-F3A937E45CC7}" presName="horz1" presStyleCnt="0"/>
      <dgm:spPr/>
    </dgm:pt>
    <dgm:pt modelId="{28645F8C-D23F-410F-BCE5-3BF5349F6F2D}" type="pres">
      <dgm:prSet presAssocID="{9B647618-35DF-4C6E-89FC-F3A937E45CC7}" presName="tx1" presStyleLbl="revTx" presStyleIdx="2" presStyleCnt="4"/>
      <dgm:spPr/>
    </dgm:pt>
    <dgm:pt modelId="{0CEA41BC-4700-4E97-92D9-24191C830A56}" type="pres">
      <dgm:prSet presAssocID="{9B647618-35DF-4C6E-89FC-F3A937E45CC7}" presName="vert1" presStyleCnt="0"/>
      <dgm:spPr/>
    </dgm:pt>
    <dgm:pt modelId="{2691337B-C953-446F-B45E-E5BF7D567A39}" type="pres">
      <dgm:prSet presAssocID="{4AEDF3A1-72B7-4603-AA14-6E74EAF7F3B0}" presName="thickLine" presStyleLbl="alignNode1" presStyleIdx="3" presStyleCnt="4"/>
      <dgm:spPr/>
    </dgm:pt>
    <dgm:pt modelId="{B5B6B257-4BFC-46C3-A024-5A3225B5B1EF}" type="pres">
      <dgm:prSet presAssocID="{4AEDF3A1-72B7-4603-AA14-6E74EAF7F3B0}" presName="horz1" presStyleCnt="0"/>
      <dgm:spPr/>
    </dgm:pt>
    <dgm:pt modelId="{B40A9255-E08B-4A4B-B99B-A79F5A008220}" type="pres">
      <dgm:prSet presAssocID="{4AEDF3A1-72B7-4603-AA14-6E74EAF7F3B0}" presName="tx1" presStyleLbl="revTx" presStyleIdx="3" presStyleCnt="4"/>
      <dgm:spPr/>
    </dgm:pt>
    <dgm:pt modelId="{74C0DD32-7A16-443E-AC98-F71645D1B297}" type="pres">
      <dgm:prSet presAssocID="{4AEDF3A1-72B7-4603-AA14-6E74EAF7F3B0}" presName="vert1" presStyleCnt="0"/>
      <dgm:spPr/>
    </dgm:pt>
  </dgm:ptLst>
  <dgm:cxnLst>
    <dgm:cxn modelId="{ED63F90A-AD5B-47F7-85C8-5387A098D0FC}" srcId="{EA67E3CD-7022-4E8E-ADC1-7541B4BE77BA}" destId="{4AEDF3A1-72B7-4603-AA14-6E74EAF7F3B0}" srcOrd="3" destOrd="0" parTransId="{0434CBF4-3B40-4F50-8298-53F7B7F9C780}" sibTransId="{DE87245C-C33B-4556-B792-FEB26562F6E1}"/>
    <dgm:cxn modelId="{E0089917-2DF8-4F4E-A828-01623BDBAD18}" srcId="{EA67E3CD-7022-4E8E-ADC1-7541B4BE77BA}" destId="{F1B0B2F8-EC98-46F4-9CE7-35B68D9F45A8}" srcOrd="0" destOrd="0" parTransId="{EE1A1E66-7158-4F5E-9FB6-9A554E59B16F}" sibTransId="{13B308B4-50B6-45D6-BA8D-A68192DC49A0}"/>
    <dgm:cxn modelId="{4E3BB71D-2EBF-4647-8B10-10E2FB3530B6}" type="presOf" srcId="{4AEDF3A1-72B7-4603-AA14-6E74EAF7F3B0}" destId="{B40A9255-E08B-4A4B-B99B-A79F5A008220}" srcOrd="0" destOrd="0" presId="urn:microsoft.com/office/officeart/2008/layout/LinedList"/>
    <dgm:cxn modelId="{4284BF20-3E85-4DDA-9B0E-BB867249D654}" type="presOf" srcId="{5F879D45-D538-4192-B705-705684FA530E}" destId="{79EADAEF-B4C3-410E-A958-8D11F3E64470}" srcOrd="0" destOrd="0" presId="urn:microsoft.com/office/officeart/2008/layout/LinedList"/>
    <dgm:cxn modelId="{38F9BE25-766E-4D07-9902-700E3549D2E0}" type="presOf" srcId="{9B647618-35DF-4C6E-89FC-F3A937E45CC7}" destId="{28645F8C-D23F-410F-BCE5-3BF5349F6F2D}" srcOrd="0" destOrd="0" presId="urn:microsoft.com/office/officeart/2008/layout/LinedList"/>
    <dgm:cxn modelId="{69D0319B-4090-4386-AAD7-AE214EE089B7}" srcId="{EA67E3CD-7022-4E8E-ADC1-7541B4BE77BA}" destId="{9B647618-35DF-4C6E-89FC-F3A937E45CC7}" srcOrd="2" destOrd="0" parTransId="{F59F7310-0491-4BA4-99D1-61850859BC5B}" sibTransId="{AB5D2833-8141-4C7D-9F9B-875B591CE03D}"/>
    <dgm:cxn modelId="{5E81E8D1-C79C-4D48-90BA-0CA521319C3B}" type="presOf" srcId="{EA67E3CD-7022-4E8E-ADC1-7541B4BE77BA}" destId="{442E2FC3-7297-471B-9CF7-A25C458AEB63}" srcOrd="0" destOrd="0" presId="urn:microsoft.com/office/officeart/2008/layout/LinedList"/>
    <dgm:cxn modelId="{B1D01BD9-C0D6-452E-8751-E2846312D002}" srcId="{EA67E3CD-7022-4E8E-ADC1-7541B4BE77BA}" destId="{5F879D45-D538-4192-B705-705684FA530E}" srcOrd="1" destOrd="0" parTransId="{008AA1F3-04B2-434E-9688-D4C0CB2E7E55}" sibTransId="{E82513F6-2507-4734-9341-3E986DEF5D84}"/>
    <dgm:cxn modelId="{366AD9F3-3599-4668-A0AB-B972EAE904B9}" type="presOf" srcId="{F1B0B2F8-EC98-46F4-9CE7-35B68D9F45A8}" destId="{70C3319D-FA4D-46E2-B6AF-C02A5C8E7049}" srcOrd="0" destOrd="0" presId="urn:microsoft.com/office/officeart/2008/layout/LinedList"/>
    <dgm:cxn modelId="{DE02EC5D-5766-400C-8D4F-CA1649ABC475}" type="presParOf" srcId="{442E2FC3-7297-471B-9CF7-A25C458AEB63}" destId="{91C974CC-9640-4259-95E3-7922A8629EEA}" srcOrd="0" destOrd="0" presId="urn:microsoft.com/office/officeart/2008/layout/LinedList"/>
    <dgm:cxn modelId="{6EA6396F-C35E-4E77-9B46-8C13677421C3}" type="presParOf" srcId="{442E2FC3-7297-471B-9CF7-A25C458AEB63}" destId="{9A887B7D-6765-44EB-8EFA-DF094B83A787}" srcOrd="1" destOrd="0" presId="urn:microsoft.com/office/officeart/2008/layout/LinedList"/>
    <dgm:cxn modelId="{93091570-B661-4397-8D78-4DAF2D734201}" type="presParOf" srcId="{9A887B7D-6765-44EB-8EFA-DF094B83A787}" destId="{70C3319D-FA4D-46E2-B6AF-C02A5C8E7049}" srcOrd="0" destOrd="0" presId="urn:microsoft.com/office/officeart/2008/layout/LinedList"/>
    <dgm:cxn modelId="{C1C1711A-00EF-45B1-A82A-1DBB276AB0D6}" type="presParOf" srcId="{9A887B7D-6765-44EB-8EFA-DF094B83A787}" destId="{9DEAF13C-0FFE-48CA-BA73-A73F08DAB969}" srcOrd="1" destOrd="0" presId="urn:microsoft.com/office/officeart/2008/layout/LinedList"/>
    <dgm:cxn modelId="{9B93627A-F8A7-4DB5-BB75-D74E177154A8}" type="presParOf" srcId="{442E2FC3-7297-471B-9CF7-A25C458AEB63}" destId="{0EEFDA49-4093-4797-8AC9-AAB01E8D1E60}" srcOrd="2" destOrd="0" presId="urn:microsoft.com/office/officeart/2008/layout/LinedList"/>
    <dgm:cxn modelId="{C54E058B-0B1F-427B-A8E8-520221533464}" type="presParOf" srcId="{442E2FC3-7297-471B-9CF7-A25C458AEB63}" destId="{B06DCD1B-D3F7-439B-BF47-FB7F2694BB87}" srcOrd="3" destOrd="0" presId="urn:microsoft.com/office/officeart/2008/layout/LinedList"/>
    <dgm:cxn modelId="{CCC274C1-A45F-462C-B459-97A7D981604E}" type="presParOf" srcId="{B06DCD1B-D3F7-439B-BF47-FB7F2694BB87}" destId="{79EADAEF-B4C3-410E-A958-8D11F3E64470}" srcOrd="0" destOrd="0" presId="urn:microsoft.com/office/officeart/2008/layout/LinedList"/>
    <dgm:cxn modelId="{F02A9FFA-270C-49D2-BC74-49DD90C66293}" type="presParOf" srcId="{B06DCD1B-D3F7-439B-BF47-FB7F2694BB87}" destId="{D4F5E595-22AF-4760-AA78-32587252DB93}" srcOrd="1" destOrd="0" presId="urn:microsoft.com/office/officeart/2008/layout/LinedList"/>
    <dgm:cxn modelId="{5973B58D-B4B5-48A1-BE8B-056E7B48DA5E}" type="presParOf" srcId="{442E2FC3-7297-471B-9CF7-A25C458AEB63}" destId="{E5C75846-41B0-4FA9-B7C8-65CCB8FC2E94}" srcOrd="4" destOrd="0" presId="urn:microsoft.com/office/officeart/2008/layout/LinedList"/>
    <dgm:cxn modelId="{32DE54E5-435C-4B20-9D3B-0F17F2E1DA7D}" type="presParOf" srcId="{442E2FC3-7297-471B-9CF7-A25C458AEB63}" destId="{A56E8BAB-3342-4D40-9071-96B95B6CE667}" srcOrd="5" destOrd="0" presId="urn:microsoft.com/office/officeart/2008/layout/LinedList"/>
    <dgm:cxn modelId="{AC1EB05F-12A8-4CA2-AD61-1BDA0E221078}" type="presParOf" srcId="{A56E8BAB-3342-4D40-9071-96B95B6CE667}" destId="{28645F8C-D23F-410F-BCE5-3BF5349F6F2D}" srcOrd="0" destOrd="0" presId="urn:microsoft.com/office/officeart/2008/layout/LinedList"/>
    <dgm:cxn modelId="{D8FBF0D7-CE20-4816-B312-2A2FF2EF8D95}" type="presParOf" srcId="{A56E8BAB-3342-4D40-9071-96B95B6CE667}" destId="{0CEA41BC-4700-4E97-92D9-24191C830A56}" srcOrd="1" destOrd="0" presId="urn:microsoft.com/office/officeart/2008/layout/LinedList"/>
    <dgm:cxn modelId="{FCB2CFB1-5AD5-46B4-97F0-C66397465B48}" type="presParOf" srcId="{442E2FC3-7297-471B-9CF7-A25C458AEB63}" destId="{2691337B-C953-446F-B45E-E5BF7D567A39}" srcOrd="6" destOrd="0" presId="urn:microsoft.com/office/officeart/2008/layout/LinedList"/>
    <dgm:cxn modelId="{96EF47A1-8909-4360-B991-D3C6BABE8E74}" type="presParOf" srcId="{442E2FC3-7297-471B-9CF7-A25C458AEB63}" destId="{B5B6B257-4BFC-46C3-A024-5A3225B5B1EF}" srcOrd="7" destOrd="0" presId="urn:microsoft.com/office/officeart/2008/layout/LinedList"/>
    <dgm:cxn modelId="{DF163F6A-A59E-4D46-84B0-C4E6B985E756}" type="presParOf" srcId="{B5B6B257-4BFC-46C3-A024-5A3225B5B1EF}" destId="{B40A9255-E08B-4A4B-B99B-A79F5A008220}" srcOrd="0" destOrd="0" presId="urn:microsoft.com/office/officeart/2008/layout/LinedList"/>
    <dgm:cxn modelId="{60D57FA6-136B-4C01-A4B6-357DD187DB61}" type="presParOf" srcId="{B5B6B257-4BFC-46C3-A024-5A3225B5B1EF}" destId="{74C0DD32-7A16-443E-AC98-F71645D1B2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1F8AF-815B-46D7-8503-2A529B15D51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FA94FA-6278-4115-82FC-43F0C59487D5}">
      <dgm:prSet/>
      <dgm:spPr/>
      <dgm:t>
        <a:bodyPr/>
        <a:lstStyle/>
        <a:p>
          <a:r>
            <a:rPr lang="ru-RU"/>
            <a:t>Принадлежность к цветной расе – фактор риска развития ЗПА. </a:t>
          </a:r>
          <a:endParaRPr lang="en-US"/>
        </a:p>
      </dgm:t>
    </dgm:pt>
    <dgm:pt modelId="{3E988A01-5E75-494E-9075-7BF33AD8E28F}" type="parTrans" cxnId="{DC8611C9-5DBB-4FD5-A257-84B52F5647E8}">
      <dgm:prSet/>
      <dgm:spPr/>
      <dgm:t>
        <a:bodyPr/>
        <a:lstStyle/>
        <a:p>
          <a:endParaRPr lang="en-US"/>
        </a:p>
      </dgm:t>
    </dgm:pt>
    <dgm:pt modelId="{E4083AD4-02BE-450C-94FB-52DA2A74016E}" type="sibTrans" cxnId="{DC8611C9-5DBB-4FD5-A257-84B52F5647E8}">
      <dgm:prSet/>
      <dgm:spPr/>
      <dgm:t>
        <a:bodyPr/>
        <a:lstStyle/>
        <a:p>
          <a:endParaRPr lang="en-US"/>
        </a:p>
      </dgm:t>
    </dgm:pt>
    <dgm:pt modelId="{9E2CC8E7-C993-47BC-9455-C01EC953A38C}">
      <dgm:prSet/>
      <dgm:spPr/>
      <dgm:t>
        <a:bodyPr/>
        <a:lstStyle/>
        <a:p>
          <a:r>
            <a:rPr lang="ru-RU"/>
            <a:t>Среди черного населения риск развития ЗПА выше в два раза, причем этот рост не может быть объяснен только высокими уровнями встречаемости других факторов риска (таких как диабет, гипертензия или ожирение). </a:t>
          </a:r>
          <a:endParaRPr lang="en-US"/>
        </a:p>
      </dgm:t>
    </dgm:pt>
    <dgm:pt modelId="{FCE69207-C7B9-475B-9FA9-35D4F8B07A52}" type="parTrans" cxnId="{6B926EFF-E324-4F60-81F8-6FE5DE0E0867}">
      <dgm:prSet/>
      <dgm:spPr/>
      <dgm:t>
        <a:bodyPr/>
        <a:lstStyle/>
        <a:p>
          <a:endParaRPr lang="en-US"/>
        </a:p>
      </dgm:t>
    </dgm:pt>
    <dgm:pt modelId="{8EAD2842-E7D8-45BD-A612-6218EC155338}" type="sibTrans" cxnId="{6B926EFF-E324-4F60-81F8-6FE5DE0E0867}">
      <dgm:prSet/>
      <dgm:spPr/>
      <dgm:t>
        <a:bodyPr/>
        <a:lstStyle/>
        <a:p>
          <a:endParaRPr lang="en-US"/>
        </a:p>
      </dgm:t>
    </dgm:pt>
    <dgm:pt modelId="{5AAC132C-B737-4C80-AE3A-C452F48944B2}">
      <dgm:prSet/>
      <dgm:spPr/>
      <dgm:t>
        <a:bodyPr/>
        <a:lstStyle/>
        <a:p>
          <a:r>
            <a:rPr lang="ru-RU"/>
            <a:t>Также высокая распространенность артериитов, поражающих дистальное артериальное русло, описана среди молодого черного населения Южной Африки.</a:t>
          </a:r>
          <a:endParaRPr lang="en-US"/>
        </a:p>
      </dgm:t>
    </dgm:pt>
    <dgm:pt modelId="{B37A4E69-1E08-43AC-9DBF-C8109680D142}" type="parTrans" cxnId="{210C2A15-3BF9-4B43-A569-03BEA683E2DE}">
      <dgm:prSet/>
      <dgm:spPr/>
      <dgm:t>
        <a:bodyPr/>
        <a:lstStyle/>
        <a:p>
          <a:endParaRPr lang="en-US"/>
        </a:p>
      </dgm:t>
    </dgm:pt>
    <dgm:pt modelId="{A2587235-5535-4E7F-B3BC-42CF1CE1EF9D}" type="sibTrans" cxnId="{210C2A15-3BF9-4B43-A569-03BEA683E2DE}">
      <dgm:prSet/>
      <dgm:spPr/>
      <dgm:t>
        <a:bodyPr/>
        <a:lstStyle/>
        <a:p>
          <a:endParaRPr lang="en-US"/>
        </a:p>
      </dgm:t>
    </dgm:pt>
    <dgm:pt modelId="{8154F98F-A126-4EB3-BF83-68ED8F98D276}" type="pres">
      <dgm:prSet presAssocID="{FFA1F8AF-815B-46D7-8503-2A529B15D5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75D5BF-669F-44DE-89DE-9B8D8866FCFB}" type="pres">
      <dgm:prSet presAssocID="{CDFA94FA-6278-4115-82FC-43F0C59487D5}" presName="hierRoot1" presStyleCnt="0"/>
      <dgm:spPr/>
    </dgm:pt>
    <dgm:pt modelId="{1E75FC25-1EA2-4E9F-8B5F-9FDA6FA3D170}" type="pres">
      <dgm:prSet presAssocID="{CDFA94FA-6278-4115-82FC-43F0C59487D5}" presName="composite" presStyleCnt="0"/>
      <dgm:spPr/>
    </dgm:pt>
    <dgm:pt modelId="{55B3BCC7-F1E2-49AB-B4D6-867E6F06F84C}" type="pres">
      <dgm:prSet presAssocID="{CDFA94FA-6278-4115-82FC-43F0C59487D5}" presName="background" presStyleLbl="node0" presStyleIdx="0" presStyleCnt="3"/>
      <dgm:spPr/>
    </dgm:pt>
    <dgm:pt modelId="{FA61084E-4771-4CE5-83B2-22E4DED36B8B}" type="pres">
      <dgm:prSet presAssocID="{CDFA94FA-6278-4115-82FC-43F0C59487D5}" presName="text" presStyleLbl="fgAcc0" presStyleIdx="0" presStyleCnt="3">
        <dgm:presLayoutVars>
          <dgm:chPref val="3"/>
        </dgm:presLayoutVars>
      </dgm:prSet>
      <dgm:spPr/>
    </dgm:pt>
    <dgm:pt modelId="{266C8ACD-5DB5-48A4-B07C-24A34DDAB968}" type="pres">
      <dgm:prSet presAssocID="{CDFA94FA-6278-4115-82FC-43F0C59487D5}" presName="hierChild2" presStyleCnt="0"/>
      <dgm:spPr/>
    </dgm:pt>
    <dgm:pt modelId="{CEB91372-05CF-449D-8108-901B15564C7C}" type="pres">
      <dgm:prSet presAssocID="{9E2CC8E7-C993-47BC-9455-C01EC953A38C}" presName="hierRoot1" presStyleCnt="0"/>
      <dgm:spPr/>
    </dgm:pt>
    <dgm:pt modelId="{60AE63EE-6C4E-4244-A015-FD875081A81D}" type="pres">
      <dgm:prSet presAssocID="{9E2CC8E7-C993-47BC-9455-C01EC953A38C}" presName="composite" presStyleCnt="0"/>
      <dgm:spPr/>
    </dgm:pt>
    <dgm:pt modelId="{964FE732-5587-4B93-9BA1-447949600305}" type="pres">
      <dgm:prSet presAssocID="{9E2CC8E7-C993-47BC-9455-C01EC953A38C}" presName="background" presStyleLbl="node0" presStyleIdx="1" presStyleCnt="3"/>
      <dgm:spPr/>
    </dgm:pt>
    <dgm:pt modelId="{33C3D35C-05A5-420D-8124-243264754BA3}" type="pres">
      <dgm:prSet presAssocID="{9E2CC8E7-C993-47BC-9455-C01EC953A38C}" presName="text" presStyleLbl="fgAcc0" presStyleIdx="1" presStyleCnt="3">
        <dgm:presLayoutVars>
          <dgm:chPref val="3"/>
        </dgm:presLayoutVars>
      </dgm:prSet>
      <dgm:spPr/>
    </dgm:pt>
    <dgm:pt modelId="{97159545-C752-4751-B52C-0A8B07CBEAD5}" type="pres">
      <dgm:prSet presAssocID="{9E2CC8E7-C993-47BC-9455-C01EC953A38C}" presName="hierChild2" presStyleCnt="0"/>
      <dgm:spPr/>
    </dgm:pt>
    <dgm:pt modelId="{A9757C0E-A84F-480E-B1F5-AC99D6A16F13}" type="pres">
      <dgm:prSet presAssocID="{5AAC132C-B737-4C80-AE3A-C452F48944B2}" presName="hierRoot1" presStyleCnt="0"/>
      <dgm:spPr/>
    </dgm:pt>
    <dgm:pt modelId="{4B136BDB-884F-4F95-9146-29DF516DF135}" type="pres">
      <dgm:prSet presAssocID="{5AAC132C-B737-4C80-AE3A-C452F48944B2}" presName="composite" presStyleCnt="0"/>
      <dgm:spPr/>
    </dgm:pt>
    <dgm:pt modelId="{5648D0D3-9DCF-445E-BD9F-ABFC27E0F7A3}" type="pres">
      <dgm:prSet presAssocID="{5AAC132C-B737-4C80-AE3A-C452F48944B2}" presName="background" presStyleLbl="node0" presStyleIdx="2" presStyleCnt="3"/>
      <dgm:spPr/>
    </dgm:pt>
    <dgm:pt modelId="{461EFC79-0BA4-47D6-BA52-B8637C889AE4}" type="pres">
      <dgm:prSet presAssocID="{5AAC132C-B737-4C80-AE3A-C452F48944B2}" presName="text" presStyleLbl="fgAcc0" presStyleIdx="2" presStyleCnt="3">
        <dgm:presLayoutVars>
          <dgm:chPref val="3"/>
        </dgm:presLayoutVars>
      </dgm:prSet>
      <dgm:spPr/>
    </dgm:pt>
    <dgm:pt modelId="{4AC2CBE1-685D-49A8-84C7-BF3C8CF57C5C}" type="pres">
      <dgm:prSet presAssocID="{5AAC132C-B737-4C80-AE3A-C452F48944B2}" presName="hierChild2" presStyleCnt="0"/>
      <dgm:spPr/>
    </dgm:pt>
  </dgm:ptLst>
  <dgm:cxnLst>
    <dgm:cxn modelId="{F9F8340A-3FCC-429F-8F44-7CCE3EAB601B}" type="presOf" srcId="{FFA1F8AF-815B-46D7-8503-2A529B15D519}" destId="{8154F98F-A126-4EB3-BF83-68ED8F98D276}" srcOrd="0" destOrd="0" presId="urn:microsoft.com/office/officeart/2005/8/layout/hierarchy1"/>
    <dgm:cxn modelId="{210C2A15-3BF9-4B43-A569-03BEA683E2DE}" srcId="{FFA1F8AF-815B-46D7-8503-2A529B15D519}" destId="{5AAC132C-B737-4C80-AE3A-C452F48944B2}" srcOrd="2" destOrd="0" parTransId="{B37A4E69-1E08-43AC-9DBF-C8109680D142}" sibTransId="{A2587235-5535-4E7F-B3BC-42CF1CE1EF9D}"/>
    <dgm:cxn modelId="{1B36CD98-0576-4632-B8FC-3C25A0D9408F}" type="presOf" srcId="{5AAC132C-B737-4C80-AE3A-C452F48944B2}" destId="{461EFC79-0BA4-47D6-BA52-B8637C889AE4}" srcOrd="0" destOrd="0" presId="urn:microsoft.com/office/officeart/2005/8/layout/hierarchy1"/>
    <dgm:cxn modelId="{DC8611C9-5DBB-4FD5-A257-84B52F5647E8}" srcId="{FFA1F8AF-815B-46D7-8503-2A529B15D519}" destId="{CDFA94FA-6278-4115-82FC-43F0C59487D5}" srcOrd="0" destOrd="0" parTransId="{3E988A01-5E75-494E-9075-7BF33AD8E28F}" sibTransId="{E4083AD4-02BE-450C-94FB-52DA2A74016E}"/>
    <dgm:cxn modelId="{1A742AF3-D267-4E5B-B42F-1A404DA6DB51}" type="presOf" srcId="{CDFA94FA-6278-4115-82FC-43F0C59487D5}" destId="{FA61084E-4771-4CE5-83B2-22E4DED36B8B}" srcOrd="0" destOrd="0" presId="urn:microsoft.com/office/officeart/2005/8/layout/hierarchy1"/>
    <dgm:cxn modelId="{BD35FEF8-9806-4F29-8E12-044A8804DA7F}" type="presOf" srcId="{9E2CC8E7-C993-47BC-9455-C01EC953A38C}" destId="{33C3D35C-05A5-420D-8124-243264754BA3}" srcOrd="0" destOrd="0" presId="urn:microsoft.com/office/officeart/2005/8/layout/hierarchy1"/>
    <dgm:cxn modelId="{6B926EFF-E324-4F60-81F8-6FE5DE0E0867}" srcId="{FFA1F8AF-815B-46D7-8503-2A529B15D519}" destId="{9E2CC8E7-C993-47BC-9455-C01EC953A38C}" srcOrd="1" destOrd="0" parTransId="{FCE69207-C7B9-475B-9FA9-35D4F8B07A52}" sibTransId="{8EAD2842-E7D8-45BD-A612-6218EC155338}"/>
    <dgm:cxn modelId="{36D0F73A-1DB8-4B8B-95D9-858D9FCB2B0B}" type="presParOf" srcId="{8154F98F-A126-4EB3-BF83-68ED8F98D276}" destId="{E775D5BF-669F-44DE-89DE-9B8D8866FCFB}" srcOrd="0" destOrd="0" presId="urn:microsoft.com/office/officeart/2005/8/layout/hierarchy1"/>
    <dgm:cxn modelId="{3DF4A6FE-9DF5-474D-9B99-74F9064BB50A}" type="presParOf" srcId="{E775D5BF-669F-44DE-89DE-9B8D8866FCFB}" destId="{1E75FC25-1EA2-4E9F-8B5F-9FDA6FA3D170}" srcOrd="0" destOrd="0" presId="urn:microsoft.com/office/officeart/2005/8/layout/hierarchy1"/>
    <dgm:cxn modelId="{F378EF9F-A8B2-4673-B9F3-661157939BCD}" type="presParOf" srcId="{1E75FC25-1EA2-4E9F-8B5F-9FDA6FA3D170}" destId="{55B3BCC7-F1E2-49AB-B4D6-867E6F06F84C}" srcOrd="0" destOrd="0" presId="urn:microsoft.com/office/officeart/2005/8/layout/hierarchy1"/>
    <dgm:cxn modelId="{9370AA44-2E40-4AEA-8DDE-8C4F0246980C}" type="presParOf" srcId="{1E75FC25-1EA2-4E9F-8B5F-9FDA6FA3D170}" destId="{FA61084E-4771-4CE5-83B2-22E4DED36B8B}" srcOrd="1" destOrd="0" presId="urn:microsoft.com/office/officeart/2005/8/layout/hierarchy1"/>
    <dgm:cxn modelId="{5A0FB1EC-ED88-42E7-B95E-2B58D9640BD9}" type="presParOf" srcId="{E775D5BF-669F-44DE-89DE-9B8D8866FCFB}" destId="{266C8ACD-5DB5-48A4-B07C-24A34DDAB968}" srcOrd="1" destOrd="0" presId="urn:microsoft.com/office/officeart/2005/8/layout/hierarchy1"/>
    <dgm:cxn modelId="{1C21A8A4-E458-4EE3-81C3-B92D91484800}" type="presParOf" srcId="{8154F98F-A126-4EB3-BF83-68ED8F98D276}" destId="{CEB91372-05CF-449D-8108-901B15564C7C}" srcOrd="1" destOrd="0" presId="urn:microsoft.com/office/officeart/2005/8/layout/hierarchy1"/>
    <dgm:cxn modelId="{96F096A3-EC21-4598-A89B-5BD6D7E6F03F}" type="presParOf" srcId="{CEB91372-05CF-449D-8108-901B15564C7C}" destId="{60AE63EE-6C4E-4244-A015-FD875081A81D}" srcOrd="0" destOrd="0" presId="urn:microsoft.com/office/officeart/2005/8/layout/hierarchy1"/>
    <dgm:cxn modelId="{B0808E20-69DB-48C5-A4BE-3B9D0075E921}" type="presParOf" srcId="{60AE63EE-6C4E-4244-A015-FD875081A81D}" destId="{964FE732-5587-4B93-9BA1-447949600305}" srcOrd="0" destOrd="0" presId="urn:microsoft.com/office/officeart/2005/8/layout/hierarchy1"/>
    <dgm:cxn modelId="{0BA81424-DBA7-41C2-A6E3-FBB32082CBA8}" type="presParOf" srcId="{60AE63EE-6C4E-4244-A015-FD875081A81D}" destId="{33C3D35C-05A5-420D-8124-243264754BA3}" srcOrd="1" destOrd="0" presId="urn:microsoft.com/office/officeart/2005/8/layout/hierarchy1"/>
    <dgm:cxn modelId="{44E0CC08-9A8F-4615-8B1C-23CC49D5C076}" type="presParOf" srcId="{CEB91372-05CF-449D-8108-901B15564C7C}" destId="{97159545-C752-4751-B52C-0A8B07CBEAD5}" srcOrd="1" destOrd="0" presId="urn:microsoft.com/office/officeart/2005/8/layout/hierarchy1"/>
    <dgm:cxn modelId="{771C099B-0CEB-4726-8374-0E289C812B00}" type="presParOf" srcId="{8154F98F-A126-4EB3-BF83-68ED8F98D276}" destId="{A9757C0E-A84F-480E-B1F5-AC99D6A16F13}" srcOrd="2" destOrd="0" presId="urn:microsoft.com/office/officeart/2005/8/layout/hierarchy1"/>
    <dgm:cxn modelId="{65BF8197-A39F-49A9-B630-B9D2CCA64C0D}" type="presParOf" srcId="{A9757C0E-A84F-480E-B1F5-AC99D6A16F13}" destId="{4B136BDB-884F-4F95-9146-29DF516DF135}" srcOrd="0" destOrd="0" presId="urn:microsoft.com/office/officeart/2005/8/layout/hierarchy1"/>
    <dgm:cxn modelId="{04F0E0AD-3347-436A-978C-FF461232EC6B}" type="presParOf" srcId="{4B136BDB-884F-4F95-9146-29DF516DF135}" destId="{5648D0D3-9DCF-445E-BD9F-ABFC27E0F7A3}" srcOrd="0" destOrd="0" presId="urn:microsoft.com/office/officeart/2005/8/layout/hierarchy1"/>
    <dgm:cxn modelId="{FD004A64-0E96-4D03-86B8-93211B06B62E}" type="presParOf" srcId="{4B136BDB-884F-4F95-9146-29DF516DF135}" destId="{461EFC79-0BA4-47D6-BA52-B8637C889AE4}" srcOrd="1" destOrd="0" presId="urn:microsoft.com/office/officeart/2005/8/layout/hierarchy1"/>
    <dgm:cxn modelId="{295BADF4-F1CC-4BAD-A019-CA401F112329}" type="presParOf" srcId="{A9757C0E-A84F-480E-B1F5-AC99D6A16F13}" destId="{4AC2CBE1-685D-49A8-84C7-BF3C8CF57C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93A663-09EB-4302-A02D-9C16DCE113D7}" type="doc">
      <dgm:prSet loTypeId="urn:microsoft.com/office/officeart/2008/layout/Lin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4C49AC-63DF-4691-BD0E-F2542F150512}">
      <dgm:prSet/>
      <dgm:spPr/>
      <dgm:t>
        <a:bodyPr/>
        <a:lstStyle/>
        <a:p>
          <a:r>
            <a:rPr lang="ru-RU" dirty="0"/>
            <a:t>Раса</a:t>
          </a:r>
          <a:endParaRPr lang="en-US" dirty="0"/>
        </a:p>
      </dgm:t>
    </dgm:pt>
    <dgm:pt modelId="{F9CD56EF-6BCD-4DD9-9474-50E0DDC1CC69}" type="parTrans" cxnId="{EE1C0EB5-D009-4F49-8895-49CF0B047B9A}">
      <dgm:prSet/>
      <dgm:spPr/>
      <dgm:t>
        <a:bodyPr/>
        <a:lstStyle/>
        <a:p>
          <a:endParaRPr lang="en-US"/>
        </a:p>
      </dgm:t>
    </dgm:pt>
    <dgm:pt modelId="{CDFEE6A1-3858-48B4-AEB0-F332EEF487E5}" type="sibTrans" cxnId="{EE1C0EB5-D009-4F49-8895-49CF0B047B9A}">
      <dgm:prSet/>
      <dgm:spPr/>
      <dgm:t>
        <a:bodyPr/>
        <a:lstStyle/>
        <a:p>
          <a:endParaRPr lang="en-US"/>
        </a:p>
      </dgm:t>
    </dgm:pt>
    <dgm:pt modelId="{07D1635A-612F-4F5F-B4BD-A07AA73CC954}">
      <dgm:prSet/>
      <dgm:spPr/>
      <dgm:t>
        <a:bodyPr/>
        <a:lstStyle/>
        <a:p>
          <a:r>
            <a:rPr lang="ru-RU" dirty="0"/>
            <a:t>Половая принадлежность</a:t>
          </a:r>
          <a:endParaRPr lang="en-US" dirty="0"/>
        </a:p>
      </dgm:t>
    </dgm:pt>
    <dgm:pt modelId="{0D113282-08B6-4CA8-AEEC-A3EED71374D9}" type="parTrans" cxnId="{259DC4CB-CDBF-445B-AE84-39FE67A557EE}">
      <dgm:prSet/>
      <dgm:spPr/>
      <dgm:t>
        <a:bodyPr/>
        <a:lstStyle/>
        <a:p>
          <a:endParaRPr lang="en-US"/>
        </a:p>
      </dgm:t>
    </dgm:pt>
    <dgm:pt modelId="{7D71F9C4-E6B1-4A62-A30F-3D88BA1718C2}" type="sibTrans" cxnId="{259DC4CB-CDBF-445B-AE84-39FE67A557EE}">
      <dgm:prSet/>
      <dgm:spPr/>
      <dgm:t>
        <a:bodyPr/>
        <a:lstStyle/>
        <a:p>
          <a:endParaRPr lang="en-US"/>
        </a:p>
      </dgm:t>
    </dgm:pt>
    <dgm:pt modelId="{3CEE809B-D781-4F8D-800E-8DD684B7A561}">
      <dgm:prSet/>
      <dgm:spPr/>
      <dgm:t>
        <a:bodyPr/>
        <a:lstStyle/>
        <a:p>
          <a:r>
            <a:rPr lang="ru-RU" dirty="0"/>
            <a:t>Возраст</a:t>
          </a:r>
          <a:endParaRPr lang="en-US" dirty="0"/>
        </a:p>
      </dgm:t>
    </dgm:pt>
    <dgm:pt modelId="{3E5ED954-BA95-4CA5-8532-114472FE3922}" type="parTrans" cxnId="{90EC06C6-4916-47A9-96A4-2DEF684EB151}">
      <dgm:prSet/>
      <dgm:spPr/>
      <dgm:t>
        <a:bodyPr/>
        <a:lstStyle/>
        <a:p>
          <a:endParaRPr lang="en-US"/>
        </a:p>
      </dgm:t>
    </dgm:pt>
    <dgm:pt modelId="{0BC0D5D3-1F10-452D-81C1-25D67B67C494}" type="sibTrans" cxnId="{90EC06C6-4916-47A9-96A4-2DEF684EB151}">
      <dgm:prSet/>
      <dgm:spPr/>
      <dgm:t>
        <a:bodyPr/>
        <a:lstStyle/>
        <a:p>
          <a:endParaRPr lang="en-US"/>
        </a:p>
      </dgm:t>
    </dgm:pt>
    <dgm:pt modelId="{639C1ECD-CE49-4AA9-9514-AAA5DB647C86}">
      <dgm:prSet/>
      <dgm:spPr/>
      <dgm:t>
        <a:bodyPr/>
        <a:lstStyle/>
        <a:p>
          <a:r>
            <a:rPr lang="ru-RU" dirty="0"/>
            <a:t>Курение</a:t>
          </a:r>
          <a:endParaRPr lang="en-US" dirty="0"/>
        </a:p>
      </dgm:t>
    </dgm:pt>
    <dgm:pt modelId="{E6250896-61E8-4B7B-A800-051B962F9138}" type="parTrans" cxnId="{7130110C-6868-4B9B-9E13-83D2DFAEB652}">
      <dgm:prSet/>
      <dgm:spPr/>
      <dgm:t>
        <a:bodyPr/>
        <a:lstStyle/>
        <a:p>
          <a:endParaRPr lang="en-US"/>
        </a:p>
      </dgm:t>
    </dgm:pt>
    <dgm:pt modelId="{E37186EE-B1EA-4208-84D3-5A076DC2AF91}" type="sibTrans" cxnId="{7130110C-6868-4B9B-9E13-83D2DFAEB652}">
      <dgm:prSet/>
      <dgm:spPr/>
      <dgm:t>
        <a:bodyPr/>
        <a:lstStyle/>
        <a:p>
          <a:endParaRPr lang="en-US"/>
        </a:p>
      </dgm:t>
    </dgm:pt>
    <dgm:pt modelId="{432DB256-52A0-4F88-8855-E0675B2A7A4B}">
      <dgm:prSet/>
      <dgm:spPr/>
      <dgm:t>
        <a:bodyPr/>
        <a:lstStyle/>
        <a:p>
          <a:r>
            <a:rPr lang="ru-RU" dirty="0"/>
            <a:t>Сахарный диабет</a:t>
          </a:r>
          <a:endParaRPr lang="en-US" dirty="0"/>
        </a:p>
      </dgm:t>
    </dgm:pt>
    <dgm:pt modelId="{DEA72336-B4AB-4D02-8FB9-C853E577C6C9}" type="parTrans" cxnId="{684C5212-55C7-45AA-AF56-2BF8F5C2DDE3}">
      <dgm:prSet/>
      <dgm:spPr/>
      <dgm:t>
        <a:bodyPr/>
        <a:lstStyle/>
        <a:p>
          <a:endParaRPr lang="en-US"/>
        </a:p>
      </dgm:t>
    </dgm:pt>
    <dgm:pt modelId="{8F387ACA-17FF-47F8-B50D-CE7D96CCBC84}" type="sibTrans" cxnId="{684C5212-55C7-45AA-AF56-2BF8F5C2DDE3}">
      <dgm:prSet/>
      <dgm:spPr/>
      <dgm:t>
        <a:bodyPr/>
        <a:lstStyle/>
        <a:p>
          <a:endParaRPr lang="en-US"/>
        </a:p>
      </dgm:t>
    </dgm:pt>
    <dgm:pt modelId="{F6016BB7-D98B-4341-88D3-83576AFA2AEB}">
      <dgm:prSet/>
      <dgm:spPr/>
      <dgm:t>
        <a:bodyPr/>
        <a:lstStyle/>
        <a:p>
          <a:r>
            <a:rPr lang="ru-RU" dirty="0"/>
            <a:t>Артериальная гипертензия</a:t>
          </a:r>
          <a:endParaRPr lang="en-US" dirty="0"/>
        </a:p>
      </dgm:t>
    </dgm:pt>
    <dgm:pt modelId="{AA726747-AA58-40F4-BF67-9548DA1DB289}" type="parTrans" cxnId="{DB9CD244-AA99-4A30-B95A-B9C3AD2240AA}">
      <dgm:prSet/>
      <dgm:spPr/>
      <dgm:t>
        <a:bodyPr/>
        <a:lstStyle/>
        <a:p>
          <a:endParaRPr lang="en-US"/>
        </a:p>
      </dgm:t>
    </dgm:pt>
    <dgm:pt modelId="{8180C7AE-03D8-4879-B7A1-12831B65020A}" type="sibTrans" cxnId="{DB9CD244-AA99-4A30-B95A-B9C3AD2240AA}">
      <dgm:prSet/>
      <dgm:spPr/>
      <dgm:t>
        <a:bodyPr/>
        <a:lstStyle/>
        <a:p>
          <a:endParaRPr lang="en-US"/>
        </a:p>
      </dgm:t>
    </dgm:pt>
    <dgm:pt modelId="{69D79790-EBF8-464E-8F43-24D3227D6A5D}">
      <dgm:prSet/>
      <dgm:spPr/>
      <dgm:t>
        <a:bodyPr/>
        <a:lstStyle/>
        <a:p>
          <a:r>
            <a:rPr lang="ru-RU" dirty="0"/>
            <a:t>Гиперлипидемия</a:t>
          </a:r>
          <a:endParaRPr lang="en-US" dirty="0"/>
        </a:p>
      </dgm:t>
    </dgm:pt>
    <dgm:pt modelId="{F6689633-4423-44F2-90B4-C7735F50F841}" type="parTrans" cxnId="{3C1EAAE4-1F79-4DD8-AEF5-9C46BF100E4F}">
      <dgm:prSet/>
      <dgm:spPr/>
      <dgm:t>
        <a:bodyPr/>
        <a:lstStyle/>
        <a:p>
          <a:endParaRPr lang="en-US"/>
        </a:p>
      </dgm:t>
    </dgm:pt>
    <dgm:pt modelId="{D973A491-FD22-4702-96EA-9F2059D73833}" type="sibTrans" cxnId="{3C1EAAE4-1F79-4DD8-AEF5-9C46BF100E4F}">
      <dgm:prSet/>
      <dgm:spPr/>
      <dgm:t>
        <a:bodyPr/>
        <a:lstStyle/>
        <a:p>
          <a:endParaRPr lang="en-US"/>
        </a:p>
      </dgm:t>
    </dgm:pt>
    <dgm:pt modelId="{0992E223-28C9-4A0E-BD29-F2B7601E6139}">
      <dgm:prSet/>
      <dgm:spPr/>
      <dgm:t>
        <a:bodyPr/>
        <a:lstStyle/>
        <a:p>
          <a:r>
            <a:rPr lang="ru-RU" dirty="0"/>
            <a:t>Маркеры воспаления</a:t>
          </a:r>
          <a:endParaRPr lang="en-US" dirty="0"/>
        </a:p>
      </dgm:t>
    </dgm:pt>
    <dgm:pt modelId="{6EB581B4-17D4-442B-9C98-142F9B20139E}" type="parTrans" cxnId="{D78F545F-074E-46E5-BFD2-BF09E006CE01}">
      <dgm:prSet/>
      <dgm:spPr/>
      <dgm:t>
        <a:bodyPr/>
        <a:lstStyle/>
        <a:p>
          <a:endParaRPr lang="en-US"/>
        </a:p>
      </dgm:t>
    </dgm:pt>
    <dgm:pt modelId="{74AF8BA7-7C57-4A3A-BFCF-4B70FDC09110}" type="sibTrans" cxnId="{D78F545F-074E-46E5-BFD2-BF09E006CE01}">
      <dgm:prSet/>
      <dgm:spPr/>
      <dgm:t>
        <a:bodyPr/>
        <a:lstStyle/>
        <a:p>
          <a:endParaRPr lang="en-US"/>
        </a:p>
      </dgm:t>
    </dgm:pt>
    <dgm:pt modelId="{21880300-59DB-4A19-A2D9-499E66333543}">
      <dgm:prSet/>
      <dgm:spPr/>
      <dgm:t>
        <a:bodyPr/>
        <a:lstStyle/>
        <a:p>
          <a:r>
            <a:rPr lang="ru-RU" dirty="0"/>
            <a:t>Повышенная вязкость крови и </a:t>
          </a:r>
          <a:r>
            <a:rPr lang="ru-RU" dirty="0" err="1"/>
            <a:t>гиперкоагуляционные</a:t>
          </a:r>
          <a:r>
            <a:rPr lang="ru-RU" dirty="0"/>
            <a:t> свойства</a:t>
          </a:r>
          <a:endParaRPr lang="en-US" dirty="0"/>
        </a:p>
      </dgm:t>
    </dgm:pt>
    <dgm:pt modelId="{E2BB2A22-13F2-40CD-8C15-28C6BF37507A}" type="parTrans" cxnId="{8459737C-65B3-4C11-97BA-80017F1659B6}">
      <dgm:prSet/>
      <dgm:spPr/>
      <dgm:t>
        <a:bodyPr/>
        <a:lstStyle/>
        <a:p>
          <a:endParaRPr lang="en-US"/>
        </a:p>
      </dgm:t>
    </dgm:pt>
    <dgm:pt modelId="{4E6B2DEA-8868-464B-89F1-33C5D6C11813}" type="sibTrans" cxnId="{8459737C-65B3-4C11-97BA-80017F1659B6}">
      <dgm:prSet/>
      <dgm:spPr/>
      <dgm:t>
        <a:bodyPr/>
        <a:lstStyle/>
        <a:p>
          <a:endParaRPr lang="en-US"/>
        </a:p>
      </dgm:t>
    </dgm:pt>
    <dgm:pt modelId="{8DE5F558-12CE-4D4A-BB3F-A9B716ECFF09}">
      <dgm:prSet/>
      <dgm:spPr/>
      <dgm:t>
        <a:bodyPr/>
        <a:lstStyle/>
        <a:p>
          <a:r>
            <a:rPr lang="ru-RU" dirty="0" err="1"/>
            <a:t>Гипергомоцистеинемия</a:t>
          </a:r>
          <a:endParaRPr lang="en-US" dirty="0"/>
        </a:p>
      </dgm:t>
    </dgm:pt>
    <dgm:pt modelId="{77AFE213-2483-4FEB-B5A9-AFF0F51005F7}" type="parTrans" cxnId="{0CACED99-28B8-4835-A772-4348780E7193}">
      <dgm:prSet/>
      <dgm:spPr/>
      <dgm:t>
        <a:bodyPr/>
        <a:lstStyle/>
        <a:p>
          <a:endParaRPr lang="en-US"/>
        </a:p>
      </dgm:t>
    </dgm:pt>
    <dgm:pt modelId="{C5C54E7D-1EC2-44CA-B206-97E2D7221AB0}" type="sibTrans" cxnId="{0CACED99-28B8-4835-A772-4348780E7193}">
      <dgm:prSet/>
      <dgm:spPr/>
      <dgm:t>
        <a:bodyPr/>
        <a:lstStyle/>
        <a:p>
          <a:endParaRPr lang="en-US"/>
        </a:p>
      </dgm:t>
    </dgm:pt>
    <dgm:pt modelId="{00283BBD-ECA9-438F-809A-7644752FFF2A}">
      <dgm:prSet/>
      <dgm:spPr/>
      <dgm:t>
        <a:bodyPr/>
        <a:lstStyle/>
        <a:p>
          <a:r>
            <a:rPr lang="ru-RU" dirty="0"/>
            <a:t>Хроническая почечная недостаточность</a:t>
          </a:r>
          <a:endParaRPr lang="en-US" dirty="0"/>
        </a:p>
      </dgm:t>
    </dgm:pt>
    <dgm:pt modelId="{B32BC5A2-67D5-4CF1-828B-45A2E9058005}" type="parTrans" cxnId="{EB2CEE84-1659-49AD-8AAF-0BB200B985D4}">
      <dgm:prSet/>
      <dgm:spPr/>
      <dgm:t>
        <a:bodyPr/>
        <a:lstStyle/>
        <a:p>
          <a:endParaRPr lang="en-US"/>
        </a:p>
      </dgm:t>
    </dgm:pt>
    <dgm:pt modelId="{D62DF23F-8CA8-43C2-9E07-D5B227D8963A}" type="sibTrans" cxnId="{EB2CEE84-1659-49AD-8AAF-0BB200B985D4}">
      <dgm:prSet/>
      <dgm:spPr/>
      <dgm:t>
        <a:bodyPr/>
        <a:lstStyle/>
        <a:p>
          <a:endParaRPr lang="en-US"/>
        </a:p>
      </dgm:t>
    </dgm:pt>
    <dgm:pt modelId="{BC46BBF7-D777-4554-8C32-92AB9B3A7FC6}" type="pres">
      <dgm:prSet presAssocID="{9093A663-09EB-4302-A02D-9C16DCE113D7}" presName="vert0" presStyleCnt="0">
        <dgm:presLayoutVars>
          <dgm:dir/>
          <dgm:animOne val="branch"/>
          <dgm:animLvl val="lvl"/>
        </dgm:presLayoutVars>
      </dgm:prSet>
      <dgm:spPr/>
    </dgm:pt>
    <dgm:pt modelId="{DE0C1081-7055-4A53-BA1A-BC85D7B03C82}" type="pres">
      <dgm:prSet presAssocID="{354C49AC-63DF-4691-BD0E-F2542F150512}" presName="thickLine" presStyleLbl="alignNode1" presStyleIdx="0" presStyleCnt="11"/>
      <dgm:spPr/>
    </dgm:pt>
    <dgm:pt modelId="{6D991C61-2040-45D2-A05C-74854F5ED60B}" type="pres">
      <dgm:prSet presAssocID="{354C49AC-63DF-4691-BD0E-F2542F150512}" presName="horz1" presStyleCnt="0"/>
      <dgm:spPr/>
    </dgm:pt>
    <dgm:pt modelId="{E47A7368-CC21-4C4B-A350-FC8A281B0D57}" type="pres">
      <dgm:prSet presAssocID="{354C49AC-63DF-4691-BD0E-F2542F150512}" presName="tx1" presStyleLbl="revTx" presStyleIdx="0" presStyleCnt="11"/>
      <dgm:spPr/>
    </dgm:pt>
    <dgm:pt modelId="{F8B8B12D-BEE8-4F8F-928F-95189370436E}" type="pres">
      <dgm:prSet presAssocID="{354C49AC-63DF-4691-BD0E-F2542F150512}" presName="vert1" presStyleCnt="0"/>
      <dgm:spPr/>
    </dgm:pt>
    <dgm:pt modelId="{C9CCEE0B-A2B1-4BA6-B9E2-38B9FFDACF5E}" type="pres">
      <dgm:prSet presAssocID="{07D1635A-612F-4F5F-B4BD-A07AA73CC954}" presName="thickLine" presStyleLbl="alignNode1" presStyleIdx="1" presStyleCnt="11"/>
      <dgm:spPr/>
    </dgm:pt>
    <dgm:pt modelId="{D8CEFF9E-E8EA-498E-A3BE-9E0C844B75CB}" type="pres">
      <dgm:prSet presAssocID="{07D1635A-612F-4F5F-B4BD-A07AA73CC954}" presName="horz1" presStyleCnt="0"/>
      <dgm:spPr/>
    </dgm:pt>
    <dgm:pt modelId="{3CAEC556-C7A5-45B1-8AFD-224FF29DEB4E}" type="pres">
      <dgm:prSet presAssocID="{07D1635A-612F-4F5F-B4BD-A07AA73CC954}" presName="tx1" presStyleLbl="revTx" presStyleIdx="1" presStyleCnt="11"/>
      <dgm:spPr/>
    </dgm:pt>
    <dgm:pt modelId="{BFE585D9-0611-438B-A727-3E00F1286546}" type="pres">
      <dgm:prSet presAssocID="{07D1635A-612F-4F5F-B4BD-A07AA73CC954}" presName="vert1" presStyleCnt="0"/>
      <dgm:spPr/>
    </dgm:pt>
    <dgm:pt modelId="{B31AC219-BC5C-4E95-AB40-8A565C4A2FDE}" type="pres">
      <dgm:prSet presAssocID="{3CEE809B-D781-4F8D-800E-8DD684B7A561}" presName="thickLine" presStyleLbl="alignNode1" presStyleIdx="2" presStyleCnt="11"/>
      <dgm:spPr/>
    </dgm:pt>
    <dgm:pt modelId="{21C607CB-81A7-404F-BA46-D241E8F5F8F4}" type="pres">
      <dgm:prSet presAssocID="{3CEE809B-D781-4F8D-800E-8DD684B7A561}" presName="horz1" presStyleCnt="0"/>
      <dgm:spPr/>
    </dgm:pt>
    <dgm:pt modelId="{C035FC13-40C8-4574-9FBD-C79190810DBB}" type="pres">
      <dgm:prSet presAssocID="{3CEE809B-D781-4F8D-800E-8DD684B7A561}" presName="tx1" presStyleLbl="revTx" presStyleIdx="2" presStyleCnt="11"/>
      <dgm:spPr/>
    </dgm:pt>
    <dgm:pt modelId="{949BA350-CF30-4EAD-9C86-07E50ADB3360}" type="pres">
      <dgm:prSet presAssocID="{3CEE809B-D781-4F8D-800E-8DD684B7A561}" presName="vert1" presStyleCnt="0"/>
      <dgm:spPr/>
    </dgm:pt>
    <dgm:pt modelId="{BDEDE91C-DD75-4BC1-80EF-9F945831C7E9}" type="pres">
      <dgm:prSet presAssocID="{639C1ECD-CE49-4AA9-9514-AAA5DB647C86}" presName="thickLine" presStyleLbl="alignNode1" presStyleIdx="3" presStyleCnt="11"/>
      <dgm:spPr/>
    </dgm:pt>
    <dgm:pt modelId="{2EBCE8D8-1741-40E8-884D-877DBDC3DE77}" type="pres">
      <dgm:prSet presAssocID="{639C1ECD-CE49-4AA9-9514-AAA5DB647C86}" presName="horz1" presStyleCnt="0"/>
      <dgm:spPr/>
    </dgm:pt>
    <dgm:pt modelId="{5F5B226D-7398-4CB6-AD3F-22529F87148F}" type="pres">
      <dgm:prSet presAssocID="{639C1ECD-CE49-4AA9-9514-AAA5DB647C86}" presName="tx1" presStyleLbl="revTx" presStyleIdx="3" presStyleCnt="11"/>
      <dgm:spPr/>
    </dgm:pt>
    <dgm:pt modelId="{7E3CFA01-2ECB-418B-AC91-893F793A9525}" type="pres">
      <dgm:prSet presAssocID="{639C1ECD-CE49-4AA9-9514-AAA5DB647C86}" presName="vert1" presStyleCnt="0"/>
      <dgm:spPr/>
    </dgm:pt>
    <dgm:pt modelId="{7A2CEE93-EB93-4192-9EA7-55B29AD24EF4}" type="pres">
      <dgm:prSet presAssocID="{432DB256-52A0-4F88-8855-E0675B2A7A4B}" presName="thickLine" presStyleLbl="alignNode1" presStyleIdx="4" presStyleCnt="11"/>
      <dgm:spPr/>
    </dgm:pt>
    <dgm:pt modelId="{BBFE3425-80CE-4248-B0FB-B376A91727B8}" type="pres">
      <dgm:prSet presAssocID="{432DB256-52A0-4F88-8855-E0675B2A7A4B}" presName="horz1" presStyleCnt="0"/>
      <dgm:spPr/>
    </dgm:pt>
    <dgm:pt modelId="{53B0303B-7FB2-4F8F-AA5F-80FF94B1E965}" type="pres">
      <dgm:prSet presAssocID="{432DB256-52A0-4F88-8855-E0675B2A7A4B}" presName="tx1" presStyleLbl="revTx" presStyleIdx="4" presStyleCnt="11"/>
      <dgm:spPr/>
    </dgm:pt>
    <dgm:pt modelId="{82F06BAD-EDCE-4CB0-A083-7AE85311250D}" type="pres">
      <dgm:prSet presAssocID="{432DB256-52A0-4F88-8855-E0675B2A7A4B}" presName="vert1" presStyleCnt="0"/>
      <dgm:spPr/>
    </dgm:pt>
    <dgm:pt modelId="{E23D3561-95A2-477D-BF52-DD4008307FDB}" type="pres">
      <dgm:prSet presAssocID="{F6016BB7-D98B-4341-88D3-83576AFA2AEB}" presName="thickLine" presStyleLbl="alignNode1" presStyleIdx="5" presStyleCnt="11"/>
      <dgm:spPr/>
    </dgm:pt>
    <dgm:pt modelId="{F4FE5955-9F17-42E6-8576-A46B3E095AF7}" type="pres">
      <dgm:prSet presAssocID="{F6016BB7-D98B-4341-88D3-83576AFA2AEB}" presName="horz1" presStyleCnt="0"/>
      <dgm:spPr/>
    </dgm:pt>
    <dgm:pt modelId="{0ED19FC7-3C07-4D15-82CD-9CF45B2E7302}" type="pres">
      <dgm:prSet presAssocID="{F6016BB7-D98B-4341-88D3-83576AFA2AEB}" presName="tx1" presStyleLbl="revTx" presStyleIdx="5" presStyleCnt="11"/>
      <dgm:spPr/>
    </dgm:pt>
    <dgm:pt modelId="{E1833CF1-5B4A-4B65-9B95-5A35F01928CB}" type="pres">
      <dgm:prSet presAssocID="{F6016BB7-D98B-4341-88D3-83576AFA2AEB}" presName="vert1" presStyleCnt="0"/>
      <dgm:spPr/>
    </dgm:pt>
    <dgm:pt modelId="{36628E75-183E-4C3C-98D4-96729FCD8DF8}" type="pres">
      <dgm:prSet presAssocID="{69D79790-EBF8-464E-8F43-24D3227D6A5D}" presName="thickLine" presStyleLbl="alignNode1" presStyleIdx="6" presStyleCnt="11"/>
      <dgm:spPr/>
    </dgm:pt>
    <dgm:pt modelId="{34CEB397-8937-4191-A571-4B6E7174635B}" type="pres">
      <dgm:prSet presAssocID="{69D79790-EBF8-464E-8F43-24D3227D6A5D}" presName="horz1" presStyleCnt="0"/>
      <dgm:spPr/>
    </dgm:pt>
    <dgm:pt modelId="{9B77451A-4D32-4FF5-AB77-79EA41756474}" type="pres">
      <dgm:prSet presAssocID="{69D79790-EBF8-464E-8F43-24D3227D6A5D}" presName="tx1" presStyleLbl="revTx" presStyleIdx="6" presStyleCnt="11"/>
      <dgm:spPr/>
    </dgm:pt>
    <dgm:pt modelId="{8D2C7123-88A5-4A79-9670-9FFB37342845}" type="pres">
      <dgm:prSet presAssocID="{69D79790-EBF8-464E-8F43-24D3227D6A5D}" presName="vert1" presStyleCnt="0"/>
      <dgm:spPr/>
    </dgm:pt>
    <dgm:pt modelId="{A252AF70-2AE6-4CFC-A657-6A6C70953898}" type="pres">
      <dgm:prSet presAssocID="{0992E223-28C9-4A0E-BD29-F2B7601E6139}" presName="thickLine" presStyleLbl="alignNode1" presStyleIdx="7" presStyleCnt="11"/>
      <dgm:spPr/>
    </dgm:pt>
    <dgm:pt modelId="{9F6DAC54-03E2-4487-A87E-2BB51F5E2558}" type="pres">
      <dgm:prSet presAssocID="{0992E223-28C9-4A0E-BD29-F2B7601E6139}" presName="horz1" presStyleCnt="0"/>
      <dgm:spPr/>
    </dgm:pt>
    <dgm:pt modelId="{F9AAF9ED-397A-482E-94CE-947557631EF0}" type="pres">
      <dgm:prSet presAssocID="{0992E223-28C9-4A0E-BD29-F2B7601E6139}" presName="tx1" presStyleLbl="revTx" presStyleIdx="7" presStyleCnt="11"/>
      <dgm:spPr/>
    </dgm:pt>
    <dgm:pt modelId="{A0CEE4A6-1E2B-43B7-BAD3-D3DFFE44C5BB}" type="pres">
      <dgm:prSet presAssocID="{0992E223-28C9-4A0E-BD29-F2B7601E6139}" presName="vert1" presStyleCnt="0"/>
      <dgm:spPr/>
    </dgm:pt>
    <dgm:pt modelId="{00A62098-219E-40E0-9D27-3D9C7B7A3096}" type="pres">
      <dgm:prSet presAssocID="{21880300-59DB-4A19-A2D9-499E66333543}" presName="thickLine" presStyleLbl="alignNode1" presStyleIdx="8" presStyleCnt="11"/>
      <dgm:spPr/>
    </dgm:pt>
    <dgm:pt modelId="{5635B5CE-E423-4A27-98ED-71801FA41CA4}" type="pres">
      <dgm:prSet presAssocID="{21880300-59DB-4A19-A2D9-499E66333543}" presName="horz1" presStyleCnt="0"/>
      <dgm:spPr/>
    </dgm:pt>
    <dgm:pt modelId="{F59AE2A6-4E96-4293-9373-07BE4480B84B}" type="pres">
      <dgm:prSet presAssocID="{21880300-59DB-4A19-A2D9-499E66333543}" presName="tx1" presStyleLbl="revTx" presStyleIdx="8" presStyleCnt="11"/>
      <dgm:spPr/>
    </dgm:pt>
    <dgm:pt modelId="{6EA0D36B-459D-46BF-B3A5-55A71A820CF6}" type="pres">
      <dgm:prSet presAssocID="{21880300-59DB-4A19-A2D9-499E66333543}" presName="vert1" presStyleCnt="0"/>
      <dgm:spPr/>
    </dgm:pt>
    <dgm:pt modelId="{B43DE857-E531-4558-8311-72A988587B7A}" type="pres">
      <dgm:prSet presAssocID="{8DE5F558-12CE-4D4A-BB3F-A9B716ECFF09}" presName="thickLine" presStyleLbl="alignNode1" presStyleIdx="9" presStyleCnt="11"/>
      <dgm:spPr/>
    </dgm:pt>
    <dgm:pt modelId="{24630CB4-174A-4522-A141-53A21F482091}" type="pres">
      <dgm:prSet presAssocID="{8DE5F558-12CE-4D4A-BB3F-A9B716ECFF09}" presName="horz1" presStyleCnt="0"/>
      <dgm:spPr/>
    </dgm:pt>
    <dgm:pt modelId="{BE6B30E3-06D4-46D8-AF8E-ABE17FA6172C}" type="pres">
      <dgm:prSet presAssocID="{8DE5F558-12CE-4D4A-BB3F-A9B716ECFF09}" presName="tx1" presStyleLbl="revTx" presStyleIdx="9" presStyleCnt="11"/>
      <dgm:spPr/>
    </dgm:pt>
    <dgm:pt modelId="{E7DF36BE-6B56-4AA9-8BBD-EA1A233EB2C4}" type="pres">
      <dgm:prSet presAssocID="{8DE5F558-12CE-4D4A-BB3F-A9B716ECFF09}" presName="vert1" presStyleCnt="0"/>
      <dgm:spPr/>
    </dgm:pt>
    <dgm:pt modelId="{FEDCBB45-E419-4016-ADA3-8FA53240D136}" type="pres">
      <dgm:prSet presAssocID="{00283BBD-ECA9-438F-809A-7644752FFF2A}" presName="thickLine" presStyleLbl="alignNode1" presStyleIdx="10" presStyleCnt="11"/>
      <dgm:spPr/>
    </dgm:pt>
    <dgm:pt modelId="{12CF9006-A78F-43B3-AEAF-3EF8615872C9}" type="pres">
      <dgm:prSet presAssocID="{00283BBD-ECA9-438F-809A-7644752FFF2A}" presName="horz1" presStyleCnt="0"/>
      <dgm:spPr/>
    </dgm:pt>
    <dgm:pt modelId="{CDA54826-5B2B-45B1-A279-A0F000A2FE88}" type="pres">
      <dgm:prSet presAssocID="{00283BBD-ECA9-438F-809A-7644752FFF2A}" presName="tx1" presStyleLbl="revTx" presStyleIdx="10" presStyleCnt="11"/>
      <dgm:spPr/>
    </dgm:pt>
    <dgm:pt modelId="{9ED6362A-788C-4811-BF85-045D798D4F55}" type="pres">
      <dgm:prSet presAssocID="{00283BBD-ECA9-438F-809A-7644752FFF2A}" presName="vert1" presStyleCnt="0"/>
      <dgm:spPr/>
    </dgm:pt>
  </dgm:ptLst>
  <dgm:cxnLst>
    <dgm:cxn modelId="{7130110C-6868-4B9B-9E13-83D2DFAEB652}" srcId="{9093A663-09EB-4302-A02D-9C16DCE113D7}" destId="{639C1ECD-CE49-4AA9-9514-AAA5DB647C86}" srcOrd="3" destOrd="0" parTransId="{E6250896-61E8-4B7B-A800-051B962F9138}" sibTransId="{E37186EE-B1EA-4208-84D3-5A076DC2AF91}"/>
    <dgm:cxn modelId="{684C5212-55C7-45AA-AF56-2BF8F5C2DDE3}" srcId="{9093A663-09EB-4302-A02D-9C16DCE113D7}" destId="{432DB256-52A0-4F88-8855-E0675B2A7A4B}" srcOrd="4" destOrd="0" parTransId="{DEA72336-B4AB-4D02-8FB9-C853E577C6C9}" sibTransId="{8F387ACA-17FF-47F8-B50D-CE7D96CCBC84}"/>
    <dgm:cxn modelId="{F6755E1C-08F2-45A4-8957-E0AB1F0EAF20}" type="presOf" srcId="{69D79790-EBF8-464E-8F43-24D3227D6A5D}" destId="{9B77451A-4D32-4FF5-AB77-79EA41756474}" srcOrd="0" destOrd="0" presId="urn:microsoft.com/office/officeart/2008/layout/LinedList"/>
    <dgm:cxn modelId="{AD45B51C-B7BD-450E-A7D8-115D9026C601}" type="presOf" srcId="{9093A663-09EB-4302-A02D-9C16DCE113D7}" destId="{BC46BBF7-D777-4554-8C32-92AB9B3A7FC6}" srcOrd="0" destOrd="0" presId="urn:microsoft.com/office/officeart/2008/layout/LinedList"/>
    <dgm:cxn modelId="{D78F545F-074E-46E5-BFD2-BF09E006CE01}" srcId="{9093A663-09EB-4302-A02D-9C16DCE113D7}" destId="{0992E223-28C9-4A0E-BD29-F2B7601E6139}" srcOrd="7" destOrd="0" parTransId="{6EB581B4-17D4-442B-9C98-142F9B20139E}" sibTransId="{74AF8BA7-7C57-4A3A-BFCF-4B70FDC09110}"/>
    <dgm:cxn modelId="{DB9CD244-AA99-4A30-B95A-B9C3AD2240AA}" srcId="{9093A663-09EB-4302-A02D-9C16DCE113D7}" destId="{F6016BB7-D98B-4341-88D3-83576AFA2AEB}" srcOrd="5" destOrd="0" parTransId="{AA726747-AA58-40F4-BF67-9548DA1DB289}" sibTransId="{8180C7AE-03D8-4879-B7A1-12831B65020A}"/>
    <dgm:cxn modelId="{842F4A6C-66E8-4EEF-8EC7-2CFE998AC034}" type="presOf" srcId="{3CEE809B-D781-4F8D-800E-8DD684B7A561}" destId="{C035FC13-40C8-4574-9FBD-C79190810DBB}" srcOrd="0" destOrd="0" presId="urn:microsoft.com/office/officeart/2008/layout/LinedList"/>
    <dgm:cxn modelId="{8459737C-65B3-4C11-97BA-80017F1659B6}" srcId="{9093A663-09EB-4302-A02D-9C16DCE113D7}" destId="{21880300-59DB-4A19-A2D9-499E66333543}" srcOrd="8" destOrd="0" parTransId="{E2BB2A22-13F2-40CD-8C15-28C6BF37507A}" sibTransId="{4E6B2DEA-8868-464B-89F1-33C5D6C11813}"/>
    <dgm:cxn modelId="{1F994181-53D2-49D1-9834-62BB1678C822}" type="presOf" srcId="{432DB256-52A0-4F88-8855-E0675B2A7A4B}" destId="{53B0303B-7FB2-4F8F-AA5F-80FF94B1E965}" srcOrd="0" destOrd="0" presId="urn:microsoft.com/office/officeart/2008/layout/LinedList"/>
    <dgm:cxn modelId="{EB2CEE84-1659-49AD-8AAF-0BB200B985D4}" srcId="{9093A663-09EB-4302-A02D-9C16DCE113D7}" destId="{00283BBD-ECA9-438F-809A-7644752FFF2A}" srcOrd="10" destOrd="0" parTransId="{B32BC5A2-67D5-4CF1-828B-45A2E9058005}" sibTransId="{D62DF23F-8CA8-43C2-9E07-D5B227D8963A}"/>
    <dgm:cxn modelId="{13337B86-BA2D-41E0-8AE7-6CA23CAFCE2C}" type="presOf" srcId="{8DE5F558-12CE-4D4A-BB3F-A9B716ECFF09}" destId="{BE6B30E3-06D4-46D8-AF8E-ABE17FA6172C}" srcOrd="0" destOrd="0" presId="urn:microsoft.com/office/officeart/2008/layout/LinedList"/>
    <dgm:cxn modelId="{BEAFB38F-4D38-4970-BB51-097616B1B1E8}" type="presOf" srcId="{21880300-59DB-4A19-A2D9-499E66333543}" destId="{F59AE2A6-4E96-4293-9373-07BE4480B84B}" srcOrd="0" destOrd="0" presId="urn:microsoft.com/office/officeart/2008/layout/LinedList"/>
    <dgm:cxn modelId="{0CACED99-28B8-4835-A772-4348780E7193}" srcId="{9093A663-09EB-4302-A02D-9C16DCE113D7}" destId="{8DE5F558-12CE-4D4A-BB3F-A9B716ECFF09}" srcOrd="9" destOrd="0" parTransId="{77AFE213-2483-4FEB-B5A9-AFF0F51005F7}" sibTransId="{C5C54E7D-1EC2-44CA-B206-97E2D7221AB0}"/>
    <dgm:cxn modelId="{2671919D-0AEF-4AFB-9DF5-F56E1E1DC97D}" type="presOf" srcId="{F6016BB7-D98B-4341-88D3-83576AFA2AEB}" destId="{0ED19FC7-3C07-4D15-82CD-9CF45B2E7302}" srcOrd="0" destOrd="0" presId="urn:microsoft.com/office/officeart/2008/layout/LinedList"/>
    <dgm:cxn modelId="{8EB2A49D-416F-4C90-BA03-8201C55C46BC}" type="presOf" srcId="{0992E223-28C9-4A0E-BD29-F2B7601E6139}" destId="{F9AAF9ED-397A-482E-94CE-947557631EF0}" srcOrd="0" destOrd="0" presId="urn:microsoft.com/office/officeart/2008/layout/LinedList"/>
    <dgm:cxn modelId="{054EB5A3-DA8C-4168-965B-036C6A88D796}" type="presOf" srcId="{354C49AC-63DF-4691-BD0E-F2542F150512}" destId="{E47A7368-CC21-4C4B-A350-FC8A281B0D57}" srcOrd="0" destOrd="0" presId="urn:microsoft.com/office/officeart/2008/layout/LinedList"/>
    <dgm:cxn modelId="{EE1C0EB5-D009-4F49-8895-49CF0B047B9A}" srcId="{9093A663-09EB-4302-A02D-9C16DCE113D7}" destId="{354C49AC-63DF-4691-BD0E-F2542F150512}" srcOrd="0" destOrd="0" parTransId="{F9CD56EF-6BCD-4DD9-9474-50E0DDC1CC69}" sibTransId="{CDFEE6A1-3858-48B4-AEB0-F332EEF487E5}"/>
    <dgm:cxn modelId="{0E56BBC2-2BA5-47F9-ABD3-3A6FDB7A7C55}" type="presOf" srcId="{639C1ECD-CE49-4AA9-9514-AAA5DB647C86}" destId="{5F5B226D-7398-4CB6-AD3F-22529F87148F}" srcOrd="0" destOrd="0" presId="urn:microsoft.com/office/officeart/2008/layout/LinedList"/>
    <dgm:cxn modelId="{90EC06C6-4916-47A9-96A4-2DEF684EB151}" srcId="{9093A663-09EB-4302-A02D-9C16DCE113D7}" destId="{3CEE809B-D781-4F8D-800E-8DD684B7A561}" srcOrd="2" destOrd="0" parTransId="{3E5ED954-BA95-4CA5-8532-114472FE3922}" sibTransId="{0BC0D5D3-1F10-452D-81C1-25D67B67C494}"/>
    <dgm:cxn modelId="{259DC4CB-CDBF-445B-AE84-39FE67A557EE}" srcId="{9093A663-09EB-4302-A02D-9C16DCE113D7}" destId="{07D1635A-612F-4F5F-B4BD-A07AA73CC954}" srcOrd="1" destOrd="0" parTransId="{0D113282-08B6-4CA8-AEEC-A3EED71374D9}" sibTransId="{7D71F9C4-E6B1-4A62-A30F-3D88BA1718C2}"/>
    <dgm:cxn modelId="{662E9BCF-4322-49DE-8FC8-E25A981F9D07}" type="presOf" srcId="{00283BBD-ECA9-438F-809A-7644752FFF2A}" destId="{CDA54826-5B2B-45B1-A279-A0F000A2FE88}" srcOrd="0" destOrd="0" presId="urn:microsoft.com/office/officeart/2008/layout/LinedList"/>
    <dgm:cxn modelId="{3C1EAAE4-1F79-4DD8-AEF5-9C46BF100E4F}" srcId="{9093A663-09EB-4302-A02D-9C16DCE113D7}" destId="{69D79790-EBF8-464E-8F43-24D3227D6A5D}" srcOrd="6" destOrd="0" parTransId="{F6689633-4423-44F2-90B4-C7735F50F841}" sibTransId="{D973A491-FD22-4702-96EA-9F2059D73833}"/>
    <dgm:cxn modelId="{FDFDEAF0-618B-466F-B012-CFCE24A4AFBD}" type="presOf" srcId="{07D1635A-612F-4F5F-B4BD-A07AA73CC954}" destId="{3CAEC556-C7A5-45B1-8AFD-224FF29DEB4E}" srcOrd="0" destOrd="0" presId="urn:microsoft.com/office/officeart/2008/layout/LinedList"/>
    <dgm:cxn modelId="{C10E7B89-286B-4D8F-BD41-A139D1CD708B}" type="presParOf" srcId="{BC46BBF7-D777-4554-8C32-92AB9B3A7FC6}" destId="{DE0C1081-7055-4A53-BA1A-BC85D7B03C82}" srcOrd="0" destOrd="0" presId="urn:microsoft.com/office/officeart/2008/layout/LinedList"/>
    <dgm:cxn modelId="{890A7F36-BBD6-4913-A0B9-CA968318A508}" type="presParOf" srcId="{BC46BBF7-D777-4554-8C32-92AB9B3A7FC6}" destId="{6D991C61-2040-45D2-A05C-74854F5ED60B}" srcOrd="1" destOrd="0" presId="urn:microsoft.com/office/officeart/2008/layout/LinedList"/>
    <dgm:cxn modelId="{E2B34EC0-6E02-4272-8D2C-0E7911504D39}" type="presParOf" srcId="{6D991C61-2040-45D2-A05C-74854F5ED60B}" destId="{E47A7368-CC21-4C4B-A350-FC8A281B0D57}" srcOrd="0" destOrd="0" presId="urn:microsoft.com/office/officeart/2008/layout/LinedList"/>
    <dgm:cxn modelId="{A45A082E-8BF9-4697-8F12-F0EB4EB9F6A5}" type="presParOf" srcId="{6D991C61-2040-45D2-A05C-74854F5ED60B}" destId="{F8B8B12D-BEE8-4F8F-928F-95189370436E}" srcOrd="1" destOrd="0" presId="urn:microsoft.com/office/officeart/2008/layout/LinedList"/>
    <dgm:cxn modelId="{8981CDC9-A192-4BC8-AC56-67388DF63C9E}" type="presParOf" srcId="{BC46BBF7-D777-4554-8C32-92AB9B3A7FC6}" destId="{C9CCEE0B-A2B1-4BA6-B9E2-38B9FFDACF5E}" srcOrd="2" destOrd="0" presId="urn:microsoft.com/office/officeart/2008/layout/LinedList"/>
    <dgm:cxn modelId="{E4AA19EC-051F-4D7D-B15C-9832CA9BE40D}" type="presParOf" srcId="{BC46BBF7-D777-4554-8C32-92AB9B3A7FC6}" destId="{D8CEFF9E-E8EA-498E-A3BE-9E0C844B75CB}" srcOrd="3" destOrd="0" presId="urn:microsoft.com/office/officeart/2008/layout/LinedList"/>
    <dgm:cxn modelId="{154FFC79-8E57-4CD7-B5ED-A246F67A4CCA}" type="presParOf" srcId="{D8CEFF9E-E8EA-498E-A3BE-9E0C844B75CB}" destId="{3CAEC556-C7A5-45B1-8AFD-224FF29DEB4E}" srcOrd="0" destOrd="0" presId="urn:microsoft.com/office/officeart/2008/layout/LinedList"/>
    <dgm:cxn modelId="{C7092B7B-FF65-4B6D-B8BF-357C36A50587}" type="presParOf" srcId="{D8CEFF9E-E8EA-498E-A3BE-9E0C844B75CB}" destId="{BFE585D9-0611-438B-A727-3E00F1286546}" srcOrd="1" destOrd="0" presId="urn:microsoft.com/office/officeart/2008/layout/LinedList"/>
    <dgm:cxn modelId="{921E098B-E2D2-4D58-9C83-D423C011B334}" type="presParOf" srcId="{BC46BBF7-D777-4554-8C32-92AB9B3A7FC6}" destId="{B31AC219-BC5C-4E95-AB40-8A565C4A2FDE}" srcOrd="4" destOrd="0" presId="urn:microsoft.com/office/officeart/2008/layout/LinedList"/>
    <dgm:cxn modelId="{598A69F7-BAF4-4EA3-96BF-D772F48B7A00}" type="presParOf" srcId="{BC46BBF7-D777-4554-8C32-92AB9B3A7FC6}" destId="{21C607CB-81A7-404F-BA46-D241E8F5F8F4}" srcOrd="5" destOrd="0" presId="urn:microsoft.com/office/officeart/2008/layout/LinedList"/>
    <dgm:cxn modelId="{00818F87-EC23-414E-A6CF-9C0AF963230A}" type="presParOf" srcId="{21C607CB-81A7-404F-BA46-D241E8F5F8F4}" destId="{C035FC13-40C8-4574-9FBD-C79190810DBB}" srcOrd="0" destOrd="0" presId="urn:microsoft.com/office/officeart/2008/layout/LinedList"/>
    <dgm:cxn modelId="{92D5D5DC-0EE9-49A6-B090-CFB25BE73AA3}" type="presParOf" srcId="{21C607CB-81A7-404F-BA46-D241E8F5F8F4}" destId="{949BA350-CF30-4EAD-9C86-07E50ADB3360}" srcOrd="1" destOrd="0" presId="urn:microsoft.com/office/officeart/2008/layout/LinedList"/>
    <dgm:cxn modelId="{5F2271C7-55F9-4D4E-8BA6-BE5E1343C777}" type="presParOf" srcId="{BC46BBF7-D777-4554-8C32-92AB9B3A7FC6}" destId="{BDEDE91C-DD75-4BC1-80EF-9F945831C7E9}" srcOrd="6" destOrd="0" presId="urn:microsoft.com/office/officeart/2008/layout/LinedList"/>
    <dgm:cxn modelId="{C661FD59-583D-4061-980D-2876F96D8119}" type="presParOf" srcId="{BC46BBF7-D777-4554-8C32-92AB9B3A7FC6}" destId="{2EBCE8D8-1741-40E8-884D-877DBDC3DE77}" srcOrd="7" destOrd="0" presId="urn:microsoft.com/office/officeart/2008/layout/LinedList"/>
    <dgm:cxn modelId="{6D417BC3-478F-4911-9E27-3FF75558628D}" type="presParOf" srcId="{2EBCE8D8-1741-40E8-884D-877DBDC3DE77}" destId="{5F5B226D-7398-4CB6-AD3F-22529F87148F}" srcOrd="0" destOrd="0" presId="urn:microsoft.com/office/officeart/2008/layout/LinedList"/>
    <dgm:cxn modelId="{ED508730-1F69-4D62-BE4E-23C11180628A}" type="presParOf" srcId="{2EBCE8D8-1741-40E8-884D-877DBDC3DE77}" destId="{7E3CFA01-2ECB-418B-AC91-893F793A9525}" srcOrd="1" destOrd="0" presId="urn:microsoft.com/office/officeart/2008/layout/LinedList"/>
    <dgm:cxn modelId="{722D3C99-38AF-47E5-9E07-5F014C5CC80D}" type="presParOf" srcId="{BC46BBF7-D777-4554-8C32-92AB9B3A7FC6}" destId="{7A2CEE93-EB93-4192-9EA7-55B29AD24EF4}" srcOrd="8" destOrd="0" presId="urn:microsoft.com/office/officeart/2008/layout/LinedList"/>
    <dgm:cxn modelId="{461DCE70-B810-49E8-9B90-F0E1CE836B8B}" type="presParOf" srcId="{BC46BBF7-D777-4554-8C32-92AB9B3A7FC6}" destId="{BBFE3425-80CE-4248-B0FB-B376A91727B8}" srcOrd="9" destOrd="0" presId="urn:microsoft.com/office/officeart/2008/layout/LinedList"/>
    <dgm:cxn modelId="{562CEE3B-8A3D-487C-9F96-65B1D50BCD36}" type="presParOf" srcId="{BBFE3425-80CE-4248-B0FB-B376A91727B8}" destId="{53B0303B-7FB2-4F8F-AA5F-80FF94B1E965}" srcOrd="0" destOrd="0" presId="urn:microsoft.com/office/officeart/2008/layout/LinedList"/>
    <dgm:cxn modelId="{923C5FA0-9667-4A8D-A30A-65F7D151517F}" type="presParOf" srcId="{BBFE3425-80CE-4248-B0FB-B376A91727B8}" destId="{82F06BAD-EDCE-4CB0-A083-7AE85311250D}" srcOrd="1" destOrd="0" presId="urn:microsoft.com/office/officeart/2008/layout/LinedList"/>
    <dgm:cxn modelId="{308A5C05-5514-43E0-9760-CC5BB8F0E6A9}" type="presParOf" srcId="{BC46BBF7-D777-4554-8C32-92AB9B3A7FC6}" destId="{E23D3561-95A2-477D-BF52-DD4008307FDB}" srcOrd="10" destOrd="0" presId="urn:microsoft.com/office/officeart/2008/layout/LinedList"/>
    <dgm:cxn modelId="{85998742-CCEC-4E5C-9BD3-DCA8A964837F}" type="presParOf" srcId="{BC46BBF7-D777-4554-8C32-92AB9B3A7FC6}" destId="{F4FE5955-9F17-42E6-8576-A46B3E095AF7}" srcOrd="11" destOrd="0" presId="urn:microsoft.com/office/officeart/2008/layout/LinedList"/>
    <dgm:cxn modelId="{36214BE7-DEFE-4C9F-964F-7DA6488FE024}" type="presParOf" srcId="{F4FE5955-9F17-42E6-8576-A46B3E095AF7}" destId="{0ED19FC7-3C07-4D15-82CD-9CF45B2E7302}" srcOrd="0" destOrd="0" presId="urn:microsoft.com/office/officeart/2008/layout/LinedList"/>
    <dgm:cxn modelId="{0DF84907-C14C-4777-B153-7F8E5479EC1C}" type="presParOf" srcId="{F4FE5955-9F17-42E6-8576-A46B3E095AF7}" destId="{E1833CF1-5B4A-4B65-9B95-5A35F01928CB}" srcOrd="1" destOrd="0" presId="urn:microsoft.com/office/officeart/2008/layout/LinedList"/>
    <dgm:cxn modelId="{2AAB7AB5-1373-4188-A3B3-49CE28502111}" type="presParOf" srcId="{BC46BBF7-D777-4554-8C32-92AB9B3A7FC6}" destId="{36628E75-183E-4C3C-98D4-96729FCD8DF8}" srcOrd="12" destOrd="0" presId="urn:microsoft.com/office/officeart/2008/layout/LinedList"/>
    <dgm:cxn modelId="{06CA7793-7CA9-4074-A458-5FC7EB74ED78}" type="presParOf" srcId="{BC46BBF7-D777-4554-8C32-92AB9B3A7FC6}" destId="{34CEB397-8937-4191-A571-4B6E7174635B}" srcOrd="13" destOrd="0" presId="urn:microsoft.com/office/officeart/2008/layout/LinedList"/>
    <dgm:cxn modelId="{C852F51F-7493-4AB9-905A-A380C090F821}" type="presParOf" srcId="{34CEB397-8937-4191-A571-4B6E7174635B}" destId="{9B77451A-4D32-4FF5-AB77-79EA41756474}" srcOrd="0" destOrd="0" presId="urn:microsoft.com/office/officeart/2008/layout/LinedList"/>
    <dgm:cxn modelId="{11AF178D-DF33-4A02-A417-271F686A1796}" type="presParOf" srcId="{34CEB397-8937-4191-A571-4B6E7174635B}" destId="{8D2C7123-88A5-4A79-9670-9FFB37342845}" srcOrd="1" destOrd="0" presId="urn:microsoft.com/office/officeart/2008/layout/LinedList"/>
    <dgm:cxn modelId="{74A8C7DF-8361-43DF-B729-246EE8260587}" type="presParOf" srcId="{BC46BBF7-D777-4554-8C32-92AB9B3A7FC6}" destId="{A252AF70-2AE6-4CFC-A657-6A6C70953898}" srcOrd="14" destOrd="0" presId="urn:microsoft.com/office/officeart/2008/layout/LinedList"/>
    <dgm:cxn modelId="{8F34A941-CB76-452A-8B3D-FA50A2240172}" type="presParOf" srcId="{BC46BBF7-D777-4554-8C32-92AB9B3A7FC6}" destId="{9F6DAC54-03E2-4487-A87E-2BB51F5E2558}" srcOrd="15" destOrd="0" presId="urn:microsoft.com/office/officeart/2008/layout/LinedList"/>
    <dgm:cxn modelId="{BF6132E6-DFC9-4FA1-A408-37084A614631}" type="presParOf" srcId="{9F6DAC54-03E2-4487-A87E-2BB51F5E2558}" destId="{F9AAF9ED-397A-482E-94CE-947557631EF0}" srcOrd="0" destOrd="0" presId="urn:microsoft.com/office/officeart/2008/layout/LinedList"/>
    <dgm:cxn modelId="{8F25AAD9-7615-41E0-97D8-F8CA5AB3541F}" type="presParOf" srcId="{9F6DAC54-03E2-4487-A87E-2BB51F5E2558}" destId="{A0CEE4A6-1E2B-43B7-BAD3-D3DFFE44C5BB}" srcOrd="1" destOrd="0" presId="urn:microsoft.com/office/officeart/2008/layout/LinedList"/>
    <dgm:cxn modelId="{8617B4DC-BB31-47A7-A6F2-7E6D68DE80BA}" type="presParOf" srcId="{BC46BBF7-D777-4554-8C32-92AB9B3A7FC6}" destId="{00A62098-219E-40E0-9D27-3D9C7B7A3096}" srcOrd="16" destOrd="0" presId="urn:microsoft.com/office/officeart/2008/layout/LinedList"/>
    <dgm:cxn modelId="{FB4BD177-3BB8-4DB2-998A-CE955F9234AE}" type="presParOf" srcId="{BC46BBF7-D777-4554-8C32-92AB9B3A7FC6}" destId="{5635B5CE-E423-4A27-98ED-71801FA41CA4}" srcOrd="17" destOrd="0" presId="urn:microsoft.com/office/officeart/2008/layout/LinedList"/>
    <dgm:cxn modelId="{DF6CDA7F-1D8D-47A3-9A3B-27BB17EA61DC}" type="presParOf" srcId="{5635B5CE-E423-4A27-98ED-71801FA41CA4}" destId="{F59AE2A6-4E96-4293-9373-07BE4480B84B}" srcOrd="0" destOrd="0" presId="urn:microsoft.com/office/officeart/2008/layout/LinedList"/>
    <dgm:cxn modelId="{10ECA5DD-F7B4-482C-82C7-79C8B59B4C61}" type="presParOf" srcId="{5635B5CE-E423-4A27-98ED-71801FA41CA4}" destId="{6EA0D36B-459D-46BF-B3A5-55A71A820CF6}" srcOrd="1" destOrd="0" presId="urn:microsoft.com/office/officeart/2008/layout/LinedList"/>
    <dgm:cxn modelId="{651C35C1-DF9E-4442-8AA5-BB7F08A6253F}" type="presParOf" srcId="{BC46BBF7-D777-4554-8C32-92AB9B3A7FC6}" destId="{B43DE857-E531-4558-8311-72A988587B7A}" srcOrd="18" destOrd="0" presId="urn:microsoft.com/office/officeart/2008/layout/LinedList"/>
    <dgm:cxn modelId="{B7B2C308-EED7-4958-8C13-BB80C48F6197}" type="presParOf" srcId="{BC46BBF7-D777-4554-8C32-92AB9B3A7FC6}" destId="{24630CB4-174A-4522-A141-53A21F482091}" srcOrd="19" destOrd="0" presId="urn:microsoft.com/office/officeart/2008/layout/LinedList"/>
    <dgm:cxn modelId="{66111223-8FC3-46AC-AD9E-F22A34AFCD59}" type="presParOf" srcId="{24630CB4-174A-4522-A141-53A21F482091}" destId="{BE6B30E3-06D4-46D8-AF8E-ABE17FA6172C}" srcOrd="0" destOrd="0" presId="urn:microsoft.com/office/officeart/2008/layout/LinedList"/>
    <dgm:cxn modelId="{22741F14-2B9D-4443-941A-1010EB607C88}" type="presParOf" srcId="{24630CB4-174A-4522-A141-53A21F482091}" destId="{E7DF36BE-6B56-4AA9-8BBD-EA1A233EB2C4}" srcOrd="1" destOrd="0" presId="urn:microsoft.com/office/officeart/2008/layout/LinedList"/>
    <dgm:cxn modelId="{C05E1F6C-EB69-48B8-95A1-8C64394FF1DF}" type="presParOf" srcId="{BC46BBF7-D777-4554-8C32-92AB9B3A7FC6}" destId="{FEDCBB45-E419-4016-ADA3-8FA53240D136}" srcOrd="20" destOrd="0" presId="urn:microsoft.com/office/officeart/2008/layout/LinedList"/>
    <dgm:cxn modelId="{6B34097F-A193-49D4-8F98-673D6E6FB74B}" type="presParOf" srcId="{BC46BBF7-D777-4554-8C32-92AB9B3A7FC6}" destId="{12CF9006-A78F-43B3-AEAF-3EF8615872C9}" srcOrd="21" destOrd="0" presId="urn:microsoft.com/office/officeart/2008/layout/LinedList"/>
    <dgm:cxn modelId="{87AF669D-8068-42F7-91AD-C839263BE6A5}" type="presParOf" srcId="{12CF9006-A78F-43B3-AEAF-3EF8615872C9}" destId="{CDA54826-5B2B-45B1-A279-A0F000A2FE88}" srcOrd="0" destOrd="0" presId="urn:microsoft.com/office/officeart/2008/layout/LinedList"/>
    <dgm:cxn modelId="{8A461B28-2E7D-4404-BD92-3A630D489F0D}" type="presParOf" srcId="{12CF9006-A78F-43B3-AEAF-3EF8615872C9}" destId="{9ED6362A-788C-4811-BF85-045D798D4F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98A7A-E7C1-435C-ADA6-DE43FD729A0C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FDB1E8-3E36-4502-AC30-ED3CEA2E6E1D}">
      <dgm:prSet/>
      <dgm:spPr/>
      <dgm:t>
        <a:bodyPr/>
        <a:lstStyle/>
        <a:p>
          <a:r>
            <a:rPr lang="ru-RU" dirty="0"/>
            <a:t>Выяснение жалобы пациента</a:t>
          </a:r>
          <a:endParaRPr lang="en-US" dirty="0"/>
        </a:p>
      </dgm:t>
    </dgm:pt>
    <dgm:pt modelId="{F79B572F-A3DB-4610-B264-C5EDD7BD8DAC}" type="parTrans" cxnId="{6754E09E-4273-4AC8-B33F-1BB7208E3117}">
      <dgm:prSet/>
      <dgm:spPr/>
      <dgm:t>
        <a:bodyPr/>
        <a:lstStyle/>
        <a:p>
          <a:endParaRPr lang="en-US"/>
        </a:p>
      </dgm:t>
    </dgm:pt>
    <dgm:pt modelId="{89E429BF-BF3A-4EF1-B4EF-14B0A31EA125}" type="sibTrans" cxnId="{6754E09E-4273-4AC8-B33F-1BB7208E3117}">
      <dgm:prSet/>
      <dgm:spPr/>
      <dgm:t>
        <a:bodyPr/>
        <a:lstStyle/>
        <a:p>
          <a:endParaRPr lang="en-US"/>
        </a:p>
      </dgm:t>
    </dgm:pt>
    <dgm:pt modelId="{477841AA-5224-4CB2-ABEA-0739B8A9B586}">
      <dgm:prSet/>
      <dgm:spPr/>
      <dgm:t>
        <a:bodyPr/>
        <a:lstStyle/>
        <a:p>
          <a:r>
            <a:rPr lang="ru-RU" dirty="0"/>
            <a:t>Анамнез заболевания и жизни</a:t>
          </a:r>
          <a:endParaRPr lang="en-US" dirty="0"/>
        </a:p>
      </dgm:t>
    </dgm:pt>
    <dgm:pt modelId="{8B890A02-B6CD-4E46-82ED-683D5ECD2883}" type="parTrans" cxnId="{43491CFB-00AC-420C-84BD-ACA25B109CBA}">
      <dgm:prSet/>
      <dgm:spPr/>
      <dgm:t>
        <a:bodyPr/>
        <a:lstStyle/>
        <a:p>
          <a:endParaRPr lang="en-US"/>
        </a:p>
      </dgm:t>
    </dgm:pt>
    <dgm:pt modelId="{56BB1147-58D5-4158-911A-51A1A8668438}" type="sibTrans" cxnId="{43491CFB-00AC-420C-84BD-ACA25B109CBA}">
      <dgm:prSet/>
      <dgm:spPr/>
      <dgm:t>
        <a:bodyPr/>
        <a:lstStyle/>
        <a:p>
          <a:endParaRPr lang="en-US"/>
        </a:p>
      </dgm:t>
    </dgm:pt>
    <dgm:pt modelId="{591725BF-590F-4CC4-A130-3A9534321D28}">
      <dgm:prSet/>
      <dgm:spPr/>
      <dgm:t>
        <a:bodyPr/>
        <a:lstStyle/>
        <a:p>
          <a:r>
            <a:rPr lang="ru-RU" dirty="0"/>
            <a:t>Пальпация пульса на артериях</a:t>
          </a:r>
          <a:endParaRPr lang="en-US" dirty="0"/>
        </a:p>
      </dgm:t>
    </dgm:pt>
    <dgm:pt modelId="{EBCDC099-E53E-444C-BC2A-BDADE09873A2}" type="parTrans" cxnId="{FAB52580-5AB0-4566-A13C-40CE80218723}">
      <dgm:prSet/>
      <dgm:spPr/>
      <dgm:t>
        <a:bodyPr/>
        <a:lstStyle/>
        <a:p>
          <a:endParaRPr lang="en-US"/>
        </a:p>
      </dgm:t>
    </dgm:pt>
    <dgm:pt modelId="{67C96BE9-7522-4F64-81B4-D209BD4AAF7F}" type="sibTrans" cxnId="{FAB52580-5AB0-4566-A13C-40CE80218723}">
      <dgm:prSet/>
      <dgm:spPr/>
      <dgm:t>
        <a:bodyPr/>
        <a:lstStyle/>
        <a:p>
          <a:endParaRPr lang="en-US"/>
        </a:p>
      </dgm:t>
    </dgm:pt>
    <dgm:pt modelId="{93E5BA08-A444-468F-9C95-3A5F47F2B51D}">
      <dgm:prSet/>
      <dgm:spPr/>
      <dgm:t>
        <a:bodyPr/>
        <a:lstStyle/>
        <a:p>
          <a:r>
            <a:rPr lang="ru-RU" dirty="0"/>
            <a:t>Аускультация артерий</a:t>
          </a:r>
          <a:endParaRPr lang="en-US" dirty="0"/>
        </a:p>
      </dgm:t>
    </dgm:pt>
    <dgm:pt modelId="{AD44692B-763B-491D-828C-96270EA7DDAB}" type="parTrans" cxnId="{0198B7C5-BD3B-4FD3-AEEC-BAF06E5EC38D}">
      <dgm:prSet/>
      <dgm:spPr/>
      <dgm:t>
        <a:bodyPr/>
        <a:lstStyle/>
        <a:p>
          <a:endParaRPr lang="en-US"/>
        </a:p>
      </dgm:t>
    </dgm:pt>
    <dgm:pt modelId="{03B6FDD4-476B-439D-A5CB-A7FDD9D9B102}" type="sibTrans" cxnId="{0198B7C5-BD3B-4FD3-AEEC-BAF06E5EC38D}">
      <dgm:prSet/>
      <dgm:spPr/>
      <dgm:t>
        <a:bodyPr/>
        <a:lstStyle/>
        <a:p>
          <a:endParaRPr lang="en-US"/>
        </a:p>
      </dgm:t>
    </dgm:pt>
    <dgm:pt modelId="{E38C6B54-FAEE-4B2C-BCD9-D55539617175}">
      <dgm:prSet/>
      <dgm:spPr/>
      <dgm:t>
        <a:bodyPr/>
        <a:lstStyle/>
        <a:p>
          <a:r>
            <a:rPr lang="ru-RU" dirty="0"/>
            <a:t>Измерение артериального давления</a:t>
          </a:r>
          <a:endParaRPr lang="en-US" dirty="0"/>
        </a:p>
      </dgm:t>
    </dgm:pt>
    <dgm:pt modelId="{ED170949-E9CA-48B1-953E-1EC813CD2CBA}" type="parTrans" cxnId="{9ABF3612-1808-4798-9D1A-C998B0DDF66F}">
      <dgm:prSet/>
      <dgm:spPr/>
      <dgm:t>
        <a:bodyPr/>
        <a:lstStyle/>
        <a:p>
          <a:endParaRPr lang="en-US"/>
        </a:p>
      </dgm:t>
    </dgm:pt>
    <dgm:pt modelId="{F10FDD65-2FCA-4AB6-98FC-9E52D81DB795}" type="sibTrans" cxnId="{9ABF3612-1808-4798-9D1A-C998B0DDF66F}">
      <dgm:prSet/>
      <dgm:spPr/>
      <dgm:t>
        <a:bodyPr/>
        <a:lstStyle/>
        <a:p>
          <a:endParaRPr lang="en-US"/>
        </a:p>
      </dgm:t>
    </dgm:pt>
    <dgm:pt modelId="{54DAD122-667B-4D33-92D8-B1B616D0FDD8}">
      <dgm:prSet/>
      <dgm:spPr/>
      <dgm:t>
        <a:bodyPr/>
        <a:lstStyle/>
        <a:p>
          <a:r>
            <a:rPr lang="ru-RU" dirty="0"/>
            <a:t>Определение </a:t>
          </a:r>
          <a:r>
            <a:rPr lang="ru-RU" dirty="0" err="1"/>
            <a:t>лодыжечно</a:t>
          </a:r>
          <a:r>
            <a:rPr lang="ru-RU" dirty="0"/>
            <a:t>-плечевого индекса </a:t>
          </a:r>
          <a:endParaRPr lang="en-US" dirty="0"/>
        </a:p>
      </dgm:t>
    </dgm:pt>
    <dgm:pt modelId="{489B41F5-6322-48F3-B677-2878C260F632}" type="parTrans" cxnId="{F9C5DB9D-88F6-4FB6-9B33-CE01829BBB55}">
      <dgm:prSet/>
      <dgm:spPr/>
      <dgm:t>
        <a:bodyPr/>
        <a:lstStyle/>
        <a:p>
          <a:endParaRPr lang="en-US"/>
        </a:p>
      </dgm:t>
    </dgm:pt>
    <dgm:pt modelId="{74D4FA43-340B-4842-B13F-07A211E4FAF9}" type="sibTrans" cxnId="{F9C5DB9D-88F6-4FB6-9B33-CE01829BBB55}">
      <dgm:prSet/>
      <dgm:spPr/>
      <dgm:t>
        <a:bodyPr/>
        <a:lstStyle/>
        <a:p>
          <a:endParaRPr lang="en-US"/>
        </a:p>
      </dgm:t>
    </dgm:pt>
    <dgm:pt modelId="{43423F53-10E5-456E-ABC4-2B6EA5841B75}" type="pres">
      <dgm:prSet presAssocID="{F9098A7A-E7C1-435C-ADA6-DE43FD729A0C}" presName="Name0" presStyleCnt="0">
        <dgm:presLayoutVars>
          <dgm:dir/>
          <dgm:resizeHandles val="exact"/>
        </dgm:presLayoutVars>
      </dgm:prSet>
      <dgm:spPr/>
    </dgm:pt>
    <dgm:pt modelId="{E2A2076D-1107-46EA-A10A-67B179ABCD07}" type="pres">
      <dgm:prSet presAssocID="{6AFDB1E8-3E36-4502-AC30-ED3CEA2E6E1D}" presName="node" presStyleLbl="node1" presStyleIdx="0" presStyleCnt="6">
        <dgm:presLayoutVars>
          <dgm:bulletEnabled val="1"/>
        </dgm:presLayoutVars>
      </dgm:prSet>
      <dgm:spPr/>
    </dgm:pt>
    <dgm:pt modelId="{9040C4C4-2526-425C-B63E-A27B7200A372}" type="pres">
      <dgm:prSet presAssocID="{89E429BF-BF3A-4EF1-B4EF-14B0A31EA125}" presName="sibTrans" presStyleLbl="sibTrans2D1" presStyleIdx="0" presStyleCnt="5"/>
      <dgm:spPr/>
    </dgm:pt>
    <dgm:pt modelId="{9E91182B-0AA3-4F9F-B9BA-8960279F3775}" type="pres">
      <dgm:prSet presAssocID="{89E429BF-BF3A-4EF1-B4EF-14B0A31EA125}" presName="connectorText" presStyleLbl="sibTrans2D1" presStyleIdx="0" presStyleCnt="5"/>
      <dgm:spPr/>
    </dgm:pt>
    <dgm:pt modelId="{20EAEA00-D160-4ADA-A44C-F6BE436F3F15}" type="pres">
      <dgm:prSet presAssocID="{477841AA-5224-4CB2-ABEA-0739B8A9B586}" presName="node" presStyleLbl="node1" presStyleIdx="1" presStyleCnt="6">
        <dgm:presLayoutVars>
          <dgm:bulletEnabled val="1"/>
        </dgm:presLayoutVars>
      </dgm:prSet>
      <dgm:spPr/>
    </dgm:pt>
    <dgm:pt modelId="{F9B34C28-FA71-4CCA-9602-49466AE49DEB}" type="pres">
      <dgm:prSet presAssocID="{56BB1147-58D5-4158-911A-51A1A8668438}" presName="sibTrans" presStyleLbl="sibTrans2D1" presStyleIdx="1" presStyleCnt="5"/>
      <dgm:spPr/>
    </dgm:pt>
    <dgm:pt modelId="{D6485250-0679-429E-8372-DF0B6F4EE630}" type="pres">
      <dgm:prSet presAssocID="{56BB1147-58D5-4158-911A-51A1A8668438}" presName="connectorText" presStyleLbl="sibTrans2D1" presStyleIdx="1" presStyleCnt="5"/>
      <dgm:spPr/>
    </dgm:pt>
    <dgm:pt modelId="{B56ECD13-0AD2-44BC-B8AC-1737D7EA7F0C}" type="pres">
      <dgm:prSet presAssocID="{591725BF-590F-4CC4-A130-3A9534321D28}" presName="node" presStyleLbl="node1" presStyleIdx="2" presStyleCnt="6">
        <dgm:presLayoutVars>
          <dgm:bulletEnabled val="1"/>
        </dgm:presLayoutVars>
      </dgm:prSet>
      <dgm:spPr/>
    </dgm:pt>
    <dgm:pt modelId="{48692DB7-C3E8-47EB-8F35-00753256ADC2}" type="pres">
      <dgm:prSet presAssocID="{67C96BE9-7522-4F64-81B4-D209BD4AAF7F}" presName="sibTrans" presStyleLbl="sibTrans2D1" presStyleIdx="2" presStyleCnt="5"/>
      <dgm:spPr/>
    </dgm:pt>
    <dgm:pt modelId="{ACDD8B35-5A90-4C8E-99F2-63AC52607A22}" type="pres">
      <dgm:prSet presAssocID="{67C96BE9-7522-4F64-81B4-D209BD4AAF7F}" presName="connectorText" presStyleLbl="sibTrans2D1" presStyleIdx="2" presStyleCnt="5"/>
      <dgm:spPr/>
    </dgm:pt>
    <dgm:pt modelId="{7B395577-8B1F-48EE-A958-758A64B897F6}" type="pres">
      <dgm:prSet presAssocID="{93E5BA08-A444-468F-9C95-3A5F47F2B51D}" presName="node" presStyleLbl="node1" presStyleIdx="3" presStyleCnt="6">
        <dgm:presLayoutVars>
          <dgm:bulletEnabled val="1"/>
        </dgm:presLayoutVars>
      </dgm:prSet>
      <dgm:spPr/>
    </dgm:pt>
    <dgm:pt modelId="{D7A6DEB3-1B63-486E-B36C-892AFD5B50B9}" type="pres">
      <dgm:prSet presAssocID="{03B6FDD4-476B-439D-A5CB-A7FDD9D9B102}" presName="sibTrans" presStyleLbl="sibTrans2D1" presStyleIdx="3" presStyleCnt="5"/>
      <dgm:spPr/>
    </dgm:pt>
    <dgm:pt modelId="{6D49F2AF-6154-4187-9D10-F4B59D826864}" type="pres">
      <dgm:prSet presAssocID="{03B6FDD4-476B-439D-A5CB-A7FDD9D9B102}" presName="connectorText" presStyleLbl="sibTrans2D1" presStyleIdx="3" presStyleCnt="5"/>
      <dgm:spPr/>
    </dgm:pt>
    <dgm:pt modelId="{61DE6E2F-2F77-4A27-B496-C939C6BF0BA0}" type="pres">
      <dgm:prSet presAssocID="{E38C6B54-FAEE-4B2C-BCD9-D55539617175}" presName="node" presStyleLbl="node1" presStyleIdx="4" presStyleCnt="6">
        <dgm:presLayoutVars>
          <dgm:bulletEnabled val="1"/>
        </dgm:presLayoutVars>
      </dgm:prSet>
      <dgm:spPr/>
    </dgm:pt>
    <dgm:pt modelId="{40991AC3-1C73-4C5B-B9DD-141DFA72EEA9}" type="pres">
      <dgm:prSet presAssocID="{F10FDD65-2FCA-4AB6-98FC-9E52D81DB795}" presName="sibTrans" presStyleLbl="sibTrans2D1" presStyleIdx="4" presStyleCnt="5"/>
      <dgm:spPr/>
    </dgm:pt>
    <dgm:pt modelId="{973619A1-E157-4261-B62E-EC344ED5AFC9}" type="pres">
      <dgm:prSet presAssocID="{F10FDD65-2FCA-4AB6-98FC-9E52D81DB795}" presName="connectorText" presStyleLbl="sibTrans2D1" presStyleIdx="4" presStyleCnt="5"/>
      <dgm:spPr/>
    </dgm:pt>
    <dgm:pt modelId="{6D324E01-FDE1-4D68-B85E-AC26D4312247}" type="pres">
      <dgm:prSet presAssocID="{54DAD122-667B-4D33-92D8-B1B616D0FDD8}" presName="node" presStyleLbl="node1" presStyleIdx="5" presStyleCnt="6">
        <dgm:presLayoutVars>
          <dgm:bulletEnabled val="1"/>
        </dgm:presLayoutVars>
      </dgm:prSet>
      <dgm:spPr/>
    </dgm:pt>
  </dgm:ptLst>
  <dgm:cxnLst>
    <dgm:cxn modelId="{9ABF3612-1808-4798-9D1A-C998B0DDF66F}" srcId="{F9098A7A-E7C1-435C-ADA6-DE43FD729A0C}" destId="{E38C6B54-FAEE-4B2C-BCD9-D55539617175}" srcOrd="4" destOrd="0" parTransId="{ED170949-E9CA-48B1-953E-1EC813CD2CBA}" sibTransId="{F10FDD65-2FCA-4AB6-98FC-9E52D81DB795}"/>
    <dgm:cxn modelId="{FFBC1613-E0BC-45C7-948B-7C673C4E72B9}" type="presOf" srcId="{03B6FDD4-476B-439D-A5CB-A7FDD9D9B102}" destId="{D7A6DEB3-1B63-486E-B36C-892AFD5B50B9}" srcOrd="0" destOrd="0" presId="urn:microsoft.com/office/officeart/2005/8/layout/process1"/>
    <dgm:cxn modelId="{35871C1A-6953-4C07-9D79-06B0ADF6B8C3}" type="presOf" srcId="{03B6FDD4-476B-439D-A5CB-A7FDD9D9B102}" destId="{6D49F2AF-6154-4187-9D10-F4B59D826864}" srcOrd="1" destOrd="0" presId="urn:microsoft.com/office/officeart/2005/8/layout/process1"/>
    <dgm:cxn modelId="{7D94D223-006E-4DD1-AFD9-5066ECDE4129}" type="presOf" srcId="{E38C6B54-FAEE-4B2C-BCD9-D55539617175}" destId="{61DE6E2F-2F77-4A27-B496-C939C6BF0BA0}" srcOrd="0" destOrd="0" presId="urn:microsoft.com/office/officeart/2005/8/layout/process1"/>
    <dgm:cxn modelId="{7636D464-8950-4B6C-BC84-B176B8581104}" type="presOf" srcId="{67C96BE9-7522-4F64-81B4-D209BD4AAF7F}" destId="{48692DB7-C3E8-47EB-8F35-00753256ADC2}" srcOrd="0" destOrd="0" presId="urn:microsoft.com/office/officeart/2005/8/layout/process1"/>
    <dgm:cxn modelId="{CCF9CA45-DA63-4678-86D0-394E5E31B418}" type="presOf" srcId="{89E429BF-BF3A-4EF1-B4EF-14B0A31EA125}" destId="{9E91182B-0AA3-4F9F-B9BA-8960279F3775}" srcOrd="1" destOrd="0" presId="urn:microsoft.com/office/officeart/2005/8/layout/process1"/>
    <dgm:cxn modelId="{5776EF69-B295-4046-8837-B8F722E1BAE4}" type="presOf" srcId="{67C96BE9-7522-4F64-81B4-D209BD4AAF7F}" destId="{ACDD8B35-5A90-4C8E-99F2-63AC52607A22}" srcOrd="1" destOrd="0" presId="urn:microsoft.com/office/officeart/2005/8/layout/process1"/>
    <dgm:cxn modelId="{FAB52580-5AB0-4566-A13C-40CE80218723}" srcId="{F9098A7A-E7C1-435C-ADA6-DE43FD729A0C}" destId="{591725BF-590F-4CC4-A130-3A9534321D28}" srcOrd="2" destOrd="0" parTransId="{EBCDC099-E53E-444C-BC2A-BDADE09873A2}" sibTransId="{67C96BE9-7522-4F64-81B4-D209BD4AAF7F}"/>
    <dgm:cxn modelId="{C035EB80-9D3B-493E-B6A8-DEC9932A012B}" type="presOf" srcId="{591725BF-590F-4CC4-A130-3A9534321D28}" destId="{B56ECD13-0AD2-44BC-B8AC-1737D7EA7F0C}" srcOrd="0" destOrd="0" presId="urn:microsoft.com/office/officeart/2005/8/layout/process1"/>
    <dgm:cxn modelId="{F9C5DB9D-88F6-4FB6-9B33-CE01829BBB55}" srcId="{F9098A7A-E7C1-435C-ADA6-DE43FD729A0C}" destId="{54DAD122-667B-4D33-92D8-B1B616D0FDD8}" srcOrd="5" destOrd="0" parTransId="{489B41F5-6322-48F3-B677-2878C260F632}" sibTransId="{74D4FA43-340B-4842-B13F-07A211E4FAF9}"/>
    <dgm:cxn modelId="{6754E09E-4273-4AC8-B33F-1BB7208E3117}" srcId="{F9098A7A-E7C1-435C-ADA6-DE43FD729A0C}" destId="{6AFDB1E8-3E36-4502-AC30-ED3CEA2E6E1D}" srcOrd="0" destOrd="0" parTransId="{F79B572F-A3DB-4610-B264-C5EDD7BD8DAC}" sibTransId="{89E429BF-BF3A-4EF1-B4EF-14B0A31EA125}"/>
    <dgm:cxn modelId="{B3F8C0A8-1391-4A74-AB15-F87040A33BE7}" type="presOf" srcId="{54DAD122-667B-4D33-92D8-B1B616D0FDD8}" destId="{6D324E01-FDE1-4D68-B85E-AC26D4312247}" srcOrd="0" destOrd="0" presId="urn:microsoft.com/office/officeart/2005/8/layout/process1"/>
    <dgm:cxn modelId="{6B7D3ABD-FF60-4AA2-801B-E9793000975F}" type="presOf" srcId="{6AFDB1E8-3E36-4502-AC30-ED3CEA2E6E1D}" destId="{E2A2076D-1107-46EA-A10A-67B179ABCD07}" srcOrd="0" destOrd="0" presId="urn:microsoft.com/office/officeart/2005/8/layout/process1"/>
    <dgm:cxn modelId="{0198B7C5-BD3B-4FD3-AEEC-BAF06E5EC38D}" srcId="{F9098A7A-E7C1-435C-ADA6-DE43FD729A0C}" destId="{93E5BA08-A444-468F-9C95-3A5F47F2B51D}" srcOrd="3" destOrd="0" parTransId="{AD44692B-763B-491D-828C-96270EA7DDAB}" sibTransId="{03B6FDD4-476B-439D-A5CB-A7FDD9D9B102}"/>
    <dgm:cxn modelId="{8F4056D0-48A9-4863-B47E-2CBDD7EAE442}" type="presOf" srcId="{89E429BF-BF3A-4EF1-B4EF-14B0A31EA125}" destId="{9040C4C4-2526-425C-B63E-A27B7200A372}" srcOrd="0" destOrd="0" presId="urn:microsoft.com/office/officeart/2005/8/layout/process1"/>
    <dgm:cxn modelId="{F6FFFBD3-D98B-4501-B237-733F1580C999}" type="presOf" srcId="{477841AA-5224-4CB2-ABEA-0739B8A9B586}" destId="{20EAEA00-D160-4ADA-A44C-F6BE436F3F15}" srcOrd="0" destOrd="0" presId="urn:microsoft.com/office/officeart/2005/8/layout/process1"/>
    <dgm:cxn modelId="{19D111DC-A3E4-444D-B06A-390A13EF98A2}" type="presOf" srcId="{F9098A7A-E7C1-435C-ADA6-DE43FD729A0C}" destId="{43423F53-10E5-456E-ABC4-2B6EA5841B75}" srcOrd="0" destOrd="0" presId="urn:microsoft.com/office/officeart/2005/8/layout/process1"/>
    <dgm:cxn modelId="{E4FCEEDF-AC1F-4C95-981B-37756E42C98A}" type="presOf" srcId="{56BB1147-58D5-4158-911A-51A1A8668438}" destId="{D6485250-0679-429E-8372-DF0B6F4EE630}" srcOrd="1" destOrd="0" presId="urn:microsoft.com/office/officeart/2005/8/layout/process1"/>
    <dgm:cxn modelId="{B73619E9-0202-4554-9D1B-77641782FD71}" type="presOf" srcId="{F10FDD65-2FCA-4AB6-98FC-9E52D81DB795}" destId="{973619A1-E157-4261-B62E-EC344ED5AFC9}" srcOrd="1" destOrd="0" presId="urn:microsoft.com/office/officeart/2005/8/layout/process1"/>
    <dgm:cxn modelId="{9434CCED-6379-4AB7-9777-546695EBE9EE}" type="presOf" srcId="{93E5BA08-A444-468F-9C95-3A5F47F2B51D}" destId="{7B395577-8B1F-48EE-A958-758A64B897F6}" srcOrd="0" destOrd="0" presId="urn:microsoft.com/office/officeart/2005/8/layout/process1"/>
    <dgm:cxn modelId="{2698D6F5-F4E8-47F4-9515-1B54509A8A46}" type="presOf" srcId="{56BB1147-58D5-4158-911A-51A1A8668438}" destId="{F9B34C28-FA71-4CCA-9602-49466AE49DEB}" srcOrd="0" destOrd="0" presId="urn:microsoft.com/office/officeart/2005/8/layout/process1"/>
    <dgm:cxn modelId="{43491CFB-00AC-420C-84BD-ACA25B109CBA}" srcId="{F9098A7A-E7C1-435C-ADA6-DE43FD729A0C}" destId="{477841AA-5224-4CB2-ABEA-0739B8A9B586}" srcOrd="1" destOrd="0" parTransId="{8B890A02-B6CD-4E46-82ED-683D5ECD2883}" sibTransId="{56BB1147-58D5-4158-911A-51A1A8668438}"/>
    <dgm:cxn modelId="{298D53FB-1693-4DEA-A4A7-9E574B28401B}" type="presOf" srcId="{F10FDD65-2FCA-4AB6-98FC-9E52D81DB795}" destId="{40991AC3-1C73-4C5B-B9DD-141DFA72EEA9}" srcOrd="0" destOrd="0" presId="urn:microsoft.com/office/officeart/2005/8/layout/process1"/>
    <dgm:cxn modelId="{FEA31725-B69A-4811-B828-04391C0873A2}" type="presParOf" srcId="{43423F53-10E5-456E-ABC4-2B6EA5841B75}" destId="{E2A2076D-1107-46EA-A10A-67B179ABCD07}" srcOrd="0" destOrd="0" presId="urn:microsoft.com/office/officeart/2005/8/layout/process1"/>
    <dgm:cxn modelId="{D685ADEC-EF29-43AC-B1EA-DCD7DE743809}" type="presParOf" srcId="{43423F53-10E5-456E-ABC4-2B6EA5841B75}" destId="{9040C4C4-2526-425C-B63E-A27B7200A372}" srcOrd="1" destOrd="0" presId="urn:microsoft.com/office/officeart/2005/8/layout/process1"/>
    <dgm:cxn modelId="{753BBF5D-A25F-44BC-8305-CF3927CA31BB}" type="presParOf" srcId="{9040C4C4-2526-425C-B63E-A27B7200A372}" destId="{9E91182B-0AA3-4F9F-B9BA-8960279F3775}" srcOrd="0" destOrd="0" presId="urn:microsoft.com/office/officeart/2005/8/layout/process1"/>
    <dgm:cxn modelId="{7D96B91B-7C3B-49AF-A9C5-E2B8AACB3EFE}" type="presParOf" srcId="{43423F53-10E5-456E-ABC4-2B6EA5841B75}" destId="{20EAEA00-D160-4ADA-A44C-F6BE436F3F15}" srcOrd="2" destOrd="0" presId="urn:microsoft.com/office/officeart/2005/8/layout/process1"/>
    <dgm:cxn modelId="{436132CE-958C-468C-AF3C-BF5A4AC4458D}" type="presParOf" srcId="{43423F53-10E5-456E-ABC4-2B6EA5841B75}" destId="{F9B34C28-FA71-4CCA-9602-49466AE49DEB}" srcOrd="3" destOrd="0" presId="urn:microsoft.com/office/officeart/2005/8/layout/process1"/>
    <dgm:cxn modelId="{3862A4B9-4237-4671-97F3-ED8AF6FF823C}" type="presParOf" srcId="{F9B34C28-FA71-4CCA-9602-49466AE49DEB}" destId="{D6485250-0679-429E-8372-DF0B6F4EE630}" srcOrd="0" destOrd="0" presId="urn:microsoft.com/office/officeart/2005/8/layout/process1"/>
    <dgm:cxn modelId="{218C1387-74A9-40CB-879C-9330A77786A8}" type="presParOf" srcId="{43423F53-10E5-456E-ABC4-2B6EA5841B75}" destId="{B56ECD13-0AD2-44BC-B8AC-1737D7EA7F0C}" srcOrd="4" destOrd="0" presId="urn:microsoft.com/office/officeart/2005/8/layout/process1"/>
    <dgm:cxn modelId="{D8DFFB7D-28DA-4DBC-BA80-DA39B8966FDB}" type="presParOf" srcId="{43423F53-10E5-456E-ABC4-2B6EA5841B75}" destId="{48692DB7-C3E8-47EB-8F35-00753256ADC2}" srcOrd="5" destOrd="0" presId="urn:microsoft.com/office/officeart/2005/8/layout/process1"/>
    <dgm:cxn modelId="{3A790AED-370F-486E-9F68-590E7318B6D4}" type="presParOf" srcId="{48692DB7-C3E8-47EB-8F35-00753256ADC2}" destId="{ACDD8B35-5A90-4C8E-99F2-63AC52607A22}" srcOrd="0" destOrd="0" presId="urn:microsoft.com/office/officeart/2005/8/layout/process1"/>
    <dgm:cxn modelId="{2D72A0D0-B414-498E-A4A9-DB44B88C92EF}" type="presParOf" srcId="{43423F53-10E5-456E-ABC4-2B6EA5841B75}" destId="{7B395577-8B1F-48EE-A958-758A64B897F6}" srcOrd="6" destOrd="0" presId="urn:microsoft.com/office/officeart/2005/8/layout/process1"/>
    <dgm:cxn modelId="{08B86C06-27C7-4694-96B3-CC7C62B60A5A}" type="presParOf" srcId="{43423F53-10E5-456E-ABC4-2B6EA5841B75}" destId="{D7A6DEB3-1B63-486E-B36C-892AFD5B50B9}" srcOrd="7" destOrd="0" presId="urn:microsoft.com/office/officeart/2005/8/layout/process1"/>
    <dgm:cxn modelId="{0F688E08-C30D-4A66-9AF0-F99AB2CD50F4}" type="presParOf" srcId="{D7A6DEB3-1B63-486E-B36C-892AFD5B50B9}" destId="{6D49F2AF-6154-4187-9D10-F4B59D826864}" srcOrd="0" destOrd="0" presId="urn:microsoft.com/office/officeart/2005/8/layout/process1"/>
    <dgm:cxn modelId="{0A047C93-317B-41A2-B19C-DA888BA73D76}" type="presParOf" srcId="{43423F53-10E5-456E-ABC4-2B6EA5841B75}" destId="{61DE6E2F-2F77-4A27-B496-C939C6BF0BA0}" srcOrd="8" destOrd="0" presId="urn:microsoft.com/office/officeart/2005/8/layout/process1"/>
    <dgm:cxn modelId="{AF886E11-5663-475F-BF16-A8741231477A}" type="presParOf" srcId="{43423F53-10E5-456E-ABC4-2B6EA5841B75}" destId="{40991AC3-1C73-4C5B-B9DD-141DFA72EEA9}" srcOrd="9" destOrd="0" presId="urn:microsoft.com/office/officeart/2005/8/layout/process1"/>
    <dgm:cxn modelId="{00A83FA1-2E19-45FA-AA56-C57C28D828C7}" type="presParOf" srcId="{40991AC3-1C73-4C5B-B9DD-141DFA72EEA9}" destId="{973619A1-E157-4261-B62E-EC344ED5AFC9}" srcOrd="0" destOrd="0" presId="urn:microsoft.com/office/officeart/2005/8/layout/process1"/>
    <dgm:cxn modelId="{546F5946-2473-48DC-B969-B3880F7EB730}" type="presParOf" srcId="{43423F53-10E5-456E-ABC4-2B6EA5841B75}" destId="{6D324E01-FDE1-4D68-B85E-AC26D431224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73B7BA-8EC8-4AA2-8458-9E66E7B96C80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98C9B7-CAE5-4938-8DB3-99525ED71E7B}">
      <dgm:prSet/>
      <dgm:spPr/>
      <dgm:t>
        <a:bodyPr/>
        <a:lstStyle/>
        <a:p>
          <a:r>
            <a:rPr lang="ru-RU"/>
            <a:t>Измерение систолического артериального давления (САД) в покое и после нагрузки на дистальных отделах голени и плече. </a:t>
          </a:r>
          <a:endParaRPr lang="en-US"/>
        </a:p>
      </dgm:t>
    </dgm:pt>
    <dgm:pt modelId="{C9F18589-FCD4-478D-95B1-1C8183DD215A}" type="parTrans" cxnId="{A8B62723-505C-47E3-B353-C4906FA6BFC5}">
      <dgm:prSet/>
      <dgm:spPr/>
      <dgm:t>
        <a:bodyPr/>
        <a:lstStyle/>
        <a:p>
          <a:endParaRPr lang="en-US"/>
        </a:p>
      </dgm:t>
    </dgm:pt>
    <dgm:pt modelId="{8AF16672-BC9B-4146-A618-1E4BFC4226AE}" type="sibTrans" cxnId="{A8B62723-505C-47E3-B353-C4906FA6BFC5}">
      <dgm:prSet phldrT="1" phldr="0"/>
      <dgm:spPr/>
      <dgm:t>
        <a:bodyPr/>
        <a:lstStyle/>
        <a:p>
          <a:endParaRPr lang="en-US"/>
        </a:p>
      </dgm:t>
    </dgm:pt>
    <dgm:pt modelId="{18734FA0-371A-4093-9851-F3A01E4BF636}">
      <dgm:prSet/>
      <dgm:spPr/>
      <dgm:t>
        <a:bodyPr/>
        <a:lstStyle/>
        <a:p>
          <a:r>
            <a:rPr lang="ru-RU"/>
            <a:t>ЛПИ = САД лодыжки / САД плеча </a:t>
          </a:r>
          <a:r>
            <a:rPr lang="en-US"/>
            <a:t>(T. Winsor, 1950).</a:t>
          </a:r>
        </a:p>
      </dgm:t>
    </dgm:pt>
    <dgm:pt modelId="{9B8B5B40-ADD9-48DA-87D6-0B12FC613C6D}" type="parTrans" cxnId="{CC7C6D27-AACE-490B-97C5-0889B0BFBCC0}">
      <dgm:prSet/>
      <dgm:spPr/>
      <dgm:t>
        <a:bodyPr/>
        <a:lstStyle/>
        <a:p>
          <a:endParaRPr lang="en-US"/>
        </a:p>
      </dgm:t>
    </dgm:pt>
    <dgm:pt modelId="{D7E49D0C-B4AE-439B-A620-D0959CDF5A23}" type="sibTrans" cxnId="{CC7C6D27-AACE-490B-97C5-0889B0BFBCC0}">
      <dgm:prSet phldrT="2" phldr="0"/>
      <dgm:spPr/>
      <dgm:t>
        <a:bodyPr/>
        <a:lstStyle/>
        <a:p>
          <a:endParaRPr lang="en-US"/>
        </a:p>
      </dgm:t>
    </dgm:pt>
    <dgm:pt modelId="{73DF1C0D-0437-4790-BA27-3AAFFF9D507E}">
      <dgm:prSet/>
      <dgm:spPr/>
      <dgm:t>
        <a:bodyPr/>
        <a:lstStyle/>
        <a:p>
          <a:r>
            <a:rPr lang="ru-RU" dirty="0"/>
            <a:t>ЛПИ &gt;1 (Норма)</a:t>
          </a:r>
          <a:endParaRPr lang="en-US" dirty="0"/>
        </a:p>
      </dgm:t>
    </dgm:pt>
    <dgm:pt modelId="{3295AF11-C2D8-4DA3-A913-694F98A32651}" type="parTrans" cxnId="{68E25677-5235-4A5D-96A3-E80F3EF03C67}">
      <dgm:prSet/>
      <dgm:spPr/>
      <dgm:t>
        <a:bodyPr/>
        <a:lstStyle/>
        <a:p>
          <a:endParaRPr lang="en-US"/>
        </a:p>
      </dgm:t>
    </dgm:pt>
    <dgm:pt modelId="{4D06DDD2-A247-4F9A-BADF-3D264063E531}" type="sibTrans" cxnId="{68E25677-5235-4A5D-96A3-E80F3EF03C67}">
      <dgm:prSet phldrT="3" phldr="0"/>
      <dgm:spPr/>
      <dgm:t>
        <a:bodyPr/>
        <a:lstStyle/>
        <a:p>
          <a:endParaRPr lang="en-US"/>
        </a:p>
      </dgm:t>
    </dgm:pt>
    <dgm:pt modelId="{CD36FA5E-ACCD-48F4-BF64-AC79054CE43E}">
      <dgm:prSet/>
      <dgm:spPr/>
      <dgm:t>
        <a:bodyPr/>
        <a:lstStyle/>
        <a:p>
          <a:r>
            <a:rPr lang="ru-RU" dirty="0"/>
            <a:t>ЛПИ &lt; 0,9 (ангиографический </a:t>
          </a:r>
          <a:r>
            <a:rPr lang="ru-RU" dirty="0" err="1"/>
            <a:t>атеросклеороз</a:t>
          </a:r>
          <a:r>
            <a:rPr lang="ru-RU" dirty="0"/>
            <a:t> магистральных артерий)</a:t>
          </a:r>
          <a:endParaRPr lang="en-US" dirty="0"/>
        </a:p>
      </dgm:t>
    </dgm:pt>
    <dgm:pt modelId="{2124F613-65BD-4308-9BA1-3BE81F747C19}" type="parTrans" cxnId="{031C6603-6C52-47E4-B15F-FB1DCE59519E}">
      <dgm:prSet/>
      <dgm:spPr/>
      <dgm:t>
        <a:bodyPr/>
        <a:lstStyle/>
        <a:p>
          <a:endParaRPr lang="en-US"/>
        </a:p>
      </dgm:t>
    </dgm:pt>
    <dgm:pt modelId="{BB5770A4-CA0B-437A-A970-F5EB1055C126}" type="sibTrans" cxnId="{031C6603-6C52-47E4-B15F-FB1DCE59519E}">
      <dgm:prSet phldrT="4" phldr="0"/>
      <dgm:spPr/>
      <dgm:t>
        <a:bodyPr/>
        <a:lstStyle/>
        <a:p>
          <a:endParaRPr lang="en-US"/>
        </a:p>
      </dgm:t>
    </dgm:pt>
    <dgm:pt modelId="{D27A54B6-F797-427D-A400-48A5F44E8AC9}">
      <dgm:prSet/>
      <dgm:spPr/>
      <dgm:t>
        <a:bodyPr/>
        <a:lstStyle/>
        <a:p>
          <a:r>
            <a:rPr lang="ru-RU" dirty="0"/>
            <a:t>ЛПИ = 0,5 – 0,84 (перемежающаяся хромота)</a:t>
          </a:r>
          <a:endParaRPr lang="en-US" dirty="0"/>
        </a:p>
      </dgm:t>
    </dgm:pt>
    <dgm:pt modelId="{DC1A80CA-FE78-48DE-AF4C-4A75FB8F8E00}" type="parTrans" cxnId="{7C30947C-343E-4EC9-AF75-E3275B1C33C3}">
      <dgm:prSet/>
      <dgm:spPr/>
      <dgm:t>
        <a:bodyPr/>
        <a:lstStyle/>
        <a:p>
          <a:endParaRPr lang="en-US"/>
        </a:p>
      </dgm:t>
    </dgm:pt>
    <dgm:pt modelId="{024B27B9-9E8F-4CBA-BCCF-29BD3B4DAAD3}" type="sibTrans" cxnId="{7C30947C-343E-4EC9-AF75-E3275B1C33C3}">
      <dgm:prSet phldrT="5" phldr="0"/>
      <dgm:spPr/>
      <dgm:t>
        <a:bodyPr/>
        <a:lstStyle/>
        <a:p>
          <a:endParaRPr lang="en-US"/>
        </a:p>
      </dgm:t>
    </dgm:pt>
    <dgm:pt modelId="{B5DB774F-2052-4EC3-AADC-F8E58BDB6AD6}">
      <dgm:prSet/>
      <dgm:spPr/>
      <dgm:t>
        <a:bodyPr/>
        <a:lstStyle/>
        <a:p>
          <a:r>
            <a:rPr lang="ru-RU" dirty="0"/>
            <a:t>ЛПИ &lt; 0,5 (прогрессирование ишемии) </a:t>
          </a:r>
          <a:endParaRPr lang="en-US" dirty="0"/>
        </a:p>
      </dgm:t>
    </dgm:pt>
    <dgm:pt modelId="{16354E40-D76D-429C-BAA2-178811906C81}" type="parTrans" cxnId="{7AFCCC94-5DEA-4A09-B2F2-130ABF9426B3}">
      <dgm:prSet/>
      <dgm:spPr/>
      <dgm:t>
        <a:bodyPr/>
        <a:lstStyle/>
        <a:p>
          <a:endParaRPr lang="en-US"/>
        </a:p>
      </dgm:t>
    </dgm:pt>
    <dgm:pt modelId="{1086596A-1C3E-46D4-AD9E-073BA86B8D35}" type="sibTrans" cxnId="{7AFCCC94-5DEA-4A09-B2F2-130ABF9426B3}">
      <dgm:prSet phldrT="6" phldr="0"/>
      <dgm:spPr/>
      <dgm:t>
        <a:bodyPr/>
        <a:lstStyle/>
        <a:p>
          <a:endParaRPr lang="en-US"/>
        </a:p>
      </dgm:t>
    </dgm:pt>
    <dgm:pt modelId="{5D9B1C47-B543-4D4E-A2AC-6D3FDA4AA32D}" type="pres">
      <dgm:prSet presAssocID="{1F73B7BA-8EC8-4AA2-8458-9E66E7B96C80}" presName="vert0" presStyleCnt="0">
        <dgm:presLayoutVars>
          <dgm:dir/>
          <dgm:animOne val="branch"/>
          <dgm:animLvl val="lvl"/>
        </dgm:presLayoutVars>
      </dgm:prSet>
      <dgm:spPr/>
    </dgm:pt>
    <dgm:pt modelId="{780FF196-CA92-49B3-8E71-92521057CC19}" type="pres">
      <dgm:prSet presAssocID="{BA98C9B7-CAE5-4938-8DB3-99525ED71E7B}" presName="thickLine" presStyleLbl="alignNode1" presStyleIdx="0" presStyleCnt="6"/>
      <dgm:spPr/>
    </dgm:pt>
    <dgm:pt modelId="{C690566B-D56D-46EC-840F-122B3C7419EC}" type="pres">
      <dgm:prSet presAssocID="{BA98C9B7-CAE5-4938-8DB3-99525ED71E7B}" presName="horz1" presStyleCnt="0"/>
      <dgm:spPr/>
    </dgm:pt>
    <dgm:pt modelId="{0F74647A-6D7F-45E1-B390-6764C14AD195}" type="pres">
      <dgm:prSet presAssocID="{BA98C9B7-CAE5-4938-8DB3-99525ED71E7B}" presName="tx1" presStyleLbl="revTx" presStyleIdx="0" presStyleCnt="6"/>
      <dgm:spPr/>
    </dgm:pt>
    <dgm:pt modelId="{92B59811-4BC2-4813-AAD8-5CA9268057BD}" type="pres">
      <dgm:prSet presAssocID="{BA98C9B7-CAE5-4938-8DB3-99525ED71E7B}" presName="vert1" presStyleCnt="0"/>
      <dgm:spPr/>
    </dgm:pt>
    <dgm:pt modelId="{423E7B60-C9B4-4896-8A44-467C6044AE8F}" type="pres">
      <dgm:prSet presAssocID="{18734FA0-371A-4093-9851-F3A01E4BF636}" presName="thickLine" presStyleLbl="alignNode1" presStyleIdx="1" presStyleCnt="6"/>
      <dgm:spPr/>
    </dgm:pt>
    <dgm:pt modelId="{5877550E-F822-4A9F-9B84-4F68E29773DD}" type="pres">
      <dgm:prSet presAssocID="{18734FA0-371A-4093-9851-F3A01E4BF636}" presName="horz1" presStyleCnt="0"/>
      <dgm:spPr/>
    </dgm:pt>
    <dgm:pt modelId="{EE49D986-4B4A-4152-8FB6-60387651C7AD}" type="pres">
      <dgm:prSet presAssocID="{18734FA0-371A-4093-9851-F3A01E4BF636}" presName="tx1" presStyleLbl="revTx" presStyleIdx="1" presStyleCnt="6"/>
      <dgm:spPr/>
    </dgm:pt>
    <dgm:pt modelId="{635AF2FF-5241-4E64-A173-EDB17752A8CB}" type="pres">
      <dgm:prSet presAssocID="{18734FA0-371A-4093-9851-F3A01E4BF636}" presName="vert1" presStyleCnt="0"/>
      <dgm:spPr/>
    </dgm:pt>
    <dgm:pt modelId="{9D9EFDF7-4F08-429E-BE87-42392CE3B59C}" type="pres">
      <dgm:prSet presAssocID="{73DF1C0D-0437-4790-BA27-3AAFFF9D507E}" presName="thickLine" presStyleLbl="alignNode1" presStyleIdx="2" presStyleCnt="6"/>
      <dgm:spPr/>
    </dgm:pt>
    <dgm:pt modelId="{51D2F9E8-7385-4513-8330-C069049CC121}" type="pres">
      <dgm:prSet presAssocID="{73DF1C0D-0437-4790-BA27-3AAFFF9D507E}" presName="horz1" presStyleCnt="0"/>
      <dgm:spPr/>
    </dgm:pt>
    <dgm:pt modelId="{56107A0D-C159-46F5-87D1-88CEBAD23FC1}" type="pres">
      <dgm:prSet presAssocID="{73DF1C0D-0437-4790-BA27-3AAFFF9D507E}" presName="tx1" presStyleLbl="revTx" presStyleIdx="2" presStyleCnt="6"/>
      <dgm:spPr/>
    </dgm:pt>
    <dgm:pt modelId="{9E4C0268-2865-4C48-B7AE-DC541B5438F2}" type="pres">
      <dgm:prSet presAssocID="{73DF1C0D-0437-4790-BA27-3AAFFF9D507E}" presName="vert1" presStyleCnt="0"/>
      <dgm:spPr/>
    </dgm:pt>
    <dgm:pt modelId="{819555F8-99A1-4F38-9186-4E2B28FF8A9D}" type="pres">
      <dgm:prSet presAssocID="{CD36FA5E-ACCD-48F4-BF64-AC79054CE43E}" presName="thickLine" presStyleLbl="alignNode1" presStyleIdx="3" presStyleCnt="6"/>
      <dgm:spPr/>
    </dgm:pt>
    <dgm:pt modelId="{CD8C890B-8A09-4686-9CD5-E1C30A9A267E}" type="pres">
      <dgm:prSet presAssocID="{CD36FA5E-ACCD-48F4-BF64-AC79054CE43E}" presName="horz1" presStyleCnt="0"/>
      <dgm:spPr/>
    </dgm:pt>
    <dgm:pt modelId="{47E507F2-A07D-4A45-9F1B-B4A70F763385}" type="pres">
      <dgm:prSet presAssocID="{CD36FA5E-ACCD-48F4-BF64-AC79054CE43E}" presName="tx1" presStyleLbl="revTx" presStyleIdx="3" presStyleCnt="6"/>
      <dgm:spPr/>
    </dgm:pt>
    <dgm:pt modelId="{1399A091-D88C-403B-B9DE-13D5AC71A2D1}" type="pres">
      <dgm:prSet presAssocID="{CD36FA5E-ACCD-48F4-BF64-AC79054CE43E}" presName="vert1" presStyleCnt="0"/>
      <dgm:spPr/>
    </dgm:pt>
    <dgm:pt modelId="{DF551848-46EB-48A0-9FA0-08F732612B64}" type="pres">
      <dgm:prSet presAssocID="{D27A54B6-F797-427D-A400-48A5F44E8AC9}" presName="thickLine" presStyleLbl="alignNode1" presStyleIdx="4" presStyleCnt="6"/>
      <dgm:spPr/>
    </dgm:pt>
    <dgm:pt modelId="{CE85F690-145A-4DB5-803F-9E8CD1B733E5}" type="pres">
      <dgm:prSet presAssocID="{D27A54B6-F797-427D-A400-48A5F44E8AC9}" presName="horz1" presStyleCnt="0"/>
      <dgm:spPr/>
    </dgm:pt>
    <dgm:pt modelId="{BA71F370-6145-41C6-82D4-1C86E9FAC079}" type="pres">
      <dgm:prSet presAssocID="{D27A54B6-F797-427D-A400-48A5F44E8AC9}" presName="tx1" presStyleLbl="revTx" presStyleIdx="4" presStyleCnt="6"/>
      <dgm:spPr/>
    </dgm:pt>
    <dgm:pt modelId="{09A5C0FD-FAEF-4D42-BF4F-E985EFD07B2A}" type="pres">
      <dgm:prSet presAssocID="{D27A54B6-F797-427D-A400-48A5F44E8AC9}" presName="vert1" presStyleCnt="0"/>
      <dgm:spPr/>
    </dgm:pt>
    <dgm:pt modelId="{80185F46-4A03-48FF-AD67-F0FF533085C2}" type="pres">
      <dgm:prSet presAssocID="{B5DB774F-2052-4EC3-AADC-F8E58BDB6AD6}" presName="thickLine" presStyleLbl="alignNode1" presStyleIdx="5" presStyleCnt="6"/>
      <dgm:spPr/>
    </dgm:pt>
    <dgm:pt modelId="{F1819FEA-A69D-486D-A0A7-D101C3411619}" type="pres">
      <dgm:prSet presAssocID="{B5DB774F-2052-4EC3-AADC-F8E58BDB6AD6}" presName="horz1" presStyleCnt="0"/>
      <dgm:spPr/>
    </dgm:pt>
    <dgm:pt modelId="{835CC2EF-2241-4AFC-8828-C0CB3A1705AC}" type="pres">
      <dgm:prSet presAssocID="{B5DB774F-2052-4EC3-AADC-F8E58BDB6AD6}" presName="tx1" presStyleLbl="revTx" presStyleIdx="5" presStyleCnt="6"/>
      <dgm:spPr/>
    </dgm:pt>
    <dgm:pt modelId="{2C9581F4-A3BE-4061-9E13-2139265577D9}" type="pres">
      <dgm:prSet presAssocID="{B5DB774F-2052-4EC3-AADC-F8E58BDB6AD6}" presName="vert1" presStyleCnt="0"/>
      <dgm:spPr/>
    </dgm:pt>
  </dgm:ptLst>
  <dgm:cxnLst>
    <dgm:cxn modelId="{031C6603-6C52-47E4-B15F-FB1DCE59519E}" srcId="{1F73B7BA-8EC8-4AA2-8458-9E66E7B96C80}" destId="{CD36FA5E-ACCD-48F4-BF64-AC79054CE43E}" srcOrd="3" destOrd="0" parTransId="{2124F613-65BD-4308-9BA1-3BE81F747C19}" sibTransId="{BB5770A4-CA0B-437A-A970-F5EB1055C126}"/>
    <dgm:cxn modelId="{34F0DC0D-0C2A-4103-888D-0B5F6451A615}" type="presOf" srcId="{CD36FA5E-ACCD-48F4-BF64-AC79054CE43E}" destId="{47E507F2-A07D-4A45-9F1B-B4A70F763385}" srcOrd="0" destOrd="0" presId="urn:microsoft.com/office/officeart/2008/layout/LinedList"/>
    <dgm:cxn modelId="{96571617-4ADC-4FDE-92B7-4CE484E8CCF4}" type="presOf" srcId="{1F73B7BA-8EC8-4AA2-8458-9E66E7B96C80}" destId="{5D9B1C47-B543-4D4E-A2AC-6D3FDA4AA32D}" srcOrd="0" destOrd="0" presId="urn:microsoft.com/office/officeart/2008/layout/LinedList"/>
    <dgm:cxn modelId="{A8B62723-505C-47E3-B353-C4906FA6BFC5}" srcId="{1F73B7BA-8EC8-4AA2-8458-9E66E7B96C80}" destId="{BA98C9B7-CAE5-4938-8DB3-99525ED71E7B}" srcOrd="0" destOrd="0" parTransId="{C9F18589-FCD4-478D-95B1-1C8183DD215A}" sibTransId="{8AF16672-BC9B-4146-A618-1E4BFC4226AE}"/>
    <dgm:cxn modelId="{CC7C6D27-AACE-490B-97C5-0889B0BFBCC0}" srcId="{1F73B7BA-8EC8-4AA2-8458-9E66E7B96C80}" destId="{18734FA0-371A-4093-9851-F3A01E4BF636}" srcOrd="1" destOrd="0" parTransId="{9B8B5B40-ADD9-48DA-87D6-0B12FC613C6D}" sibTransId="{D7E49D0C-B4AE-439B-A620-D0959CDF5A23}"/>
    <dgm:cxn modelId="{6436BE50-F927-4FF1-BD87-53B39A7F3F8B}" type="presOf" srcId="{BA98C9B7-CAE5-4938-8DB3-99525ED71E7B}" destId="{0F74647A-6D7F-45E1-B390-6764C14AD195}" srcOrd="0" destOrd="0" presId="urn:microsoft.com/office/officeart/2008/layout/LinedList"/>
    <dgm:cxn modelId="{68E25677-5235-4A5D-96A3-E80F3EF03C67}" srcId="{1F73B7BA-8EC8-4AA2-8458-9E66E7B96C80}" destId="{73DF1C0D-0437-4790-BA27-3AAFFF9D507E}" srcOrd="2" destOrd="0" parTransId="{3295AF11-C2D8-4DA3-A913-694F98A32651}" sibTransId="{4D06DDD2-A247-4F9A-BADF-3D264063E531}"/>
    <dgm:cxn modelId="{0340D458-FE8F-44E3-9A71-DFC60F8C41B1}" type="presOf" srcId="{18734FA0-371A-4093-9851-F3A01E4BF636}" destId="{EE49D986-4B4A-4152-8FB6-60387651C7AD}" srcOrd="0" destOrd="0" presId="urn:microsoft.com/office/officeart/2008/layout/LinedList"/>
    <dgm:cxn modelId="{7C30947C-343E-4EC9-AF75-E3275B1C33C3}" srcId="{1F73B7BA-8EC8-4AA2-8458-9E66E7B96C80}" destId="{D27A54B6-F797-427D-A400-48A5F44E8AC9}" srcOrd="4" destOrd="0" parTransId="{DC1A80CA-FE78-48DE-AF4C-4A75FB8F8E00}" sibTransId="{024B27B9-9E8F-4CBA-BCCF-29BD3B4DAAD3}"/>
    <dgm:cxn modelId="{7AFCCC94-5DEA-4A09-B2F2-130ABF9426B3}" srcId="{1F73B7BA-8EC8-4AA2-8458-9E66E7B96C80}" destId="{B5DB774F-2052-4EC3-AADC-F8E58BDB6AD6}" srcOrd="5" destOrd="0" parTransId="{16354E40-D76D-429C-BAA2-178811906C81}" sibTransId="{1086596A-1C3E-46D4-AD9E-073BA86B8D35}"/>
    <dgm:cxn modelId="{8000CBDC-0CF2-4A23-A4EE-B1ABFFC16938}" type="presOf" srcId="{D27A54B6-F797-427D-A400-48A5F44E8AC9}" destId="{BA71F370-6145-41C6-82D4-1C86E9FAC079}" srcOrd="0" destOrd="0" presId="urn:microsoft.com/office/officeart/2008/layout/LinedList"/>
    <dgm:cxn modelId="{F2D222ED-0E98-475B-AF02-30B666A2F688}" type="presOf" srcId="{B5DB774F-2052-4EC3-AADC-F8E58BDB6AD6}" destId="{835CC2EF-2241-4AFC-8828-C0CB3A1705AC}" srcOrd="0" destOrd="0" presId="urn:microsoft.com/office/officeart/2008/layout/LinedList"/>
    <dgm:cxn modelId="{107966F2-45D5-4A63-A548-D48173DF4CE5}" type="presOf" srcId="{73DF1C0D-0437-4790-BA27-3AAFFF9D507E}" destId="{56107A0D-C159-46F5-87D1-88CEBAD23FC1}" srcOrd="0" destOrd="0" presId="urn:microsoft.com/office/officeart/2008/layout/LinedList"/>
    <dgm:cxn modelId="{6CC04F6B-1080-4CB6-A3D8-ACF4FCC79E65}" type="presParOf" srcId="{5D9B1C47-B543-4D4E-A2AC-6D3FDA4AA32D}" destId="{780FF196-CA92-49B3-8E71-92521057CC19}" srcOrd="0" destOrd="0" presId="urn:microsoft.com/office/officeart/2008/layout/LinedList"/>
    <dgm:cxn modelId="{EC79DC52-2137-42AE-9A13-A4BD5BAAFFC6}" type="presParOf" srcId="{5D9B1C47-B543-4D4E-A2AC-6D3FDA4AA32D}" destId="{C690566B-D56D-46EC-840F-122B3C7419EC}" srcOrd="1" destOrd="0" presId="urn:microsoft.com/office/officeart/2008/layout/LinedList"/>
    <dgm:cxn modelId="{F2BFF7BB-A05E-4FB9-AAE2-BCEDC3C0B65E}" type="presParOf" srcId="{C690566B-D56D-46EC-840F-122B3C7419EC}" destId="{0F74647A-6D7F-45E1-B390-6764C14AD195}" srcOrd="0" destOrd="0" presId="urn:microsoft.com/office/officeart/2008/layout/LinedList"/>
    <dgm:cxn modelId="{1E98C151-97A9-4FEF-A099-D6CC4E978E2A}" type="presParOf" srcId="{C690566B-D56D-46EC-840F-122B3C7419EC}" destId="{92B59811-4BC2-4813-AAD8-5CA9268057BD}" srcOrd="1" destOrd="0" presId="urn:microsoft.com/office/officeart/2008/layout/LinedList"/>
    <dgm:cxn modelId="{288C6E70-895C-4857-9160-9010CBD5816D}" type="presParOf" srcId="{5D9B1C47-B543-4D4E-A2AC-6D3FDA4AA32D}" destId="{423E7B60-C9B4-4896-8A44-467C6044AE8F}" srcOrd="2" destOrd="0" presId="urn:microsoft.com/office/officeart/2008/layout/LinedList"/>
    <dgm:cxn modelId="{7691DA69-6B61-4769-A4C7-27716BB91C03}" type="presParOf" srcId="{5D9B1C47-B543-4D4E-A2AC-6D3FDA4AA32D}" destId="{5877550E-F822-4A9F-9B84-4F68E29773DD}" srcOrd="3" destOrd="0" presId="urn:microsoft.com/office/officeart/2008/layout/LinedList"/>
    <dgm:cxn modelId="{50C03D04-B1B8-4415-B8F3-A19CA724481B}" type="presParOf" srcId="{5877550E-F822-4A9F-9B84-4F68E29773DD}" destId="{EE49D986-4B4A-4152-8FB6-60387651C7AD}" srcOrd="0" destOrd="0" presId="urn:microsoft.com/office/officeart/2008/layout/LinedList"/>
    <dgm:cxn modelId="{0B546AAF-4641-4DF3-8A1C-ABB1CC8D801D}" type="presParOf" srcId="{5877550E-F822-4A9F-9B84-4F68E29773DD}" destId="{635AF2FF-5241-4E64-A173-EDB17752A8CB}" srcOrd="1" destOrd="0" presId="urn:microsoft.com/office/officeart/2008/layout/LinedList"/>
    <dgm:cxn modelId="{62C4922E-81E4-4FC5-9A41-29AECB0ACDAC}" type="presParOf" srcId="{5D9B1C47-B543-4D4E-A2AC-6D3FDA4AA32D}" destId="{9D9EFDF7-4F08-429E-BE87-42392CE3B59C}" srcOrd="4" destOrd="0" presId="urn:microsoft.com/office/officeart/2008/layout/LinedList"/>
    <dgm:cxn modelId="{E16E012E-5CAF-4493-A6BE-4F1FF40C6520}" type="presParOf" srcId="{5D9B1C47-B543-4D4E-A2AC-6D3FDA4AA32D}" destId="{51D2F9E8-7385-4513-8330-C069049CC121}" srcOrd="5" destOrd="0" presId="urn:microsoft.com/office/officeart/2008/layout/LinedList"/>
    <dgm:cxn modelId="{74E4BBF7-64F4-403C-884E-C60F203C6FA9}" type="presParOf" srcId="{51D2F9E8-7385-4513-8330-C069049CC121}" destId="{56107A0D-C159-46F5-87D1-88CEBAD23FC1}" srcOrd="0" destOrd="0" presId="urn:microsoft.com/office/officeart/2008/layout/LinedList"/>
    <dgm:cxn modelId="{CB74970F-6BA3-4550-A76B-3F2754725CD9}" type="presParOf" srcId="{51D2F9E8-7385-4513-8330-C069049CC121}" destId="{9E4C0268-2865-4C48-B7AE-DC541B5438F2}" srcOrd="1" destOrd="0" presId="urn:microsoft.com/office/officeart/2008/layout/LinedList"/>
    <dgm:cxn modelId="{13A4B8D6-D7A3-4ACA-B192-966E7537A6B5}" type="presParOf" srcId="{5D9B1C47-B543-4D4E-A2AC-6D3FDA4AA32D}" destId="{819555F8-99A1-4F38-9186-4E2B28FF8A9D}" srcOrd="6" destOrd="0" presId="urn:microsoft.com/office/officeart/2008/layout/LinedList"/>
    <dgm:cxn modelId="{7928CE3D-B7E8-46D2-BC7F-31560090D0C6}" type="presParOf" srcId="{5D9B1C47-B543-4D4E-A2AC-6D3FDA4AA32D}" destId="{CD8C890B-8A09-4686-9CD5-E1C30A9A267E}" srcOrd="7" destOrd="0" presId="urn:microsoft.com/office/officeart/2008/layout/LinedList"/>
    <dgm:cxn modelId="{7F250D47-8AE5-43D4-A2B6-4FD686FC75CB}" type="presParOf" srcId="{CD8C890B-8A09-4686-9CD5-E1C30A9A267E}" destId="{47E507F2-A07D-4A45-9F1B-B4A70F763385}" srcOrd="0" destOrd="0" presId="urn:microsoft.com/office/officeart/2008/layout/LinedList"/>
    <dgm:cxn modelId="{EF1B4FF5-39E1-48CE-8F4D-6BBF45E474AB}" type="presParOf" srcId="{CD8C890B-8A09-4686-9CD5-E1C30A9A267E}" destId="{1399A091-D88C-403B-B9DE-13D5AC71A2D1}" srcOrd="1" destOrd="0" presId="urn:microsoft.com/office/officeart/2008/layout/LinedList"/>
    <dgm:cxn modelId="{EC0C2377-49D2-4E3D-AAEA-BF6F13723A71}" type="presParOf" srcId="{5D9B1C47-B543-4D4E-A2AC-6D3FDA4AA32D}" destId="{DF551848-46EB-48A0-9FA0-08F732612B64}" srcOrd="8" destOrd="0" presId="urn:microsoft.com/office/officeart/2008/layout/LinedList"/>
    <dgm:cxn modelId="{58371B6C-3126-48FE-BA52-D997F255BCA2}" type="presParOf" srcId="{5D9B1C47-B543-4D4E-A2AC-6D3FDA4AA32D}" destId="{CE85F690-145A-4DB5-803F-9E8CD1B733E5}" srcOrd="9" destOrd="0" presId="urn:microsoft.com/office/officeart/2008/layout/LinedList"/>
    <dgm:cxn modelId="{C47A7121-B908-4597-9680-66E96EAFE718}" type="presParOf" srcId="{CE85F690-145A-4DB5-803F-9E8CD1B733E5}" destId="{BA71F370-6145-41C6-82D4-1C86E9FAC079}" srcOrd="0" destOrd="0" presId="urn:microsoft.com/office/officeart/2008/layout/LinedList"/>
    <dgm:cxn modelId="{AE5B40B7-5544-4222-A127-F40EF6188FE2}" type="presParOf" srcId="{CE85F690-145A-4DB5-803F-9E8CD1B733E5}" destId="{09A5C0FD-FAEF-4D42-BF4F-E985EFD07B2A}" srcOrd="1" destOrd="0" presId="urn:microsoft.com/office/officeart/2008/layout/LinedList"/>
    <dgm:cxn modelId="{CB7A98CA-D375-4FB6-8D8D-9674AA386E24}" type="presParOf" srcId="{5D9B1C47-B543-4D4E-A2AC-6D3FDA4AA32D}" destId="{80185F46-4A03-48FF-AD67-F0FF533085C2}" srcOrd="10" destOrd="0" presId="urn:microsoft.com/office/officeart/2008/layout/LinedList"/>
    <dgm:cxn modelId="{9EC1EBB6-AC6C-4A12-9938-412BB38E2BE6}" type="presParOf" srcId="{5D9B1C47-B543-4D4E-A2AC-6D3FDA4AA32D}" destId="{F1819FEA-A69D-486D-A0A7-D101C3411619}" srcOrd="11" destOrd="0" presId="urn:microsoft.com/office/officeart/2008/layout/LinedList"/>
    <dgm:cxn modelId="{BC8ECF63-F385-47E8-BD97-A3E863AAD304}" type="presParOf" srcId="{F1819FEA-A69D-486D-A0A7-D101C3411619}" destId="{835CC2EF-2241-4AFC-8828-C0CB3A1705AC}" srcOrd="0" destOrd="0" presId="urn:microsoft.com/office/officeart/2008/layout/LinedList"/>
    <dgm:cxn modelId="{770ACB8A-B23B-4438-9566-5F7B4CC81D1E}" type="presParOf" srcId="{F1819FEA-A69D-486D-A0A7-D101C3411619}" destId="{2C9581F4-A3BE-4061-9E13-2139265577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6669D5-FCDA-4F58-884D-E0194B22EB40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B39F29-22A7-4DDB-A58C-1F4450ABE7F1}">
      <dgm:prSet/>
      <dgm:spPr/>
      <dgm:t>
        <a:bodyPr/>
        <a:lstStyle/>
        <a:p>
          <a:r>
            <a:rPr lang="ru-RU" dirty="0"/>
            <a:t>Нехирургические  </a:t>
          </a:r>
          <a:endParaRPr lang="en-US" dirty="0"/>
        </a:p>
      </dgm:t>
    </dgm:pt>
    <dgm:pt modelId="{EF3ECE70-AAD1-4F80-A284-B95241E8F464}" type="parTrans" cxnId="{AA136E42-7A8F-4C7B-BAA1-9E20F5D96FE9}">
      <dgm:prSet/>
      <dgm:spPr/>
      <dgm:t>
        <a:bodyPr/>
        <a:lstStyle/>
        <a:p>
          <a:endParaRPr lang="en-US"/>
        </a:p>
      </dgm:t>
    </dgm:pt>
    <dgm:pt modelId="{20466CF4-D1CB-4AB8-9DD5-AAFAE656A94D}" type="sibTrans" cxnId="{AA136E42-7A8F-4C7B-BAA1-9E20F5D96FE9}">
      <dgm:prSet/>
      <dgm:spPr/>
      <dgm:t>
        <a:bodyPr/>
        <a:lstStyle/>
        <a:p>
          <a:endParaRPr lang="en-US"/>
        </a:p>
      </dgm:t>
    </dgm:pt>
    <dgm:pt modelId="{5F7BC7DD-D3D3-49BC-B69D-2254B8536886}">
      <dgm:prSet/>
      <dgm:spPr/>
      <dgm:t>
        <a:bodyPr/>
        <a:lstStyle/>
        <a:p>
          <a:r>
            <a:rPr lang="ru-RU" dirty="0"/>
            <a:t>Хирургические</a:t>
          </a:r>
          <a:endParaRPr lang="en-US" dirty="0"/>
        </a:p>
      </dgm:t>
    </dgm:pt>
    <dgm:pt modelId="{572E2BEC-81CE-437D-B3CD-18DB916BFDBC}" type="parTrans" cxnId="{BD1F5B72-A2B8-4CB8-890B-CF7783FEECBC}">
      <dgm:prSet/>
      <dgm:spPr/>
      <dgm:t>
        <a:bodyPr/>
        <a:lstStyle/>
        <a:p>
          <a:endParaRPr lang="en-US"/>
        </a:p>
      </dgm:t>
    </dgm:pt>
    <dgm:pt modelId="{5E5AB43F-BFE0-4569-A593-503A632A70F3}" type="sibTrans" cxnId="{BD1F5B72-A2B8-4CB8-890B-CF7783FEECBC}">
      <dgm:prSet/>
      <dgm:spPr/>
      <dgm:t>
        <a:bodyPr/>
        <a:lstStyle/>
        <a:p>
          <a:endParaRPr lang="en-US"/>
        </a:p>
      </dgm:t>
    </dgm:pt>
    <dgm:pt modelId="{E7711310-0B26-442B-BF1B-61D0A684C664}">
      <dgm:prSet/>
      <dgm:spPr/>
      <dgm:t>
        <a:bodyPr/>
        <a:lstStyle/>
        <a:p>
          <a:r>
            <a:rPr lang="ru-RU" dirty="0"/>
            <a:t>Интервенционные радиологические (</a:t>
          </a:r>
          <a:r>
            <a:rPr lang="ru-RU" dirty="0" err="1"/>
            <a:t>рентгеноэндоваскулярные</a:t>
          </a:r>
          <a:r>
            <a:rPr lang="ru-RU" dirty="0"/>
            <a:t>)</a:t>
          </a:r>
          <a:endParaRPr lang="en-US" dirty="0"/>
        </a:p>
      </dgm:t>
    </dgm:pt>
    <dgm:pt modelId="{C16460BE-1C13-4E6A-996D-6A7FAD467AA4}" type="parTrans" cxnId="{DE933E02-0B29-4487-8565-F9C630EF17BE}">
      <dgm:prSet/>
      <dgm:spPr/>
      <dgm:t>
        <a:bodyPr/>
        <a:lstStyle/>
        <a:p>
          <a:endParaRPr lang="en-US"/>
        </a:p>
      </dgm:t>
    </dgm:pt>
    <dgm:pt modelId="{73364F54-17E0-4EAC-8EC2-0DF5CB8E6B61}" type="sibTrans" cxnId="{DE933E02-0B29-4487-8565-F9C630EF17BE}">
      <dgm:prSet/>
      <dgm:spPr/>
      <dgm:t>
        <a:bodyPr/>
        <a:lstStyle/>
        <a:p>
          <a:endParaRPr lang="en-US"/>
        </a:p>
      </dgm:t>
    </dgm:pt>
    <dgm:pt modelId="{8C46AC30-A58E-4B25-A9C5-A7FB9DB9D0FF}" type="pres">
      <dgm:prSet presAssocID="{1B6669D5-FCDA-4F58-884D-E0194B22EB40}" presName="Name0" presStyleCnt="0">
        <dgm:presLayoutVars>
          <dgm:dir/>
          <dgm:animLvl val="lvl"/>
          <dgm:resizeHandles val="exact"/>
        </dgm:presLayoutVars>
      </dgm:prSet>
      <dgm:spPr/>
    </dgm:pt>
    <dgm:pt modelId="{75234506-60F2-48DC-8F3E-6B42EC34A3DC}" type="pres">
      <dgm:prSet presAssocID="{FEB39F29-22A7-4DDB-A58C-1F4450ABE7F1}" presName="linNode" presStyleCnt="0"/>
      <dgm:spPr/>
    </dgm:pt>
    <dgm:pt modelId="{115BC36A-B779-4D07-87E7-72507A95A729}" type="pres">
      <dgm:prSet presAssocID="{FEB39F29-22A7-4DDB-A58C-1F4450ABE7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949EEFB-D996-47FF-8139-65E2CC785216}" type="pres">
      <dgm:prSet presAssocID="{20466CF4-D1CB-4AB8-9DD5-AAFAE656A94D}" presName="sp" presStyleCnt="0"/>
      <dgm:spPr/>
    </dgm:pt>
    <dgm:pt modelId="{D0028F80-BDB2-4CBE-8FC0-E5DBE452AD43}" type="pres">
      <dgm:prSet presAssocID="{5F7BC7DD-D3D3-49BC-B69D-2254B8536886}" presName="linNode" presStyleCnt="0"/>
      <dgm:spPr/>
    </dgm:pt>
    <dgm:pt modelId="{1E01DE71-8746-40B1-9A1D-BD9E063A487E}" type="pres">
      <dgm:prSet presAssocID="{5F7BC7DD-D3D3-49BC-B69D-2254B853688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4EC5195-378F-483A-85F0-F24FADDEE1AD}" type="pres">
      <dgm:prSet presAssocID="{5E5AB43F-BFE0-4569-A593-503A632A70F3}" presName="sp" presStyleCnt="0"/>
      <dgm:spPr/>
    </dgm:pt>
    <dgm:pt modelId="{106082F0-C746-4F82-AFD5-4830DADFCB2B}" type="pres">
      <dgm:prSet presAssocID="{E7711310-0B26-442B-BF1B-61D0A684C664}" presName="linNode" presStyleCnt="0"/>
      <dgm:spPr/>
    </dgm:pt>
    <dgm:pt modelId="{A5FFA63C-1609-4158-BFC8-CB8CBAA0458C}" type="pres">
      <dgm:prSet presAssocID="{E7711310-0B26-442B-BF1B-61D0A684C66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E933E02-0B29-4487-8565-F9C630EF17BE}" srcId="{1B6669D5-FCDA-4F58-884D-E0194B22EB40}" destId="{E7711310-0B26-442B-BF1B-61D0A684C664}" srcOrd="2" destOrd="0" parTransId="{C16460BE-1C13-4E6A-996D-6A7FAD467AA4}" sibTransId="{73364F54-17E0-4EAC-8EC2-0DF5CB8E6B61}"/>
    <dgm:cxn modelId="{AA136E42-7A8F-4C7B-BAA1-9E20F5D96FE9}" srcId="{1B6669D5-FCDA-4F58-884D-E0194B22EB40}" destId="{FEB39F29-22A7-4DDB-A58C-1F4450ABE7F1}" srcOrd="0" destOrd="0" parTransId="{EF3ECE70-AAD1-4F80-A284-B95241E8F464}" sibTransId="{20466CF4-D1CB-4AB8-9DD5-AAFAE656A94D}"/>
    <dgm:cxn modelId="{BD1F5B72-A2B8-4CB8-890B-CF7783FEECBC}" srcId="{1B6669D5-FCDA-4F58-884D-E0194B22EB40}" destId="{5F7BC7DD-D3D3-49BC-B69D-2254B8536886}" srcOrd="1" destOrd="0" parTransId="{572E2BEC-81CE-437D-B3CD-18DB916BFDBC}" sibTransId="{5E5AB43F-BFE0-4569-A593-503A632A70F3}"/>
    <dgm:cxn modelId="{59B02778-D53A-4E92-8446-E24293633221}" type="presOf" srcId="{E7711310-0B26-442B-BF1B-61D0A684C664}" destId="{A5FFA63C-1609-4158-BFC8-CB8CBAA0458C}" srcOrd="0" destOrd="0" presId="urn:microsoft.com/office/officeart/2005/8/layout/vList5"/>
    <dgm:cxn modelId="{09282196-FA62-42A0-98DB-C656A2955F4C}" type="presOf" srcId="{5F7BC7DD-D3D3-49BC-B69D-2254B8536886}" destId="{1E01DE71-8746-40B1-9A1D-BD9E063A487E}" srcOrd="0" destOrd="0" presId="urn:microsoft.com/office/officeart/2005/8/layout/vList5"/>
    <dgm:cxn modelId="{DD0744A1-A986-460C-A41B-5EC0DBBF55E2}" type="presOf" srcId="{FEB39F29-22A7-4DDB-A58C-1F4450ABE7F1}" destId="{115BC36A-B779-4D07-87E7-72507A95A729}" srcOrd="0" destOrd="0" presId="urn:microsoft.com/office/officeart/2005/8/layout/vList5"/>
    <dgm:cxn modelId="{41C489BB-6889-4437-AA26-6CBB26A36FE8}" type="presOf" srcId="{1B6669D5-FCDA-4F58-884D-E0194B22EB40}" destId="{8C46AC30-A58E-4B25-A9C5-A7FB9DB9D0FF}" srcOrd="0" destOrd="0" presId="urn:microsoft.com/office/officeart/2005/8/layout/vList5"/>
    <dgm:cxn modelId="{93B4FD7B-11E9-44DA-A017-4653FA76CC94}" type="presParOf" srcId="{8C46AC30-A58E-4B25-A9C5-A7FB9DB9D0FF}" destId="{75234506-60F2-48DC-8F3E-6B42EC34A3DC}" srcOrd="0" destOrd="0" presId="urn:microsoft.com/office/officeart/2005/8/layout/vList5"/>
    <dgm:cxn modelId="{8152D90D-3EF6-4F1E-B103-EE18105B8C49}" type="presParOf" srcId="{75234506-60F2-48DC-8F3E-6B42EC34A3DC}" destId="{115BC36A-B779-4D07-87E7-72507A95A729}" srcOrd="0" destOrd="0" presId="urn:microsoft.com/office/officeart/2005/8/layout/vList5"/>
    <dgm:cxn modelId="{32A316F8-9BF3-4021-8179-7047360481DE}" type="presParOf" srcId="{8C46AC30-A58E-4B25-A9C5-A7FB9DB9D0FF}" destId="{7949EEFB-D996-47FF-8139-65E2CC785216}" srcOrd="1" destOrd="0" presId="urn:microsoft.com/office/officeart/2005/8/layout/vList5"/>
    <dgm:cxn modelId="{B9DD4A96-F525-421D-A607-8C1328CE65E1}" type="presParOf" srcId="{8C46AC30-A58E-4B25-A9C5-A7FB9DB9D0FF}" destId="{D0028F80-BDB2-4CBE-8FC0-E5DBE452AD43}" srcOrd="2" destOrd="0" presId="urn:microsoft.com/office/officeart/2005/8/layout/vList5"/>
    <dgm:cxn modelId="{31B12992-2070-41D0-BF02-1488A8C221FB}" type="presParOf" srcId="{D0028F80-BDB2-4CBE-8FC0-E5DBE452AD43}" destId="{1E01DE71-8746-40B1-9A1D-BD9E063A487E}" srcOrd="0" destOrd="0" presId="urn:microsoft.com/office/officeart/2005/8/layout/vList5"/>
    <dgm:cxn modelId="{130B9DB1-DC1D-4FEF-9A4E-B8CE2214D24B}" type="presParOf" srcId="{8C46AC30-A58E-4B25-A9C5-A7FB9DB9D0FF}" destId="{64EC5195-378F-483A-85F0-F24FADDEE1AD}" srcOrd="3" destOrd="0" presId="urn:microsoft.com/office/officeart/2005/8/layout/vList5"/>
    <dgm:cxn modelId="{1FC01F11-7748-4348-ABD4-D25DBB6CE67D}" type="presParOf" srcId="{8C46AC30-A58E-4B25-A9C5-A7FB9DB9D0FF}" destId="{106082F0-C746-4F82-AFD5-4830DADFCB2B}" srcOrd="4" destOrd="0" presId="urn:microsoft.com/office/officeart/2005/8/layout/vList5"/>
    <dgm:cxn modelId="{EB2FABC7-AE17-45D8-8CB1-5D1A295F9CCB}" type="presParOf" srcId="{106082F0-C746-4F82-AFD5-4830DADFCB2B}" destId="{A5FFA63C-1609-4158-BFC8-CB8CBAA045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7DC7F1-9C81-446B-8C5C-F92261BEC95C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A882C5-87CE-4132-9853-172613357499}">
      <dgm:prSet/>
      <dgm:spPr/>
      <dgm:t>
        <a:bodyPr/>
        <a:lstStyle/>
        <a:p>
          <a:r>
            <a:rPr lang="ru-RU" dirty="0"/>
            <a:t>Устранение факторов риска</a:t>
          </a:r>
          <a:endParaRPr lang="en-US" dirty="0"/>
        </a:p>
      </dgm:t>
    </dgm:pt>
    <dgm:pt modelId="{FBD22804-95EA-4913-9910-5661820C1BFF}" type="parTrans" cxnId="{7C295AD1-7A08-4082-BDE0-C6C16F05929E}">
      <dgm:prSet/>
      <dgm:spPr/>
      <dgm:t>
        <a:bodyPr/>
        <a:lstStyle/>
        <a:p>
          <a:endParaRPr lang="en-US"/>
        </a:p>
      </dgm:t>
    </dgm:pt>
    <dgm:pt modelId="{AA0117FB-BA1C-4DC4-9D92-E255D513573A}" type="sibTrans" cxnId="{7C295AD1-7A08-4082-BDE0-C6C16F05929E}">
      <dgm:prSet/>
      <dgm:spPr/>
      <dgm:t>
        <a:bodyPr/>
        <a:lstStyle/>
        <a:p>
          <a:endParaRPr lang="en-US"/>
        </a:p>
      </dgm:t>
    </dgm:pt>
    <dgm:pt modelId="{63FF4AB3-5DB1-416B-85D0-445E0B7BE186}">
      <dgm:prSet/>
      <dgm:spPr/>
      <dgm:t>
        <a:bodyPr/>
        <a:lstStyle/>
        <a:p>
          <a:r>
            <a:rPr lang="ru-RU" dirty="0"/>
            <a:t>Тренировочная ходьба</a:t>
          </a:r>
          <a:endParaRPr lang="en-US" dirty="0"/>
        </a:p>
      </dgm:t>
    </dgm:pt>
    <dgm:pt modelId="{391F5FDE-92F5-42FD-A3C2-44D43B1DEEEB}" type="parTrans" cxnId="{A1C72344-2F28-46ED-8340-6C0BEFB735E8}">
      <dgm:prSet/>
      <dgm:spPr/>
      <dgm:t>
        <a:bodyPr/>
        <a:lstStyle/>
        <a:p>
          <a:endParaRPr lang="en-US"/>
        </a:p>
      </dgm:t>
    </dgm:pt>
    <dgm:pt modelId="{ECC8396A-76DD-4FC8-BE68-39BFBADC7B79}" type="sibTrans" cxnId="{A1C72344-2F28-46ED-8340-6C0BEFB735E8}">
      <dgm:prSet/>
      <dgm:spPr/>
      <dgm:t>
        <a:bodyPr/>
        <a:lstStyle/>
        <a:p>
          <a:endParaRPr lang="en-US"/>
        </a:p>
      </dgm:t>
    </dgm:pt>
    <dgm:pt modelId="{5E4A3B1F-E2B2-4D53-AB12-0F29211981D0}">
      <dgm:prSet/>
      <dgm:spPr/>
      <dgm:t>
        <a:bodyPr/>
        <a:lstStyle/>
        <a:p>
          <a:r>
            <a:rPr lang="ru-RU" dirty="0"/>
            <a:t>Фармакологическая терапия</a:t>
          </a:r>
          <a:endParaRPr lang="en-US" dirty="0"/>
        </a:p>
      </dgm:t>
    </dgm:pt>
    <dgm:pt modelId="{FDB09B95-C2A8-49AF-8DA3-C1315982FD2C}" type="parTrans" cxnId="{D42C2134-E1C2-4A6E-88CE-8664EE90AAA8}">
      <dgm:prSet/>
      <dgm:spPr/>
      <dgm:t>
        <a:bodyPr/>
        <a:lstStyle/>
        <a:p>
          <a:endParaRPr lang="en-US"/>
        </a:p>
      </dgm:t>
    </dgm:pt>
    <dgm:pt modelId="{0499DA15-2079-4B76-A243-21BAB1F7AE95}" type="sibTrans" cxnId="{D42C2134-E1C2-4A6E-88CE-8664EE90AAA8}">
      <dgm:prSet/>
      <dgm:spPr/>
      <dgm:t>
        <a:bodyPr/>
        <a:lstStyle/>
        <a:p>
          <a:endParaRPr lang="en-US"/>
        </a:p>
      </dgm:t>
    </dgm:pt>
    <dgm:pt modelId="{2128B258-59D6-4614-B880-305DE8075631}" type="pres">
      <dgm:prSet presAssocID="{DD7DC7F1-9C81-446B-8C5C-F92261BEC95C}" presName="Name0" presStyleCnt="0">
        <dgm:presLayoutVars>
          <dgm:dir/>
          <dgm:animLvl val="lvl"/>
          <dgm:resizeHandles val="exact"/>
        </dgm:presLayoutVars>
      </dgm:prSet>
      <dgm:spPr/>
    </dgm:pt>
    <dgm:pt modelId="{5C226B8B-E0F4-4FCE-BA85-1F7EE3551D9C}" type="pres">
      <dgm:prSet presAssocID="{BEA882C5-87CE-4132-9853-172613357499}" presName="linNode" presStyleCnt="0"/>
      <dgm:spPr/>
    </dgm:pt>
    <dgm:pt modelId="{BC27E556-A5B1-4A10-9612-48A8665499DF}" type="pres">
      <dgm:prSet presAssocID="{BEA882C5-87CE-4132-9853-17261335749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91974D7-C689-470E-A47D-D8729426475B}" type="pres">
      <dgm:prSet presAssocID="{AA0117FB-BA1C-4DC4-9D92-E255D513573A}" presName="sp" presStyleCnt="0"/>
      <dgm:spPr/>
    </dgm:pt>
    <dgm:pt modelId="{5C79FF6D-9265-4E27-A186-D788CAD685CC}" type="pres">
      <dgm:prSet presAssocID="{63FF4AB3-5DB1-416B-85D0-445E0B7BE186}" presName="linNode" presStyleCnt="0"/>
      <dgm:spPr/>
    </dgm:pt>
    <dgm:pt modelId="{43D90CDE-17AE-4FD2-9B35-2BEA51FDBCCA}" type="pres">
      <dgm:prSet presAssocID="{63FF4AB3-5DB1-416B-85D0-445E0B7BE18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FE7C5B-B230-46BC-96E8-5DEC336650BB}" type="pres">
      <dgm:prSet presAssocID="{ECC8396A-76DD-4FC8-BE68-39BFBADC7B79}" presName="sp" presStyleCnt="0"/>
      <dgm:spPr/>
    </dgm:pt>
    <dgm:pt modelId="{7C96C3C1-4220-417C-BBFD-05BB67B37FDA}" type="pres">
      <dgm:prSet presAssocID="{5E4A3B1F-E2B2-4D53-AB12-0F29211981D0}" presName="linNode" presStyleCnt="0"/>
      <dgm:spPr/>
    </dgm:pt>
    <dgm:pt modelId="{FB8B9870-5431-4859-981A-06062CE1A335}" type="pres">
      <dgm:prSet presAssocID="{5E4A3B1F-E2B2-4D53-AB12-0F29211981D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EAB9E30-4495-46DC-843C-8D28A42676F2}" type="presOf" srcId="{63FF4AB3-5DB1-416B-85D0-445E0B7BE186}" destId="{43D90CDE-17AE-4FD2-9B35-2BEA51FDBCCA}" srcOrd="0" destOrd="0" presId="urn:microsoft.com/office/officeart/2005/8/layout/vList5"/>
    <dgm:cxn modelId="{D42C2134-E1C2-4A6E-88CE-8664EE90AAA8}" srcId="{DD7DC7F1-9C81-446B-8C5C-F92261BEC95C}" destId="{5E4A3B1F-E2B2-4D53-AB12-0F29211981D0}" srcOrd="2" destOrd="0" parTransId="{FDB09B95-C2A8-49AF-8DA3-C1315982FD2C}" sibTransId="{0499DA15-2079-4B76-A243-21BAB1F7AE95}"/>
    <dgm:cxn modelId="{A1C72344-2F28-46ED-8340-6C0BEFB735E8}" srcId="{DD7DC7F1-9C81-446B-8C5C-F92261BEC95C}" destId="{63FF4AB3-5DB1-416B-85D0-445E0B7BE186}" srcOrd="1" destOrd="0" parTransId="{391F5FDE-92F5-42FD-A3C2-44D43B1DEEEB}" sibTransId="{ECC8396A-76DD-4FC8-BE68-39BFBADC7B79}"/>
    <dgm:cxn modelId="{33918971-E2E6-4E04-A45B-D6D287849BC7}" type="presOf" srcId="{5E4A3B1F-E2B2-4D53-AB12-0F29211981D0}" destId="{FB8B9870-5431-4859-981A-06062CE1A335}" srcOrd="0" destOrd="0" presId="urn:microsoft.com/office/officeart/2005/8/layout/vList5"/>
    <dgm:cxn modelId="{D02E2385-8930-4E6A-BD53-64C82462340E}" type="presOf" srcId="{BEA882C5-87CE-4132-9853-172613357499}" destId="{BC27E556-A5B1-4A10-9612-48A8665499DF}" srcOrd="0" destOrd="0" presId="urn:microsoft.com/office/officeart/2005/8/layout/vList5"/>
    <dgm:cxn modelId="{D0C6A899-1675-411D-A33A-3EA53E70A49F}" type="presOf" srcId="{DD7DC7F1-9C81-446B-8C5C-F92261BEC95C}" destId="{2128B258-59D6-4614-B880-305DE8075631}" srcOrd="0" destOrd="0" presId="urn:microsoft.com/office/officeart/2005/8/layout/vList5"/>
    <dgm:cxn modelId="{7C295AD1-7A08-4082-BDE0-C6C16F05929E}" srcId="{DD7DC7F1-9C81-446B-8C5C-F92261BEC95C}" destId="{BEA882C5-87CE-4132-9853-172613357499}" srcOrd="0" destOrd="0" parTransId="{FBD22804-95EA-4913-9910-5661820C1BFF}" sibTransId="{AA0117FB-BA1C-4DC4-9D92-E255D513573A}"/>
    <dgm:cxn modelId="{C8B1E665-C97C-48BC-BD78-190C2FDC314A}" type="presParOf" srcId="{2128B258-59D6-4614-B880-305DE8075631}" destId="{5C226B8B-E0F4-4FCE-BA85-1F7EE3551D9C}" srcOrd="0" destOrd="0" presId="urn:microsoft.com/office/officeart/2005/8/layout/vList5"/>
    <dgm:cxn modelId="{CB7BF019-3C99-4846-BCDA-565BFBE10227}" type="presParOf" srcId="{5C226B8B-E0F4-4FCE-BA85-1F7EE3551D9C}" destId="{BC27E556-A5B1-4A10-9612-48A8665499DF}" srcOrd="0" destOrd="0" presId="urn:microsoft.com/office/officeart/2005/8/layout/vList5"/>
    <dgm:cxn modelId="{2680BE76-9134-42C5-A446-FFA0CD917C7A}" type="presParOf" srcId="{2128B258-59D6-4614-B880-305DE8075631}" destId="{391974D7-C689-470E-A47D-D8729426475B}" srcOrd="1" destOrd="0" presId="urn:microsoft.com/office/officeart/2005/8/layout/vList5"/>
    <dgm:cxn modelId="{4A4C8DB6-1C80-473A-8A93-5A5844A77B20}" type="presParOf" srcId="{2128B258-59D6-4614-B880-305DE8075631}" destId="{5C79FF6D-9265-4E27-A186-D788CAD685CC}" srcOrd="2" destOrd="0" presId="urn:microsoft.com/office/officeart/2005/8/layout/vList5"/>
    <dgm:cxn modelId="{C03FF338-471E-44C8-A622-6A6FA43E1B0D}" type="presParOf" srcId="{5C79FF6D-9265-4E27-A186-D788CAD685CC}" destId="{43D90CDE-17AE-4FD2-9B35-2BEA51FDBCCA}" srcOrd="0" destOrd="0" presId="urn:microsoft.com/office/officeart/2005/8/layout/vList5"/>
    <dgm:cxn modelId="{156A97A8-AD79-48F2-AFFA-84D14B0C869F}" type="presParOf" srcId="{2128B258-59D6-4614-B880-305DE8075631}" destId="{6FFE7C5B-B230-46BC-96E8-5DEC336650BB}" srcOrd="3" destOrd="0" presId="urn:microsoft.com/office/officeart/2005/8/layout/vList5"/>
    <dgm:cxn modelId="{5996563C-588D-4B45-AF42-28EF109D493D}" type="presParOf" srcId="{2128B258-59D6-4614-B880-305DE8075631}" destId="{7C96C3C1-4220-417C-BBFD-05BB67B37FDA}" srcOrd="4" destOrd="0" presId="urn:microsoft.com/office/officeart/2005/8/layout/vList5"/>
    <dgm:cxn modelId="{645ACA5A-765F-40CB-A562-FF20CCD52389}" type="presParOf" srcId="{7C96C3C1-4220-417C-BBFD-05BB67B37FDA}" destId="{FB8B9870-5431-4859-981A-06062CE1A3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444C9C-31EF-4335-97DC-DE8BA3C8852C}" type="doc">
      <dgm:prSet loTypeId="urn:microsoft.com/office/officeart/2005/8/layout/vList5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60BB7AA-223E-4124-8EF5-8DAAFADD914B}">
      <dgm:prSet/>
      <dgm:spPr/>
      <dgm:t>
        <a:bodyPr/>
        <a:lstStyle/>
        <a:p>
          <a:r>
            <a:rPr lang="ru-RU" dirty="0" err="1"/>
            <a:t>Эндартерэктомия</a:t>
          </a:r>
          <a:r>
            <a:rPr lang="ru-RU" dirty="0"/>
            <a:t> – удаление пораженной </a:t>
          </a:r>
          <a:r>
            <a:rPr lang="ru-RU" dirty="0" err="1"/>
            <a:t>интимы</a:t>
          </a:r>
          <a:endParaRPr lang="en-US" dirty="0"/>
        </a:p>
      </dgm:t>
    </dgm:pt>
    <dgm:pt modelId="{829EA781-CD82-48CD-8579-F621CDE6797B}" type="parTrans" cxnId="{EDB7517E-B7E4-45D1-86F3-A0156155FD4C}">
      <dgm:prSet/>
      <dgm:spPr/>
      <dgm:t>
        <a:bodyPr/>
        <a:lstStyle/>
        <a:p>
          <a:endParaRPr lang="en-US"/>
        </a:p>
      </dgm:t>
    </dgm:pt>
    <dgm:pt modelId="{33D95268-EFC6-4BF3-8C79-B794CBD30F3A}" type="sibTrans" cxnId="{EDB7517E-B7E4-45D1-86F3-A0156155FD4C}">
      <dgm:prSet/>
      <dgm:spPr/>
      <dgm:t>
        <a:bodyPr/>
        <a:lstStyle/>
        <a:p>
          <a:endParaRPr lang="en-US"/>
        </a:p>
      </dgm:t>
    </dgm:pt>
    <dgm:pt modelId="{873902F7-02FC-4642-8CB1-A4208F9A758F}">
      <dgm:prSet/>
      <dgm:spPr/>
      <dgm:t>
        <a:bodyPr/>
        <a:lstStyle/>
        <a:p>
          <a:r>
            <a:rPr lang="ru-RU" dirty="0"/>
            <a:t>Шунтирование</a:t>
          </a:r>
          <a:endParaRPr lang="en-US" dirty="0"/>
        </a:p>
      </dgm:t>
    </dgm:pt>
    <dgm:pt modelId="{FCD064A9-F359-4A07-90C9-9B5C0F5FBB7A}" type="parTrans" cxnId="{7F9C2B82-6648-4ED9-B688-1880C74BB213}">
      <dgm:prSet/>
      <dgm:spPr/>
      <dgm:t>
        <a:bodyPr/>
        <a:lstStyle/>
        <a:p>
          <a:endParaRPr lang="en-US"/>
        </a:p>
      </dgm:t>
    </dgm:pt>
    <dgm:pt modelId="{A67554FC-E5E1-4443-94F9-6EA43D281506}" type="sibTrans" cxnId="{7F9C2B82-6648-4ED9-B688-1880C74BB213}">
      <dgm:prSet/>
      <dgm:spPr/>
      <dgm:t>
        <a:bodyPr/>
        <a:lstStyle/>
        <a:p>
          <a:endParaRPr lang="en-US"/>
        </a:p>
      </dgm:t>
    </dgm:pt>
    <dgm:pt modelId="{51250536-5394-437C-BE47-1B396410603A}">
      <dgm:prSet/>
      <dgm:spPr/>
      <dgm:t>
        <a:bodyPr/>
        <a:lstStyle/>
        <a:p>
          <a:r>
            <a:rPr lang="ru-RU" dirty="0"/>
            <a:t>Протезирование</a:t>
          </a:r>
          <a:endParaRPr lang="en-US" dirty="0"/>
        </a:p>
      </dgm:t>
    </dgm:pt>
    <dgm:pt modelId="{C65ED71C-AEF3-48A4-A515-C70E796BA31A}" type="parTrans" cxnId="{F73F0A73-2EC9-42DD-BF24-225B77A0DC9E}">
      <dgm:prSet/>
      <dgm:spPr/>
      <dgm:t>
        <a:bodyPr/>
        <a:lstStyle/>
        <a:p>
          <a:endParaRPr lang="en-US"/>
        </a:p>
      </dgm:t>
    </dgm:pt>
    <dgm:pt modelId="{872DF2CB-7232-48C6-9277-E01A3E501E67}" type="sibTrans" cxnId="{F73F0A73-2EC9-42DD-BF24-225B77A0DC9E}">
      <dgm:prSet/>
      <dgm:spPr/>
      <dgm:t>
        <a:bodyPr/>
        <a:lstStyle/>
        <a:p>
          <a:endParaRPr lang="en-US"/>
        </a:p>
      </dgm:t>
    </dgm:pt>
    <dgm:pt modelId="{AFEECFAB-0CD2-471F-B2B9-EB44B0586BED}">
      <dgm:prSet/>
      <dgm:spPr/>
      <dgm:t>
        <a:bodyPr/>
        <a:lstStyle/>
        <a:p>
          <a:r>
            <a:rPr lang="ru-RU" dirty="0" err="1"/>
            <a:t>Эндолюминальная</a:t>
          </a:r>
          <a:r>
            <a:rPr lang="ru-RU" dirty="0"/>
            <a:t> дилатация, дилатация с установкой </a:t>
          </a:r>
          <a:r>
            <a:rPr lang="ru-RU" dirty="0" err="1"/>
            <a:t>стента</a:t>
          </a:r>
          <a:endParaRPr lang="en-US" dirty="0"/>
        </a:p>
      </dgm:t>
    </dgm:pt>
    <dgm:pt modelId="{9565DFF2-F358-4E8D-82F0-D46FC598F9C7}" type="parTrans" cxnId="{4E7ADD6F-5593-455C-8305-3F7C4B27F47C}">
      <dgm:prSet/>
      <dgm:spPr/>
      <dgm:t>
        <a:bodyPr/>
        <a:lstStyle/>
        <a:p>
          <a:endParaRPr lang="en-US"/>
        </a:p>
      </dgm:t>
    </dgm:pt>
    <dgm:pt modelId="{89C65B72-CCD1-4CA9-9447-E6927661E0DC}" type="sibTrans" cxnId="{4E7ADD6F-5593-455C-8305-3F7C4B27F47C}">
      <dgm:prSet/>
      <dgm:spPr/>
      <dgm:t>
        <a:bodyPr/>
        <a:lstStyle/>
        <a:p>
          <a:endParaRPr lang="en-US"/>
        </a:p>
      </dgm:t>
    </dgm:pt>
    <dgm:pt modelId="{5AEE8D7F-B40C-4206-AC21-B4162501F206}" type="pres">
      <dgm:prSet presAssocID="{7C444C9C-31EF-4335-97DC-DE8BA3C8852C}" presName="Name0" presStyleCnt="0">
        <dgm:presLayoutVars>
          <dgm:dir/>
          <dgm:animLvl val="lvl"/>
          <dgm:resizeHandles val="exact"/>
        </dgm:presLayoutVars>
      </dgm:prSet>
      <dgm:spPr/>
    </dgm:pt>
    <dgm:pt modelId="{FC5D291F-61FD-4224-B556-9A209811DF7E}" type="pres">
      <dgm:prSet presAssocID="{560BB7AA-223E-4124-8EF5-8DAAFADD914B}" presName="linNode" presStyleCnt="0"/>
      <dgm:spPr/>
    </dgm:pt>
    <dgm:pt modelId="{8F67AC20-C451-4E68-B44A-CB0F101F79ED}" type="pres">
      <dgm:prSet presAssocID="{560BB7AA-223E-4124-8EF5-8DAAFADD914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4B86903-AFA7-4DE9-8D44-028DE54FA07C}" type="pres">
      <dgm:prSet presAssocID="{33D95268-EFC6-4BF3-8C79-B794CBD30F3A}" presName="sp" presStyleCnt="0"/>
      <dgm:spPr/>
    </dgm:pt>
    <dgm:pt modelId="{81343482-BF8A-463E-8E28-F517A13F9DB6}" type="pres">
      <dgm:prSet presAssocID="{873902F7-02FC-4642-8CB1-A4208F9A758F}" presName="linNode" presStyleCnt="0"/>
      <dgm:spPr/>
    </dgm:pt>
    <dgm:pt modelId="{68A548D3-F176-410E-8631-49B9A3EE6A68}" type="pres">
      <dgm:prSet presAssocID="{873902F7-02FC-4642-8CB1-A4208F9A758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76C877E-83A5-4200-81BE-B1615636D27D}" type="pres">
      <dgm:prSet presAssocID="{A67554FC-E5E1-4443-94F9-6EA43D281506}" presName="sp" presStyleCnt="0"/>
      <dgm:spPr/>
    </dgm:pt>
    <dgm:pt modelId="{98B2EBA2-CAB7-4F6A-9B1D-B4F3299E5890}" type="pres">
      <dgm:prSet presAssocID="{51250536-5394-437C-BE47-1B396410603A}" presName="linNode" presStyleCnt="0"/>
      <dgm:spPr/>
    </dgm:pt>
    <dgm:pt modelId="{D70DC1C8-B286-4C6A-9495-DDA11D44129A}" type="pres">
      <dgm:prSet presAssocID="{51250536-5394-437C-BE47-1B396410603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C7133A7-531F-4BCE-B309-A44D9CF2A952}" type="pres">
      <dgm:prSet presAssocID="{872DF2CB-7232-48C6-9277-E01A3E501E67}" presName="sp" presStyleCnt="0"/>
      <dgm:spPr/>
    </dgm:pt>
    <dgm:pt modelId="{0990F403-ABF0-49A4-B124-ACBF8FC4F6B3}" type="pres">
      <dgm:prSet presAssocID="{AFEECFAB-0CD2-471F-B2B9-EB44B0586BED}" presName="linNode" presStyleCnt="0"/>
      <dgm:spPr/>
    </dgm:pt>
    <dgm:pt modelId="{C222980E-1B8A-4557-807D-C12F48921854}" type="pres">
      <dgm:prSet presAssocID="{AFEECFAB-0CD2-471F-B2B9-EB44B0586BED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D911725-CC93-43BB-8CF4-26A8D07F4577}" type="presOf" srcId="{AFEECFAB-0CD2-471F-B2B9-EB44B0586BED}" destId="{C222980E-1B8A-4557-807D-C12F48921854}" srcOrd="0" destOrd="0" presId="urn:microsoft.com/office/officeart/2005/8/layout/vList5"/>
    <dgm:cxn modelId="{4E7ADD6F-5593-455C-8305-3F7C4B27F47C}" srcId="{7C444C9C-31EF-4335-97DC-DE8BA3C8852C}" destId="{AFEECFAB-0CD2-471F-B2B9-EB44B0586BED}" srcOrd="3" destOrd="0" parTransId="{9565DFF2-F358-4E8D-82F0-D46FC598F9C7}" sibTransId="{89C65B72-CCD1-4CA9-9447-E6927661E0DC}"/>
    <dgm:cxn modelId="{F73F0A73-2EC9-42DD-BF24-225B77A0DC9E}" srcId="{7C444C9C-31EF-4335-97DC-DE8BA3C8852C}" destId="{51250536-5394-437C-BE47-1B396410603A}" srcOrd="2" destOrd="0" parTransId="{C65ED71C-AEF3-48A4-A515-C70E796BA31A}" sibTransId="{872DF2CB-7232-48C6-9277-E01A3E501E67}"/>
    <dgm:cxn modelId="{EDB7517E-B7E4-45D1-86F3-A0156155FD4C}" srcId="{7C444C9C-31EF-4335-97DC-DE8BA3C8852C}" destId="{560BB7AA-223E-4124-8EF5-8DAAFADD914B}" srcOrd="0" destOrd="0" parTransId="{829EA781-CD82-48CD-8579-F621CDE6797B}" sibTransId="{33D95268-EFC6-4BF3-8C79-B794CBD30F3A}"/>
    <dgm:cxn modelId="{7F9C2B82-6648-4ED9-B688-1880C74BB213}" srcId="{7C444C9C-31EF-4335-97DC-DE8BA3C8852C}" destId="{873902F7-02FC-4642-8CB1-A4208F9A758F}" srcOrd="1" destOrd="0" parTransId="{FCD064A9-F359-4A07-90C9-9B5C0F5FBB7A}" sibTransId="{A67554FC-E5E1-4443-94F9-6EA43D281506}"/>
    <dgm:cxn modelId="{D77224B0-1E0A-4ED6-87E7-178D96EEA97C}" type="presOf" srcId="{7C444C9C-31EF-4335-97DC-DE8BA3C8852C}" destId="{5AEE8D7F-B40C-4206-AC21-B4162501F206}" srcOrd="0" destOrd="0" presId="urn:microsoft.com/office/officeart/2005/8/layout/vList5"/>
    <dgm:cxn modelId="{BF8F99C7-3968-45C1-8168-84FBFB460D0A}" type="presOf" srcId="{51250536-5394-437C-BE47-1B396410603A}" destId="{D70DC1C8-B286-4C6A-9495-DDA11D44129A}" srcOrd="0" destOrd="0" presId="urn:microsoft.com/office/officeart/2005/8/layout/vList5"/>
    <dgm:cxn modelId="{26E20CCB-45F6-45FD-BD04-0EEBEFD0D838}" type="presOf" srcId="{560BB7AA-223E-4124-8EF5-8DAAFADD914B}" destId="{8F67AC20-C451-4E68-B44A-CB0F101F79ED}" srcOrd="0" destOrd="0" presId="urn:microsoft.com/office/officeart/2005/8/layout/vList5"/>
    <dgm:cxn modelId="{9033E8F2-8DB7-4847-83C4-AA398B3F95FD}" type="presOf" srcId="{873902F7-02FC-4642-8CB1-A4208F9A758F}" destId="{68A548D3-F176-410E-8631-49B9A3EE6A68}" srcOrd="0" destOrd="0" presId="urn:microsoft.com/office/officeart/2005/8/layout/vList5"/>
    <dgm:cxn modelId="{FD297412-0081-4E30-B6E6-0AA67338892B}" type="presParOf" srcId="{5AEE8D7F-B40C-4206-AC21-B4162501F206}" destId="{FC5D291F-61FD-4224-B556-9A209811DF7E}" srcOrd="0" destOrd="0" presId="urn:microsoft.com/office/officeart/2005/8/layout/vList5"/>
    <dgm:cxn modelId="{0C0D6A6C-5A53-4BA8-B98D-00CE59EC8DE2}" type="presParOf" srcId="{FC5D291F-61FD-4224-B556-9A209811DF7E}" destId="{8F67AC20-C451-4E68-B44A-CB0F101F79ED}" srcOrd="0" destOrd="0" presId="urn:microsoft.com/office/officeart/2005/8/layout/vList5"/>
    <dgm:cxn modelId="{8889BFF9-BB0A-4F84-872E-17004B1685EE}" type="presParOf" srcId="{5AEE8D7F-B40C-4206-AC21-B4162501F206}" destId="{E4B86903-AFA7-4DE9-8D44-028DE54FA07C}" srcOrd="1" destOrd="0" presId="urn:microsoft.com/office/officeart/2005/8/layout/vList5"/>
    <dgm:cxn modelId="{64DE80BF-0010-43E0-871C-33EBE54219F2}" type="presParOf" srcId="{5AEE8D7F-B40C-4206-AC21-B4162501F206}" destId="{81343482-BF8A-463E-8E28-F517A13F9DB6}" srcOrd="2" destOrd="0" presId="urn:microsoft.com/office/officeart/2005/8/layout/vList5"/>
    <dgm:cxn modelId="{2AC754FA-DF7A-4381-AEF8-775225195352}" type="presParOf" srcId="{81343482-BF8A-463E-8E28-F517A13F9DB6}" destId="{68A548D3-F176-410E-8631-49B9A3EE6A68}" srcOrd="0" destOrd="0" presId="urn:microsoft.com/office/officeart/2005/8/layout/vList5"/>
    <dgm:cxn modelId="{29B40ED0-C396-481F-8775-62EE2CBEE76A}" type="presParOf" srcId="{5AEE8D7F-B40C-4206-AC21-B4162501F206}" destId="{B76C877E-83A5-4200-81BE-B1615636D27D}" srcOrd="3" destOrd="0" presId="urn:microsoft.com/office/officeart/2005/8/layout/vList5"/>
    <dgm:cxn modelId="{579AA899-8EF0-40B7-94DE-C7418C399B5C}" type="presParOf" srcId="{5AEE8D7F-B40C-4206-AC21-B4162501F206}" destId="{98B2EBA2-CAB7-4F6A-9B1D-B4F3299E5890}" srcOrd="4" destOrd="0" presId="urn:microsoft.com/office/officeart/2005/8/layout/vList5"/>
    <dgm:cxn modelId="{856D506C-82BC-4707-A943-C589C2AD9BBA}" type="presParOf" srcId="{98B2EBA2-CAB7-4F6A-9B1D-B4F3299E5890}" destId="{D70DC1C8-B286-4C6A-9495-DDA11D44129A}" srcOrd="0" destOrd="0" presId="urn:microsoft.com/office/officeart/2005/8/layout/vList5"/>
    <dgm:cxn modelId="{CFD6F76E-2F9A-4E22-A7CA-5F653470F730}" type="presParOf" srcId="{5AEE8D7F-B40C-4206-AC21-B4162501F206}" destId="{3C7133A7-531F-4BCE-B309-A44D9CF2A952}" srcOrd="5" destOrd="0" presId="urn:microsoft.com/office/officeart/2005/8/layout/vList5"/>
    <dgm:cxn modelId="{3253FDDE-545F-4A66-8021-29DAA94F2F91}" type="presParOf" srcId="{5AEE8D7F-B40C-4206-AC21-B4162501F206}" destId="{0990F403-ABF0-49A4-B124-ACBF8FC4F6B3}" srcOrd="6" destOrd="0" presId="urn:microsoft.com/office/officeart/2005/8/layout/vList5"/>
    <dgm:cxn modelId="{BAD00930-339C-48AE-8F76-9C4A8CA989EB}" type="presParOf" srcId="{0990F403-ABF0-49A4-B124-ACBF8FC4F6B3}" destId="{C222980E-1B8A-4557-807D-C12F4892185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8EBD-B3F0-47EB-ACA4-D96BD2F0E71E}">
      <dsp:nvSpPr>
        <dsp:cNvPr id="0" name=""/>
        <dsp:cNvSpPr/>
      </dsp:nvSpPr>
      <dsp:spPr>
        <a:xfrm>
          <a:off x="0" y="104667"/>
          <a:ext cx="4678020" cy="10568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Общая распространенность варьируется в пределах 3-10%, возрастая до 15-20% среди больных старше 70 лет . </a:t>
          </a:r>
          <a:endParaRPr lang="en-US" sz="1500" kern="1200"/>
        </a:p>
      </dsp:txBody>
      <dsp:txXfrm>
        <a:off x="51591" y="156258"/>
        <a:ext cx="4574838" cy="953657"/>
      </dsp:txXfrm>
    </dsp:sp>
    <dsp:sp modelId="{D7A9DB82-1DD0-4720-8746-07ACB5E6C716}">
      <dsp:nvSpPr>
        <dsp:cNvPr id="0" name=""/>
        <dsp:cNvSpPr/>
      </dsp:nvSpPr>
      <dsp:spPr>
        <a:xfrm>
          <a:off x="0" y="1204706"/>
          <a:ext cx="4678020" cy="1056839"/>
        </a:xfrm>
        <a:prstGeom prst="roundRect">
          <a:avLst/>
        </a:prstGeom>
        <a:gradFill rotWithShape="0">
          <a:gsLst>
            <a:gs pos="0">
              <a:schemeClr val="accent4">
                <a:hueOff val="6546825"/>
                <a:satOff val="-615"/>
                <a:lumOff val="784"/>
                <a:alphaOff val="0"/>
                <a:tint val="96000"/>
                <a:lumMod val="102000"/>
              </a:schemeClr>
            </a:gs>
            <a:gs pos="100000">
              <a:schemeClr val="accent4">
                <a:hueOff val="6546825"/>
                <a:satOff val="-615"/>
                <a:lumOff val="78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Соотношение симптомных и асимптомных больных не-зависимо от возраста и обычно находится в пределах от 1:3 до 1:4. </a:t>
          </a:r>
          <a:endParaRPr lang="en-US" sz="1500" kern="1200"/>
        </a:p>
      </dsp:txBody>
      <dsp:txXfrm>
        <a:off x="51591" y="1256297"/>
        <a:ext cx="4574838" cy="953657"/>
      </dsp:txXfrm>
    </dsp:sp>
    <dsp:sp modelId="{892C5ADE-ADCD-4B74-8FB1-21681CE2615B}">
      <dsp:nvSpPr>
        <dsp:cNvPr id="0" name=""/>
        <dsp:cNvSpPr/>
      </dsp:nvSpPr>
      <dsp:spPr>
        <a:xfrm>
          <a:off x="0" y="2304745"/>
          <a:ext cx="4678020" cy="1056839"/>
        </a:xfrm>
        <a:prstGeom prst="roundRect">
          <a:avLst/>
        </a:prstGeom>
        <a:gradFill rotWithShape="0">
          <a:gsLst>
            <a:gs pos="0">
              <a:schemeClr val="accent4">
                <a:hueOff val="13093651"/>
                <a:satOff val="-1230"/>
                <a:lumOff val="1568"/>
                <a:alphaOff val="0"/>
                <a:tint val="96000"/>
                <a:lumMod val="102000"/>
              </a:schemeClr>
            </a:gs>
            <a:gs pos="100000">
              <a:schemeClr val="accent4">
                <a:hueOff val="13093651"/>
                <a:satOff val="-1230"/>
                <a:lumOff val="156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 результатам аутопсий среди взрослого населения у 15% мужчин и у 5% женщин, которые при жизни не предъявляли жалоб, были выявлены стенозы более 50% артерий нижних конечностей. </a:t>
          </a:r>
          <a:endParaRPr lang="en-US" sz="1500" kern="1200"/>
        </a:p>
      </dsp:txBody>
      <dsp:txXfrm>
        <a:off x="51591" y="2356336"/>
        <a:ext cx="4574838" cy="953657"/>
      </dsp:txXfrm>
    </dsp:sp>
    <dsp:sp modelId="{36CC7B44-8F61-4243-8919-E9A87313FC2A}">
      <dsp:nvSpPr>
        <dsp:cNvPr id="0" name=""/>
        <dsp:cNvSpPr/>
      </dsp:nvSpPr>
      <dsp:spPr>
        <a:xfrm>
          <a:off x="0" y="3404784"/>
          <a:ext cx="4678020" cy="1056839"/>
        </a:xfrm>
        <a:prstGeom prst="roundRect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На каждого пациента с симптомным ЗПА приходится от трех до четырех пациентов с ЗПА без симптомов перемежающейся хромоты.</a:t>
          </a:r>
          <a:endParaRPr lang="en-US" sz="1500" kern="1200"/>
        </a:p>
      </dsp:txBody>
      <dsp:txXfrm>
        <a:off x="51591" y="3456375"/>
        <a:ext cx="4574838" cy="953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E950-3D78-4C3A-91E2-8E85D6D15CF3}">
      <dsp:nvSpPr>
        <dsp:cNvPr id="0" name=""/>
        <dsp:cNvSpPr/>
      </dsp:nvSpPr>
      <dsp:spPr>
        <a:xfrm>
          <a:off x="2338156" y="37"/>
          <a:ext cx="2630426" cy="1510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Чрескожная транслюминальная баллонная ангиопластика (эндоваскулярная дилатация)</a:t>
          </a:r>
          <a:endParaRPr lang="en-US" sz="1600" kern="1200" dirty="0"/>
        </a:p>
      </dsp:txBody>
      <dsp:txXfrm>
        <a:off x="2411893" y="73774"/>
        <a:ext cx="2482952" cy="1363044"/>
      </dsp:txXfrm>
    </dsp:sp>
    <dsp:sp modelId="{851AFD19-50BE-48BA-A95F-25F9BC1C3996}">
      <dsp:nvSpPr>
        <dsp:cNvPr id="0" name=""/>
        <dsp:cNvSpPr/>
      </dsp:nvSpPr>
      <dsp:spPr>
        <a:xfrm>
          <a:off x="2338156" y="1586081"/>
          <a:ext cx="2630426" cy="1510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Эндосваскулярная</a:t>
          </a:r>
          <a:r>
            <a:rPr lang="ru-RU" sz="1600" kern="1200" dirty="0"/>
            <a:t> установка </a:t>
          </a:r>
          <a:r>
            <a:rPr lang="ru-RU" sz="1600" kern="1200" dirty="0" err="1"/>
            <a:t>стента</a:t>
          </a:r>
          <a:r>
            <a:rPr lang="ru-RU" sz="1600" kern="1200" dirty="0"/>
            <a:t> или эндопротеза</a:t>
          </a:r>
          <a:endParaRPr lang="en-US" sz="1600" kern="1200" dirty="0"/>
        </a:p>
      </dsp:txBody>
      <dsp:txXfrm>
        <a:off x="2411893" y="1659818"/>
        <a:ext cx="2482952" cy="13630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B52A2-7312-4699-9B50-77EAB079C5E0}">
      <dsp:nvSpPr>
        <dsp:cNvPr id="0" name=""/>
        <dsp:cNvSpPr/>
      </dsp:nvSpPr>
      <dsp:spPr>
        <a:xfrm>
          <a:off x="1496966" y="2006"/>
          <a:ext cx="1684087" cy="87736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Кровотечение</a:t>
          </a:r>
          <a:endParaRPr lang="en-US" sz="1200" kern="1200" dirty="0"/>
        </a:p>
      </dsp:txBody>
      <dsp:txXfrm>
        <a:off x="1539795" y="44835"/>
        <a:ext cx="1598429" cy="791703"/>
      </dsp:txXfrm>
    </dsp:sp>
    <dsp:sp modelId="{8AC551FB-4085-43B0-BA98-976D3C17F076}">
      <dsp:nvSpPr>
        <dsp:cNvPr id="0" name=""/>
        <dsp:cNvSpPr/>
      </dsp:nvSpPr>
      <dsp:spPr>
        <a:xfrm>
          <a:off x="1496966" y="923235"/>
          <a:ext cx="1684087" cy="87736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02577"/>
                <a:satOff val="2409"/>
                <a:lumOff val="6818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102577"/>
                <a:satOff val="2409"/>
                <a:lumOff val="681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Гематома</a:t>
          </a:r>
          <a:endParaRPr lang="en-US" sz="1200" kern="1200" dirty="0"/>
        </a:p>
      </dsp:txBody>
      <dsp:txXfrm>
        <a:off x="1539795" y="966064"/>
        <a:ext cx="1598429" cy="791703"/>
      </dsp:txXfrm>
    </dsp:sp>
    <dsp:sp modelId="{ECCDB68C-3E65-485E-8D4F-EF46060748AE}">
      <dsp:nvSpPr>
        <dsp:cNvPr id="0" name=""/>
        <dsp:cNvSpPr/>
      </dsp:nvSpPr>
      <dsp:spPr>
        <a:xfrm>
          <a:off x="1496966" y="1844464"/>
          <a:ext cx="1684087" cy="87736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5154"/>
                <a:satOff val="4818"/>
                <a:lumOff val="13635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205154"/>
                <a:satOff val="4818"/>
                <a:lumOff val="1363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Ложные аневризмы анастомоза</a:t>
          </a:r>
          <a:endParaRPr lang="en-US" sz="1200" kern="1200" dirty="0"/>
        </a:p>
      </dsp:txBody>
      <dsp:txXfrm>
        <a:off x="1539795" y="1887293"/>
        <a:ext cx="1598429" cy="791703"/>
      </dsp:txXfrm>
    </dsp:sp>
    <dsp:sp modelId="{FA3B7C23-EDC3-45C3-8A22-DF37C7CC4FBB}">
      <dsp:nvSpPr>
        <dsp:cNvPr id="0" name=""/>
        <dsp:cNvSpPr/>
      </dsp:nvSpPr>
      <dsp:spPr>
        <a:xfrm>
          <a:off x="1496966" y="2765694"/>
          <a:ext cx="1684087" cy="87736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7730"/>
                <a:satOff val="7226"/>
                <a:lumOff val="20453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307730"/>
                <a:satOff val="7226"/>
                <a:lumOff val="20453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Стеноз анастомоза</a:t>
          </a:r>
          <a:endParaRPr lang="en-US" sz="1200" kern="1200" dirty="0"/>
        </a:p>
      </dsp:txBody>
      <dsp:txXfrm>
        <a:off x="1539795" y="2808523"/>
        <a:ext cx="1598429" cy="791703"/>
      </dsp:txXfrm>
    </dsp:sp>
    <dsp:sp modelId="{82E497E8-E229-4983-B5EC-07BFF8E3F690}">
      <dsp:nvSpPr>
        <dsp:cNvPr id="0" name=""/>
        <dsp:cNvSpPr/>
      </dsp:nvSpPr>
      <dsp:spPr>
        <a:xfrm>
          <a:off x="1496966" y="3686923"/>
          <a:ext cx="1684087" cy="87736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10307"/>
                <a:satOff val="9635"/>
                <a:lumOff val="2727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410307"/>
                <a:satOff val="9635"/>
                <a:lumOff val="2727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Тромбоз шунта реконструированной артерии</a:t>
          </a:r>
          <a:endParaRPr lang="en-US" sz="1200" kern="1200" dirty="0"/>
        </a:p>
      </dsp:txBody>
      <dsp:txXfrm>
        <a:off x="1539795" y="3729752"/>
        <a:ext cx="1598429" cy="7917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3B51C-E1B8-4B6D-896E-829ED535C913}">
      <dsp:nvSpPr>
        <dsp:cNvPr id="0" name=""/>
        <dsp:cNvSpPr/>
      </dsp:nvSpPr>
      <dsp:spPr>
        <a:xfrm>
          <a:off x="2338156" y="1549"/>
          <a:ext cx="2630426" cy="745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Этиология </a:t>
          </a:r>
          <a:r>
            <a:rPr lang="ru-RU" sz="900" kern="1200" dirty="0"/>
            <a:t>– указывается основная причина нарушения кровотока – атеросклероз, эндартериит, аорто-артериит, прочие окклюзии (</a:t>
          </a:r>
          <a:r>
            <a:rPr lang="ru-RU" sz="900" kern="1200" dirty="0" err="1"/>
            <a:t>экстравазальные</a:t>
          </a:r>
          <a:r>
            <a:rPr lang="ru-RU" sz="900" kern="1200" dirty="0"/>
            <a:t> стенозы, посттравматические окклюзии, гипоплазии сосудов и т.п.).</a:t>
          </a:r>
          <a:endParaRPr lang="en-US" sz="900" kern="1200" dirty="0"/>
        </a:p>
      </dsp:txBody>
      <dsp:txXfrm>
        <a:off x="2374545" y="37938"/>
        <a:ext cx="2557648" cy="672652"/>
      </dsp:txXfrm>
    </dsp:sp>
    <dsp:sp modelId="{BF92E95A-340B-4EB8-A301-972671FAF11C}">
      <dsp:nvSpPr>
        <dsp:cNvPr id="0" name=""/>
        <dsp:cNvSpPr/>
      </dsp:nvSpPr>
      <dsp:spPr>
        <a:xfrm>
          <a:off x="2338156" y="784252"/>
          <a:ext cx="2630426" cy="745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Характер</a:t>
          </a:r>
          <a:r>
            <a:rPr lang="ru-RU" sz="900" kern="1200" dirty="0"/>
            <a:t> – указывается степень сужения просвета – окклюзия или стеноз.</a:t>
          </a:r>
          <a:endParaRPr lang="en-US" sz="900" kern="1200" dirty="0"/>
        </a:p>
      </dsp:txBody>
      <dsp:txXfrm>
        <a:off x="2374545" y="820641"/>
        <a:ext cx="2557648" cy="672652"/>
      </dsp:txXfrm>
    </dsp:sp>
    <dsp:sp modelId="{4B7D483B-6D9E-47B7-BE83-66B93081521C}">
      <dsp:nvSpPr>
        <dsp:cNvPr id="0" name=""/>
        <dsp:cNvSpPr/>
      </dsp:nvSpPr>
      <dsp:spPr>
        <a:xfrm>
          <a:off x="2338156" y="1566954"/>
          <a:ext cx="2630426" cy="745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Локализация</a:t>
          </a:r>
          <a:r>
            <a:rPr lang="ru-RU" sz="900" kern="1200" dirty="0"/>
            <a:t> – указывается уровень поражения артерии.</a:t>
          </a:r>
          <a:endParaRPr lang="en-US" sz="900" kern="1200" dirty="0"/>
        </a:p>
      </dsp:txBody>
      <dsp:txXfrm>
        <a:off x="2374545" y="1603343"/>
        <a:ext cx="2557648" cy="672652"/>
      </dsp:txXfrm>
    </dsp:sp>
    <dsp:sp modelId="{64C6BB07-7AC3-46D2-AC37-94FC4A4AF20E}">
      <dsp:nvSpPr>
        <dsp:cNvPr id="0" name=""/>
        <dsp:cNvSpPr/>
      </dsp:nvSpPr>
      <dsp:spPr>
        <a:xfrm>
          <a:off x="2338156" y="2349657"/>
          <a:ext cx="2630426" cy="745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Степень поражения </a:t>
          </a:r>
          <a:r>
            <a:rPr lang="ru-RU" sz="900" kern="1200" dirty="0"/>
            <a:t>– указываются стадии ишемии.</a:t>
          </a:r>
          <a:endParaRPr lang="en-US" sz="900" kern="1200" dirty="0"/>
        </a:p>
      </dsp:txBody>
      <dsp:txXfrm>
        <a:off x="2374545" y="2386046"/>
        <a:ext cx="2557648" cy="6726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0C04C-7437-4917-B5D8-C642581AA36C}">
      <dsp:nvSpPr>
        <dsp:cNvPr id="0" name=""/>
        <dsp:cNvSpPr/>
      </dsp:nvSpPr>
      <dsp:spPr>
        <a:xfrm>
          <a:off x="0" y="378"/>
          <a:ext cx="7306740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5FA74-5FBC-4E76-B921-33703DBCEB7A}">
      <dsp:nvSpPr>
        <dsp:cNvPr id="0" name=""/>
        <dsp:cNvSpPr/>
      </dsp:nvSpPr>
      <dsp:spPr>
        <a:xfrm>
          <a:off x="0" y="378"/>
          <a:ext cx="7306740" cy="61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Объемная сфигмография </a:t>
          </a:r>
          <a:r>
            <a:rPr lang="ru-RU" sz="1200" kern="1200" dirty="0"/>
            <a:t>– позволяет регистрировать суммарные колебания сосудистой стенки и оценивать магистральный кровоток, пульсацию и состояние сосудистой стенки на протяжении всей конечности;</a:t>
          </a:r>
          <a:endParaRPr lang="en-US" sz="1200" kern="1200" dirty="0"/>
        </a:p>
      </dsp:txBody>
      <dsp:txXfrm>
        <a:off x="0" y="378"/>
        <a:ext cx="7306740" cy="619176"/>
      </dsp:txXfrm>
    </dsp:sp>
    <dsp:sp modelId="{049D43AC-6627-40A4-816A-FA168AF52C6E}">
      <dsp:nvSpPr>
        <dsp:cNvPr id="0" name=""/>
        <dsp:cNvSpPr/>
      </dsp:nvSpPr>
      <dsp:spPr>
        <a:xfrm>
          <a:off x="0" y="619554"/>
          <a:ext cx="7306740" cy="0"/>
        </a:xfrm>
        <a:prstGeom prst="line">
          <a:avLst/>
        </a:prstGeom>
        <a:solidFill>
          <a:schemeClr val="accent3">
            <a:shade val="80000"/>
            <a:hueOff val="-97479"/>
            <a:satOff val="1707"/>
            <a:lumOff val="6447"/>
            <a:alphaOff val="0"/>
          </a:schemeClr>
        </a:solidFill>
        <a:ln w="15875" cap="rnd" cmpd="sng" algn="ctr">
          <a:solidFill>
            <a:schemeClr val="accent3">
              <a:shade val="80000"/>
              <a:hueOff val="-97479"/>
              <a:satOff val="1707"/>
              <a:lumOff val="64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EAC4A-6C83-4039-B8AC-304597E7677B}">
      <dsp:nvSpPr>
        <dsp:cNvPr id="0" name=""/>
        <dsp:cNvSpPr/>
      </dsp:nvSpPr>
      <dsp:spPr>
        <a:xfrm>
          <a:off x="0" y="619554"/>
          <a:ext cx="7306740" cy="61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FF0000"/>
              </a:solidFill>
            </a:rPr>
            <a:t>Реовазография</a:t>
          </a:r>
          <a:r>
            <a:rPr lang="ru-RU" sz="1200" kern="1200" dirty="0"/>
            <a:t> – метод для оценки состояния периферического и центрального кровообращения в зависимости от изменения электрического сопротивления. Измеряет объемный кровоток в конечности, позволяет оценить магистральный и коллатеральный кровоток в конечности;</a:t>
          </a:r>
          <a:endParaRPr lang="en-US" sz="1200" kern="1200" dirty="0"/>
        </a:p>
      </dsp:txBody>
      <dsp:txXfrm>
        <a:off x="0" y="619554"/>
        <a:ext cx="7306740" cy="619176"/>
      </dsp:txXfrm>
    </dsp:sp>
    <dsp:sp modelId="{B0481F75-8A2B-45DB-B46F-A316DD91368A}">
      <dsp:nvSpPr>
        <dsp:cNvPr id="0" name=""/>
        <dsp:cNvSpPr/>
      </dsp:nvSpPr>
      <dsp:spPr>
        <a:xfrm>
          <a:off x="0" y="1238730"/>
          <a:ext cx="7306740" cy="0"/>
        </a:xfrm>
        <a:prstGeom prst="line">
          <a:avLst/>
        </a:prstGeom>
        <a:solidFill>
          <a:schemeClr val="accent3">
            <a:shade val="80000"/>
            <a:hueOff val="-194958"/>
            <a:satOff val="3414"/>
            <a:lumOff val="12895"/>
            <a:alphaOff val="0"/>
          </a:schemeClr>
        </a:solidFill>
        <a:ln w="15875" cap="rnd" cmpd="sng" algn="ctr">
          <a:solidFill>
            <a:schemeClr val="accent3">
              <a:shade val="80000"/>
              <a:hueOff val="-194958"/>
              <a:satOff val="3414"/>
              <a:lumOff val="12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FBA76-EA84-4C1F-8E18-6620C1CD64B0}">
      <dsp:nvSpPr>
        <dsp:cNvPr id="0" name=""/>
        <dsp:cNvSpPr/>
      </dsp:nvSpPr>
      <dsp:spPr>
        <a:xfrm>
          <a:off x="0" y="1238730"/>
          <a:ext cx="7306740" cy="61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FF0000"/>
              </a:solidFill>
            </a:rPr>
            <a:t>Фоноангиография</a:t>
          </a:r>
          <a:r>
            <a:rPr lang="ru-RU" sz="1200" kern="1200" dirty="0"/>
            <a:t> – метод для регистрации и оценки сосудистых шумов, возникающих при нарушении проходимости магистральных сосудов;</a:t>
          </a:r>
          <a:endParaRPr lang="en-US" sz="1200" kern="1200" dirty="0"/>
        </a:p>
      </dsp:txBody>
      <dsp:txXfrm>
        <a:off x="0" y="1238730"/>
        <a:ext cx="7306740" cy="619176"/>
      </dsp:txXfrm>
    </dsp:sp>
    <dsp:sp modelId="{C916D482-9EEF-4F30-8D79-1D4C1F4FCA76}">
      <dsp:nvSpPr>
        <dsp:cNvPr id="0" name=""/>
        <dsp:cNvSpPr/>
      </dsp:nvSpPr>
      <dsp:spPr>
        <a:xfrm>
          <a:off x="0" y="1857907"/>
          <a:ext cx="7306740" cy="0"/>
        </a:xfrm>
        <a:prstGeom prst="line">
          <a:avLst/>
        </a:prstGeom>
        <a:solidFill>
          <a:schemeClr val="accent3">
            <a:shade val="80000"/>
            <a:hueOff val="-292436"/>
            <a:satOff val="5121"/>
            <a:lumOff val="19342"/>
            <a:alphaOff val="0"/>
          </a:schemeClr>
        </a:solidFill>
        <a:ln w="15875" cap="rnd" cmpd="sng" algn="ctr">
          <a:solidFill>
            <a:schemeClr val="accent3">
              <a:shade val="80000"/>
              <a:hueOff val="-292436"/>
              <a:satOff val="5121"/>
              <a:lumOff val="193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7AA5E-25D3-46C4-998B-0501E2E8EA71}">
      <dsp:nvSpPr>
        <dsp:cNvPr id="0" name=""/>
        <dsp:cNvSpPr/>
      </dsp:nvSpPr>
      <dsp:spPr>
        <a:xfrm>
          <a:off x="0" y="1857907"/>
          <a:ext cx="7306740" cy="61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Кожная </a:t>
          </a:r>
          <a:r>
            <a:rPr lang="ru-RU" sz="1200" b="1" kern="1200" dirty="0" err="1">
              <a:solidFill>
                <a:srgbClr val="FF0000"/>
              </a:solidFill>
            </a:rPr>
            <a:t>электротермометрия</a:t>
          </a:r>
          <a:r>
            <a:rPr lang="ru-RU" sz="1200" b="1" kern="1200" dirty="0">
              <a:solidFill>
                <a:srgbClr val="FF0000"/>
              </a:solidFill>
            </a:rPr>
            <a:t> </a:t>
          </a:r>
          <a:r>
            <a:rPr lang="ru-RU" sz="1200" kern="1200" dirty="0"/>
            <a:t>– помогает в оценке состояния периферического кровообращения, снижение кожной температуры на 0,5–10 С говорит о достоверном снижении кровотока в конечности;</a:t>
          </a:r>
          <a:endParaRPr lang="en-US" sz="1200" kern="1200" dirty="0"/>
        </a:p>
      </dsp:txBody>
      <dsp:txXfrm>
        <a:off x="0" y="1857907"/>
        <a:ext cx="7306740" cy="619176"/>
      </dsp:txXfrm>
    </dsp:sp>
    <dsp:sp modelId="{116ED312-5692-475D-B9DD-1ED26250FECA}">
      <dsp:nvSpPr>
        <dsp:cNvPr id="0" name=""/>
        <dsp:cNvSpPr/>
      </dsp:nvSpPr>
      <dsp:spPr>
        <a:xfrm>
          <a:off x="0" y="2477083"/>
          <a:ext cx="7306740" cy="0"/>
        </a:xfrm>
        <a:prstGeom prst="line">
          <a:avLst/>
        </a:prstGeom>
        <a:solidFill>
          <a:schemeClr val="accent3">
            <a:shade val="80000"/>
            <a:hueOff val="-389915"/>
            <a:satOff val="6828"/>
            <a:lumOff val="25790"/>
            <a:alphaOff val="0"/>
          </a:schemeClr>
        </a:solidFill>
        <a:ln w="15875" cap="rnd" cmpd="sng" algn="ctr">
          <a:solidFill>
            <a:schemeClr val="accent3">
              <a:shade val="80000"/>
              <a:hueOff val="-389915"/>
              <a:satOff val="6828"/>
              <a:lumOff val="25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2044A-7A55-475E-B5EE-256499B00ABD}">
      <dsp:nvSpPr>
        <dsp:cNvPr id="0" name=""/>
        <dsp:cNvSpPr/>
      </dsp:nvSpPr>
      <dsp:spPr>
        <a:xfrm>
          <a:off x="0" y="2477083"/>
          <a:ext cx="7306740" cy="61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Термография</a:t>
          </a:r>
          <a:r>
            <a:rPr lang="ru-RU" sz="1200" kern="1200" dirty="0"/>
            <a:t> – более современный способ оценки изменений температуры конечности, позволяет оценить отдельные участки изменения кожной температуры в любом участке тела.</a:t>
          </a:r>
          <a:endParaRPr lang="en-US" sz="1200" kern="1200" dirty="0"/>
        </a:p>
      </dsp:txBody>
      <dsp:txXfrm>
        <a:off x="0" y="2477083"/>
        <a:ext cx="7306740" cy="619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A7CA8-3A7B-480A-815B-6097B43AAFEC}">
      <dsp:nvSpPr>
        <dsp:cNvPr id="0" name=""/>
        <dsp:cNvSpPr/>
      </dsp:nvSpPr>
      <dsp:spPr>
        <a:xfrm>
          <a:off x="0" y="0"/>
          <a:ext cx="73067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7CBA12-D38C-4C4B-9EA8-ECA267920575}">
      <dsp:nvSpPr>
        <dsp:cNvPr id="0" name=""/>
        <dsp:cNvSpPr/>
      </dsp:nvSpPr>
      <dsp:spPr>
        <a:xfrm>
          <a:off x="0" y="0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УЗИ сосудов позволяет определить зоны окклюзии и стеноза магистральных артерий;</a:t>
          </a:r>
          <a:endParaRPr lang="en-US" sz="1200" kern="1200"/>
        </a:p>
      </dsp:txBody>
      <dsp:txXfrm>
        <a:off x="0" y="0"/>
        <a:ext cx="7306740" cy="774159"/>
      </dsp:txXfrm>
    </dsp:sp>
    <dsp:sp modelId="{6BC3E2CC-E27D-4F5F-A1A0-48E744B5AA4F}">
      <dsp:nvSpPr>
        <dsp:cNvPr id="0" name=""/>
        <dsp:cNvSpPr/>
      </dsp:nvSpPr>
      <dsp:spPr>
        <a:xfrm>
          <a:off x="0" y="774159"/>
          <a:ext cx="73067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6FEA5D-84B5-4DE3-91F9-151A5ED130E4}">
      <dsp:nvSpPr>
        <dsp:cNvPr id="0" name=""/>
        <dsp:cNvSpPr/>
      </dsp:nvSpPr>
      <dsp:spPr>
        <a:xfrm>
          <a:off x="0" y="774159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Ультразвуковая допплерография (УЗДГ) – позволяет определить наличие пульсации, сегментарное АД, объемный минутный кровоток, скорость кровотока, оцени­вает состояние сосудистой стенки, зоны коллатерального и магистрального крово­обращения на сегментах конечности;</a:t>
          </a:r>
          <a:endParaRPr lang="en-US" sz="1200" kern="1200"/>
        </a:p>
      </dsp:txBody>
      <dsp:txXfrm>
        <a:off x="0" y="774159"/>
        <a:ext cx="7306740" cy="774159"/>
      </dsp:txXfrm>
    </dsp:sp>
    <dsp:sp modelId="{C7026479-AF12-4C02-935B-7CFD8E23CD0C}">
      <dsp:nvSpPr>
        <dsp:cNvPr id="0" name=""/>
        <dsp:cNvSpPr/>
      </dsp:nvSpPr>
      <dsp:spPr>
        <a:xfrm>
          <a:off x="0" y="1548319"/>
          <a:ext cx="73067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AFF9F4-8FFF-4640-9C58-75629411EB64}">
      <dsp:nvSpPr>
        <dsp:cNvPr id="0" name=""/>
        <dsp:cNvSpPr/>
      </dsp:nvSpPr>
      <dsp:spPr>
        <a:xfrm>
          <a:off x="0" y="154831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Дуплексное ультразвуковое сканирование с допплерографией – существенно дополняет УЗДГ графическим изображением зон окклюзии или стеноза с оценкой характеристик изменения проходимости сосудистого русла, измерением протяженности окклюзирующего субстрата с оценкой его плотности, оценкой диаметров и состояния сосудистой стенки;</a:t>
          </a:r>
          <a:endParaRPr lang="en-US" sz="1200" kern="1200"/>
        </a:p>
      </dsp:txBody>
      <dsp:txXfrm>
        <a:off x="0" y="1548318"/>
        <a:ext cx="7306740" cy="774159"/>
      </dsp:txXfrm>
    </dsp:sp>
    <dsp:sp modelId="{EB77361A-A2E6-4CFE-995C-A445BDA803FB}">
      <dsp:nvSpPr>
        <dsp:cNvPr id="0" name=""/>
        <dsp:cNvSpPr/>
      </dsp:nvSpPr>
      <dsp:spPr>
        <a:xfrm>
          <a:off x="0" y="2322478"/>
          <a:ext cx="73067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827AE0-26BC-4A10-8135-E7A5177BDE50}">
      <dsp:nvSpPr>
        <dsp:cNvPr id="0" name=""/>
        <dsp:cNvSpPr/>
      </dsp:nvSpPr>
      <dsp:spPr>
        <a:xfrm>
          <a:off x="0" y="232247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Радиоизотопное исследование с Хе-133 позволяет оценить состояние периферического кровенаполнения и жизнеспособность конечности при ишемии.</a:t>
          </a:r>
          <a:endParaRPr lang="en-US" sz="1200" kern="1200"/>
        </a:p>
      </dsp:txBody>
      <dsp:txXfrm>
        <a:off x="0" y="2322478"/>
        <a:ext cx="7306740" cy="7741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BA34B-438F-493E-B9F8-FB03FC8C6505}">
      <dsp:nvSpPr>
        <dsp:cNvPr id="0" name=""/>
        <dsp:cNvSpPr/>
      </dsp:nvSpPr>
      <dsp:spPr>
        <a:xfrm>
          <a:off x="0" y="1512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4438E-C505-40E0-88BA-6AF635CD347D}">
      <dsp:nvSpPr>
        <dsp:cNvPr id="0" name=""/>
        <dsp:cNvSpPr/>
      </dsp:nvSpPr>
      <dsp:spPr>
        <a:xfrm>
          <a:off x="0" y="1512"/>
          <a:ext cx="7306740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МРТ с контрастированием </a:t>
          </a:r>
          <a:r>
            <a:rPr lang="ru-RU" sz="1400" kern="1200" dirty="0"/>
            <a:t>– наиболее информативный из имеющихся неинвазивных методов исследования. Позволяет оценить характер изменения сосудистой  стенки, степень сужения, протяженность окклюзии, минутный кровоток, объемное кровенаполнение конечности, дает трехмерное изображение с различных ракурсов и т.д.;</a:t>
          </a:r>
          <a:endParaRPr lang="en-US" sz="1400" kern="1200" dirty="0"/>
        </a:p>
      </dsp:txBody>
      <dsp:txXfrm>
        <a:off x="0" y="1512"/>
        <a:ext cx="7306740" cy="1031204"/>
      </dsp:txXfrm>
    </dsp:sp>
    <dsp:sp modelId="{70B57380-F7DD-4C3C-8729-4ABF5357F035}">
      <dsp:nvSpPr>
        <dsp:cNvPr id="0" name=""/>
        <dsp:cNvSpPr/>
      </dsp:nvSpPr>
      <dsp:spPr>
        <a:xfrm>
          <a:off x="0" y="1032716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D5E83-F837-4F12-B85F-D58FA158C9B1}">
      <dsp:nvSpPr>
        <dsp:cNvPr id="0" name=""/>
        <dsp:cNvSpPr/>
      </dsp:nvSpPr>
      <dsp:spPr>
        <a:xfrm>
          <a:off x="0" y="1032716"/>
          <a:ext cx="7306740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Ангиография </a:t>
          </a:r>
          <a:r>
            <a:rPr lang="ru-RU" sz="1400" kern="1200" dirty="0"/>
            <a:t>– остается основным методом прижизненной диагностики морфологических изменений сосудов, широко применяется для диагностики заболеваний всех органов и систем, позволяет комплексно оценить кровоснабжение нескольких органов;</a:t>
          </a:r>
          <a:endParaRPr lang="en-US" sz="1400" kern="1200" dirty="0"/>
        </a:p>
      </dsp:txBody>
      <dsp:txXfrm>
        <a:off x="0" y="1032716"/>
        <a:ext cx="7306740" cy="1031204"/>
      </dsp:txXfrm>
    </dsp:sp>
    <dsp:sp modelId="{E80FEBAD-09CD-449D-AD4C-7BFC4D6AA08B}">
      <dsp:nvSpPr>
        <dsp:cNvPr id="0" name=""/>
        <dsp:cNvSpPr/>
      </dsp:nvSpPr>
      <dsp:spPr>
        <a:xfrm>
          <a:off x="0" y="2063921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A5D909-177B-4AD8-B275-C23A81B527D6}">
      <dsp:nvSpPr>
        <dsp:cNvPr id="0" name=""/>
        <dsp:cNvSpPr/>
      </dsp:nvSpPr>
      <dsp:spPr>
        <a:xfrm>
          <a:off x="0" y="2063921"/>
          <a:ext cx="7306740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Ангиографическая диагностика может сочетаться с манипуляциями, проводимыми после ангиографии под контролем </a:t>
          </a:r>
          <a:r>
            <a:rPr lang="ru-RU" sz="1400" kern="1200" dirty="0" err="1"/>
            <a:t>ЭОПа</a:t>
          </a:r>
          <a:r>
            <a:rPr lang="ru-RU" sz="1400" kern="1200" dirty="0"/>
            <a:t> – баллонная дилатация артерий – ангиопластика, </a:t>
          </a:r>
          <a:r>
            <a:rPr lang="ru-RU" sz="1400" kern="1200" dirty="0" err="1"/>
            <a:t>стентирование</a:t>
          </a:r>
          <a:r>
            <a:rPr lang="ru-RU" sz="1400" kern="1200" dirty="0"/>
            <a:t> артерий, и другие внутрисосудистые процедуры.</a:t>
          </a:r>
          <a:endParaRPr lang="en-US" sz="1400" kern="1200" dirty="0"/>
        </a:p>
      </dsp:txBody>
      <dsp:txXfrm>
        <a:off x="0" y="2063921"/>
        <a:ext cx="7306740" cy="10312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B20D-95BE-4D43-A437-A3894816BCF8}">
      <dsp:nvSpPr>
        <dsp:cNvPr id="0" name=""/>
        <dsp:cNvSpPr/>
      </dsp:nvSpPr>
      <dsp:spPr>
        <a:xfrm>
          <a:off x="891" y="389092"/>
          <a:ext cx="3130695" cy="198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B5F652-EEBA-4D69-8784-2335F152BB3C}">
      <dsp:nvSpPr>
        <dsp:cNvPr id="0" name=""/>
        <dsp:cNvSpPr/>
      </dsp:nvSpPr>
      <dsp:spPr>
        <a:xfrm>
          <a:off x="348746" y="719554"/>
          <a:ext cx="3130695" cy="1987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После установления диагноза и степени нарушения кровотока, с учетом степени ишемии назначается лечение, обычно ориентируются при лечении на классификацию стадий ишемии по А.В. Покровскому.</a:t>
          </a:r>
          <a:endParaRPr lang="en-US" sz="1500" kern="1200"/>
        </a:p>
      </dsp:txBody>
      <dsp:txXfrm>
        <a:off x="406972" y="777780"/>
        <a:ext cx="3014243" cy="1871539"/>
      </dsp:txXfrm>
    </dsp:sp>
    <dsp:sp modelId="{56A85E94-376C-43D5-B78C-96E735BB8D8D}">
      <dsp:nvSpPr>
        <dsp:cNvPr id="0" name=""/>
        <dsp:cNvSpPr/>
      </dsp:nvSpPr>
      <dsp:spPr>
        <a:xfrm>
          <a:off x="3827297" y="389092"/>
          <a:ext cx="3130695" cy="198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721F34-738A-4D79-B730-494010E0BCFA}">
      <dsp:nvSpPr>
        <dsp:cNvPr id="0" name=""/>
        <dsp:cNvSpPr/>
      </dsp:nvSpPr>
      <dsp:spPr>
        <a:xfrm>
          <a:off x="4175152" y="719554"/>
          <a:ext cx="3130695" cy="1987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При I и IIА стадии ишемии обычно назначается комплекс консервативных мероприятий, при более поздних стадиях обычно проводятся хирургические вмешательства, а на IV стадии может встать вопрос об ампутации.</a:t>
          </a:r>
          <a:endParaRPr lang="en-US" sz="1500" kern="1200"/>
        </a:p>
      </dsp:txBody>
      <dsp:txXfrm>
        <a:off x="4233378" y="777780"/>
        <a:ext cx="3014243" cy="18715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7126-080F-4781-8B2C-3BA111788759}">
      <dsp:nvSpPr>
        <dsp:cNvPr id="0" name=""/>
        <dsp:cNvSpPr/>
      </dsp:nvSpPr>
      <dsp:spPr>
        <a:xfrm>
          <a:off x="0" y="0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1D57A1-65C7-4874-A032-A761D43C752F}">
      <dsp:nvSpPr>
        <dsp:cNvPr id="0" name=""/>
        <dsp:cNvSpPr/>
      </dsp:nvSpPr>
      <dsp:spPr>
        <a:xfrm>
          <a:off x="0" y="0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Аспирин</a:t>
          </a:r>
          <a:r>
            <a:rPr lang="ru-RU" sz="1200" kern="1200" dirty="0"/>
            <a:t> – используется в малых (</a:t>
          </a:r>
          <a:r>
            <a:rPr lang="ru-RU" sz="1200" kern="1200" dirty="0" err="1"/>
            <a:t>реологически</a:t>
          </a:r>
          <a:r>
            <a:rPr lang="ru-RU" sz="1200" kern="1200" dirty="0"/>
            <a:t> активных) дозах по 100 – 150 мг в сутки, предпочтительнее использовать Аспирин </a:t>
          </a:r>
          <a:r>
            <a:rPr lang="ru-RU" sz="1200" kern="1200" dirty="0" err="1"/>
            <a:t>Кардио</a:t>
          </a:r>
          <a:r>
            <a:rPr lang="ru-RU" sz="1200" kern="1200" dirty="0"/>
            <a:t> (фирма “Байер”), который имеет специальную оболочку и не вызывает раздражающее действие на слизистую желудка.</a:t>
          </a:r>
          <a:endParaRPr lang="en-US" sz="1200" kern="1200" dirty="0"/>
        </a:p>
      </dsp:txBody>
      <dsp:txXfrm>
        <a:off x="0" y="0"/>
        <a:ext cx="7306740" cy="774159"/>
      </dsp:txXfrm>
    </dsp:sp>
    <dsp:sp modelId="{989D307C-580C-472E-A8E8-D56022A73434}">
      <dsp:nvSpPr>
        <dsp:cNvPr id="0" name=""/>
        <dsp:cNvSpPr/>
      </dsp:nvSpPr>
      <dsp:spPr>
        <a:xfrm>
          <a:off x="0" y="774159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6546825"/>
                <a:satOff val="-615"/>
                <a:lumOff val="784"/>
                <a:alphaOff val="0"/>
                <a:tint val="96000"/>
                <a:lumMod val="102000"/>
              </a:schemeClr>
            </a:gs>
            <a:gs pos="100000">
              <a:schemeClr val="accent4">
                <a:hueOff val="6546825"/>
                <a:satOff val="-615"/>
                <a:lumOff val="78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6546825"/>
              <a:satOff val="-615"/>
              <a:lumOff val="7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23517E-6C16-4703-81EC-9DBF58F7D2B8}">
      <dsp:nvSpPr>
        <dsp:cNvPr id="0" name=""/>
        <dsp:cNvSpPr/>
      </dsp:nvSpPr>
      <dsp:spPr>
        <a:xfrm>
          <a:off x="0" y="774159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FF0000"/>
              </a:solidFill>
            </a:rPr>
            <a:t>Пентоксифиллин</a:t>
          </a:r>
          <a:r>
            <a:rPr lang="ru-RU" sz="1200" kern="1200" dirty="0"/>
            <a:t> (</a:t>
          </a:r>
          <a:r>
            <a:rPr lang="ru-RU" sz="1200" kern="1200" dirty="0" err="1"/>
            <a:t>трентал</a:t>
          </a:r>
          <a:r>
            <a:rPr lang="ru-RU" sz="1200" kern="1200" dirty="0"/>
            <a:t> 400,600,800-депо; </a:t>
          </a:r>
          <a:r>
            <a:rPr lang="ru-RU" sz="1200" kern="1200" dirty="0" err="1"/>
            <a:t>агапурин</a:t>
          </a:r>
          <a:r>
            <a:rPr lang="ru-RU" sz="1200" kern="1200" dirty="0"/>
            <a:t>, </a:t>
          </a:r>
          <a:r>
            <a:rPr lang="ru-RU" sz="1200" kern="1200" dirty="0" err="1"/>
            <a:t>ретилен</a:t>
          </a:r>
          <a:r>
            <a:rPr lang="ru-RU" sz="1200" kern="1200" dirty="0"/>
            <a:t>, </a:t>
          </a:r>
          <a:r>
            <a:rPr lang="ru-RU" sz="1200" kern="1200" dirty="0" err="1"/>
            <a:t>пентилин</a:t>
          </a:r>
          <a:r>
            <a:rPr lang="ru-RU" sz="1200" kern="1200" dirty="0"/>
            <a:t> и др.) улучшает микроциркуляцию тканей. Суточная доза при пероральном и внутривенном применении не должна превышать 1200 мг/сутки. При длительном применении целесообразней применять пролонгированный </a:t>
          </a:r>
          <a:r>
            <a:rPr lang="ru-RU" sz="1200" kern="1200" dirty="0" err="1"/>
            <a:t>трентал</a:t>
          </a:r>
          <a:r>
            <a:rPr lang="ru-RU" sz="1200" kern="1200" dirty="0"/>
            <a:t> в защитной оболочке.</a:t>
          </a:r>
          <a:endParaRPr lang="en-US" sz="1200" kern="1200" dirty="0"/>
        </a:p>
      </dsp:txBody>
      <dsp:txXfrm>
        <a:off x="0" y="774159"/>
        <a:ext cx="7306740" cy="774159"/>
      </dsp:txXfrm>
    </dsp:sp>
    <dsp:sp modelId="{E8B606F0-8BF4-41DE-ACB0-3B9770F1F319}">
      <dsp:nvSpPr>
        <dsp:cNvPr id="0" name=""/>
        <dsp:cNvSpPr/>
      </dsp:nvSpPr>
      <dsp:spPr>
        <a:xfrm>
          <a:off x="0" y="1548319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13093651"/>
                <a:satOff val="-1230"/>
                <a:lumOff val="1568"/>
                <a:alphaOff val="0"/>
                <a:tint val="96000"/>
                <a:lumMod val="102000"/>
              </a:schemeClr>
            </a:gs>
            <a:gs pos="100000">
              <a:schemeClr val="accent4">
                <a:hueOff val="13093651"/>
                <a:satOff val="-1230"/>
                <a:lumOff val="156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3093651"/>
              <a:satOff val="-1230"/>
              <a:lumOff val="156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15ECF2-F912-4A27-B8BF-4C7844ABA408}">
      <dsp:nvSpPr>
        <dsp:cNvPr id="0" name=""/>
        <dsp:cNvSpPr/>
      </dsp:nvSpPr>
      <dsp:spPr>
        <a:xfrm>
          <a:off x="0" y="154831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FF0000"/>
              </a:solidFill>
            </a:rPr>
            <a:t>Тиклодипин</a:t>
          </a:r>
          <a:r>
            <a:rPr lang="ru-RU" sz="1200" kern="1200" dirty="0"/>
            <a:t> (</a:t>
          </a:r>
          <a:r>
            <a:rPr lang="ru-RU" sz="1200" kern="1200" dirty="0" err="1"/>
            <a:t>тиклид</a:t>
          </a:r>
          <a:r>
            <a:rPr lang="ru-RU" sz="1200" kern="1200" dirty="0"/>
            <a:t>) – мощный тромбоцитарный </a:t>
          </a:r>
          <a:r>
            <a:rPr lang="ru-RU" sz="1200" kern="1200" dirty="0" err="1"/>
            <a:t>дезагрегант</a:t>
          </a:r>
          <a:r>
            <a:rPr lang="ru-RU" sz="1200" kern="1200" dirty="0"/>
            <a:t>, рекомендуется для применения при тяжелой ишемии и диабетической ангиопатии,  не сочетается с аспирином. Доза 500мг/сутки.</a:t>
          </a:r>
          <a:endParaRPr lang="en-US" sz="1200" kern="1200" dirty="0"/>
        </a:p>
      </dsp:txBody>
      <dsp:txXfrm>
        <a:off x="0" y="1548318"/>
        <a:ext cx="7306740" cy="774159"/>
      </dsp:txXfrm>
    </dsp:sp>
    <dsp:sp modelId="{48CC31AD-E3E6-4CD5-A029-BB9748A84520}">
      <dsp:nvSpPr>
        <dsp:cNvPr id="0" name=""/>
        <dsp:cNvSpPr/>
      </dsp:nvSpPr>
      <dsp:spPr>
        <a:xfrm>
          <a:off x="0" y="2322478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74E5C1-FD92-42A8-8488-176BBC4F8C60}">
      <dsp:nvSpPr>
        <dsp:cNvPr id="0" name=""/>
        <dsp:cNvSpPr/>
      </dsp:nvSpPr>
      <dsp:spPr>
        <a:xfrm>
          <a:off x="0" y="232247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FF0000"/>
              </a:solidFill>
            </a:rPr>
            <a:t>Дипиридамол</a:t>
          </a:r>
          <a:r>
            <a:rPr lang="ru-RU" sz="1200" kern="1200" dirty="0"/>
            <a:t> (</a:t>
          </a:r>
          <a:r>
            <a:rPr lang="ru-RU" sz="1200" kern="1200" dirty="0" err="1"/>
            <a:t>курантил</a:t>
          </a:r>
          <a:r>
            <a:rPr lang="ru-RU" sz="1200" kern="1200" dirty="0"/>
            <a:t>, </a:t>
          </a:r>
          <a:r>
            <a:rPr lang="ru-RU" sz="1200" kern="1200" dirty="0" err="1"/>
            <a:t>персантин</a:t>
          </a:r>
          <a:r>
            <a:rPr lang="ru-RU" sz="1200" kern="1200" dirty="0"/>
            <a:t>) – </a:t>
          </a:r>
          <a:r>
            <a:rPr lang="ru-RU" sz="1200" kern="1200" dirty="0" err="1"/>
            <a:t>дезагрегант</a:t>
          </a:r>
          <a:r>
            <a:rPr lang="ru-RU" sz="1200" kern="1200" dirty="0"/>
            <a:t>, суточная доза до 250 мг.</a:t>
          </a:r>
          <a:endParaRPr lang="en-US" sz="1200" kern="1200" dirty="0"/>
        </a:p>
      </dsp:txBody>
      <dsp:txXfrm>
        <a:off x="0" y="2322478"/>
        <a:ext cx="7306740" cy="7741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DE5DC-A48B-421C-B983-00DDB2B1C9BD}">
      <dsp:nvSpPr>
        <dsp:cNvPr id="0" name=""/>
        <dsp:cNvSpPr/>
      </dsp:nvSpPr>
      <dsp:spPr>
        <a:xfrm>
          <a:off x="0" y="0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180A3-F407-4BB7-9326-29F7184B51CB}">
      <dsp:nvSpPr>
        <dsp:cNvPr id="0" name=""/>
        <dsp:cNvSpPr/>
      </dsp:nvSpPr>
      <dsp:spPr>
        <a:xfrm>
          <a:off x="0" y="0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Препараты никотиновой кислоты (ксантинола никотинат, компламин), суточная доза до 1,5 – 2 г.</a:t>
          </a:r>
          <a:endParaRPr lang="en-US" sz="1800" kern="1200"/>
        </a:p>
      </dsp:txBody>
      <dsp:txXfrm>
        <a:off x="0" y="0"/>
        <a:ext cx="7306740" cy="774159"/>
      </dsp:txXfrm>
    </dsp:sp>
    <dsp:sp modelId="{ECA1A8B7-EFEB-4EC7-87D0-667F70C5EE14}">
      <dsp:nvSpPr>
        <dsp:cNvPr id="0" name=""/>
        <dsp:cNvSpPr/>
      </dsp:nvSpPr>
      <dsp:spPr>
        <a:xfrm>
          <a:off x="0" y="774159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55077"/>
                <a:satOff val="-300"/>
                <a:lumOff val="8933"/>
                <a:alphaOff val="0"/>
                <a:tint val="96000"/>
                <a:lumMod val="102000"/>
              </a:schemeClr>
            </a:gs>
            <a:gs pos="100000">
              <a:schemeClr val="accent4">
                <a:shade val="80000"/>
                <a:hueOff val="-55077"/>
                <a:satOff val="-300"/>
                <a:lumOff val="893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shade val="80000"/>
              <a:hueOff val="-55077"/>
              <a:satOff val="-300"/>
              <a:lumOff val="8933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625B2-8027-48F3-BD84-556D066DB8AA}">
      <dsp:nvSpPr>
        <dsp:cNvPr id="0" name=""/>
        <dsp:cNvSpPr/>
      </dsp:nvSpPr>
      <dsp:spPr>
        <a:xfrm>
          <a:off x="0" y="774159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Препараты для нормализации нормального обмена (алисат, липобай, липостабил и пр.).</a:t>
          </a:r>
          <a:endParaRPr lang="en-US" sz="1800" kern="1200"/>
        </a:p>
      </dsp:txBody>
      <dsp:txXfrm>
        <a:off x="0" y="774159"/>
        <a:ext cx="7306740" cy="774159"/>
      </dsp:txXfrm>
    </dsp:sp>
    <dsp:sp modelId="{8A0FFEE9-584F-4F42-8659-5D74F72A415F}">
      <dsp:nvSpPr>
        <dsp:cNvPr id="0" name=""/>
        <dsp:cNvSpPr/>
      </dsp:nvSpPr>
      <dsp:spPr>
        <a:xfrm>
          <a:off x="0" y="1548319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110154"/>
                <a:satOff val="-599"/>
                <a:lumOff val="17865"/>
                <a:alphaOff val="0"/>
                <a:tint val="96000"/>
                <a:lumMod val="102000"/>
              </a:schemeClr>
            </a:gs>
            <a:gs pos="100000">
              <a:schemeClr val="accent4">
                <a:shade val="80000"/>
                <a:hueOff val="-110154"/>
                <a:satOff val="-599"/>
                <a:lumOff val="1786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shade val="80000"/>
              <a:hueOff val="-110154"/>
              <a:satOff val="-599"/>
              <a:lumOff val="17865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BD418-191A-44ED-9720-2B4A9AA0FBF1}">
      <dsp:nvSpPr>
        <dsp:cNvPr id="0" name=""/>
        <dsp:cNvSpPr/>
      </dsp:nvSpPr>
      <dsp:spPr>
        <a:xfrm>
          <a:off x="0" y="154831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Актовегин (солкосерил) для улучшения тканевого кровотока в виде инфузионной терапии от 10 до 50 мл в сутки.</a:t>
          </a:r>
          <a:endParaRPr lang="en-US" sz="1800" kern="1200"/>
        </a:p>
      </dsp:txBody>
      <dsp:txXfrm>
        <a:off x="0" y="1548318"/>
        <a:ext cx="7306740" cy="774159"/>
      </dsp:txXfrm>
    </dsp:sp>
    <dsp:sp modelId="{8D74B5A9-C316-486D-BC6E-EF829DC8C079}">
      <dsp:nvSpPr>
        <dsp:cNvPr id="0" name=""/>
        <dsp:cNvSpPr/>
      </dsp:nvSpPr>
      <dsp:spPr>
        <a:xfrm>
          <a:off x="0" y="2322478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165231"/>
                <a:satOff val="-899"/>
                <a:lumOff val="26798"/>
                <a:alphaOff val="0"/>
                <a:tint val="96000"/>
                <a:lumMod val="102000"/>
              </a:schemeClr>
            </a:gs>
            <a:gs pos="100000">
              <a:schemeClr val="accent4">
                <a:shade val="80000"/>
                <a:hueOff val="-165231"/>
                <a:satOff val="-899"/>
                <a:lumOff val="2679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shade val="80000"/>
              <a:hueOff val="-165231"/>
              <a:satOff val="-899"/>
              <a:lumOff val="2679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81F08-CD16-4768-B3C1-6C15FA9AAF72}">
      <dsp:nvSpPr>
        <dsp:cNvPr id="0" name=""/>
        <dsp:cNvSpPr/>
      </dsp:nvSpPr>
      <dsp:spPr>
        <a:xfrm>
          <a:off x="0" y="232247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Танакан – препарат растительного происхождения, улучшающий тканевой метаболизм, реологию и микроциркуляцию. Антигипоксант.</a:t>
          </a:r>
          <a:endParaRPr lang="en-US" sz="1800" kern="1200"/>
        </a:p>
      </dsp:txBody>
      <dsp:txXfrm>
        <a:off x="0" y="2322478"/>
        <a:ext cx="7306740" cy="7741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5994D-31B5-4233-9C3D-A97F73CDB817}">
      <dsp:nvSpPr>
        <dsp:cNvPr id="0" name=""/>
        <dsp:cNvSpPr/>
      </dsp:nvSpPr>
      <dsp:spPr>
        <a:xfrm>
          <a:off x="0" y="1512"/>
          <a:ext cx="7306740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FE64D-9236-4E3F-94AD-8F3693E0B530}">
      <dsp:nvSpPr>
        <dsp:cNvPr id="0" name=""/>
        <dsp:cNvSpPr/>
      </dsp:nvSpPr>
      <dsp:spPr>
        <a:xfrm>
          <a:off x="0" y="1512"/>
          <a:ext cx="7306740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Вазопростан (простовазин) – наиболее эффективен при критической ишемии, активный ингредиент – простогландин Е1, курс лечения до 2 недель при ежедневном введении 2–3 ампул. Усиливает кровоток путем прямого расширения сосудов, активирует фибринолиз, необходимо осторожное применение из-за выраженного гипотензивного эффекта.</a:t>
          </a:r>
          <a:endParaRPr lang="en-US" sz="1400" kern="1200"/>
        </a:p>
      </dsp:txBody>
      <dsp:txXfrm>
        <a:off x="0" y="1512"/>
        <a:ext cx="7306740" cy="1031204"/>
      </dsp:txXfrm>
    </dsp:sp>
    <dsp:sp modelId="{F2EA53AB-FAC9-4954-9972-2021F113A5DD}">
      <dsp:nvSpPr>
        <dsp:cNvPr id="0" name=""/>
        <dsp:cNvSpPr/>
      </dsp:nvSpPr>
      <dsp:spPr>
        <a:xfrm>
          <a:off x="0" y="1032716"/>
          <a:ext cx="7306740" cy="0"/>
        </a:xfrm>
        <a:prstGeom prst="line">
          <a:avLst/>
        </a:prstGeom>
        <a:solidFill>
          <a:schemeClr val="accent2">
            <a:shade val="50000"/>
            <a:hueOff val="261069"/>
            <a:satOff val="-4208"/>
            <a:lumOff val="30522"/>
            <a:alphaOff val="0"/>
          </a:schemeClr>
        </a:solidFill>
        <a:ln w="15875" cap="rnd" cmpd="sng" algn="ctr">
          <a:solidFill>
            <a:schemeClr val="accent2">
              <a:shade val="50000"/>
              <a:hueOff val="261069"/>
              <a:satOff val="-4208"/>
              <a:lumOff val="30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E408-AF6A-4CD6-854A-976B86F2F93A}">
      <dsp:nvSpPr>
        <dsp:cNvPr id="0" name=""/>
        <dsp:cNvSpPr/>
      </dsp:nvSpPr>
      <dsp:spPr>
        <a:xfrm>
          <a:off x="0" y="1032716"/>
          <a:ext cx="7306740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Введение реологических препаратов – реополиглюкин и аналоги.</a:t>
          </a:r>
          <a:endParaRPr lang="en-US" sz="1400" kern="1200"/>
        </a:p>
      </dsp:txBody>
      <dsp:txXfrm>
        <a:off x="0" y="1032716"/>
        <a:ext cx="7306740" cy="1031204"/>
      </dsp:txXfrm>
    </dsp:sp>
    <dsp:sp modelId="{BD9E61AA-FCC8-4BC5-AA48-7C0E605DC392}">
      <dsp:nvSpPr>
        <dsp:cNvPr id="0" name=""/>
        <dsp:cNvSpPr/>
      </dsp:nvSpPr>
      <dsp:spPr>
        <a:xfrm>
          <a:off x="0" y="2063921"/>
          <a:ext cx="7306740" cy="0"/>
        </a:xfrm>
        <a:prstGeom prst="line">
          <a:avLst/>
        </a:prstGeom>
        <a:solidFill>
          <a:schemeClr val="accent2">
            <a:shade val="50000"/>
            <a:hueOff val="261069"/>
            <a:satOff val="-4208"/>
            <a:lumOff val="30522"/>
            <a:alphaOff val="0"/>
          </a:schemeClr>
        </a:solidFill>
        <a:ln w="15875" cap="rnd" cmpd="sng" algn="ctr">
          <a:solidFill>
            <a:schemeClr val="accent2">
              <a:shade val="50000"/>
              <a:hueOff val="261069"/>
              <a:satOff val="-4208"/>
              <a:lumOff val="30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02941-4643-4997-B8E7-87D16D3F73B2}">
      <dsp:nvSpPr>
        <dsp:cNvPr id="0" name=""/>
        <dsp:cNvSpPr/>
      </dsp:nvSpPr>
      <dsp:spPr>
        <a:xfrm>
          <a:off x="0" y="2063921"/>
          <a:ext cx="7306740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Антикоагулянты – гепарин, фенилин, фраксипарин, клексан, варфарин.</a:t>
          </a:r>
          <a:endParaRPr lang="en-US" sz="1400" kern="1200"/>
        </a:p>
      </dsp:txBody>
      <dsp:txXfrm>
        <a:off x="0" y="2063921"/>
        <a:ext cx="7306740" cy="1031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401DF-FBE7-4405-8EF6-54B97DFF12FE}">
      <dsp:nvSpPr>
        <dsp:cNvPr id="0" name=""/>
        <dsp:cNvSpPr/>
      </dsp:nvSpPr>
      <dsp:spPr>
        <a:xfrm>
          <a:off x="2140" y="982378"/>
          <a:ext cx="1528421" cy="970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1CAE6F-546E-43EF-B7D8-0C0E4E5D0944}">
      <dsp:nvSpPr>
        <dsp:cNvPr id="0" name=""/>
        <dsp:cNvSpPr/>
      </dsp:nvSpPr>
      <dsp:spPr>
        <a:xfrm>
          <a:off x="171965" y="1143711"/>
          <a:ext cx="1528421" cy="9705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Перемежающаяся хромота (ПХ) обычно диагностируется на основании наличия мышечной боли в нижней конечности при физической нагрузке, которая проходит после короткого отдыха. </a:t>
          </a:r>
          <a:endParaRPr lang="en-US" sz="800" kern="1200"/>
        </a:p>
      </dsp:txBody>
      <dsp:txXfrm>
        <a:off x="200391" y="1172137"/>
        <a:ext cx="1471569" cy="913695"/>
      </dsp:txXfrm>
    </dsp:sp>
    <dsp:sp modelId="{314EA584-88B5-494B-89EB-C12D094003E9}">
      <dsp:nvSpPr>
        <dsp:cNvPr id="0" name=""/>
        <dsp:cNvSpPr/>
      </dsp:nvSpPr>
      <dsp:spPr>
        <a:xfrm>
          <a:off x="1870211" y="982378"/>
          <a:ext cx="1528421" cy="970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400FB2-9DA4-421E-B9AF-49F12917E9F6}">
      <dsp:nvSpPr>
        <dsp:cNvPr id="0" name=""/>
        <dsp:cNvSpPr/>
      </dsp:nvSpPr>
      <dsp:spPr>
        <a:xfrm>
          <a:off x="2040036" y="1143711"/>
          <a:ext cx="1528421" cy="9705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ПХ является основным симптомом ЗПА, выявление этого признака не обязательно всегда указывает на наличие или отсутствие ЗПА. </a:t>
          </a:r>
          <a:endParaRPr lang="en-US" sz="800" kern="1200"/>
        </a:p>
      </dsp:txBody>
      <dsp:txXfrm>
        <a:off x="2068462" y="1172137"/>
        <a:ext cx="1471569" cy="913695"/>
      </dsp:txXfrm>
    </dsp:sp>
    <dsp:sp modelId="{2059F190-854A-458B-9035-861E988E3D28}">
      <dsp:nvSpPr>
        <dsp:cNvPr id="0" name=""/>
        <dsp:cNvSpPr/>
      </dsp:nvSpPr>
      <dsp:spPr>
        <a:xfrm>
          <a:off x="3738282" y="982378"/>
          <a:ext cx="1528421" cy="970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AAE4DC-A827-47C5-9DF0-AFD4AB5CEA94}">
      <dsp:nvSpPr>
        <dsp:cNvPr id="0" name=""/>
        <dsp:cNvSpPr/>
      </dsp:nvSpPr>
      <dsp:spPr>
        <a:xfrm>
          <a:off x="3908106" y="1143711"/>
          <a:ext cx="1528421" cy="9705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Распространенность ПХ составляет от 3% среди пациентов в возрасте 40 лет до 6% в возрасте 60 лет. </a:t>
          </a:r>
          <a:endParaRPr lang="en-US" sz="800" kern="1200"/>
        </a:p>
      </dsp:txBody>
      <dsp:txXfrm>
        <a:off x="3936532" y="1172137"/>
        <a:ext cx="1471569" cy="913695"/>
      </dsp:txXfrm>
    </dsp:sp>
    <dsp:sp modelId="{A5A82432-B09F-49F8-B0CF-A7BB94129D66}">
      <dsp:nvSpPr>
        <dsp:cNvPr id="0" name=""/>
        <dsp:cNvSpPr/>
      </dsp:nvSpPr>
      <dsp:spPr>
        <a:xfrm>
          <a:off x="5606353" y="982378"/>
          <a:ext cx="1528421" cy="970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D9CA67-C18F-4396-AC3B-2DF65939E4E5}">
      <dsp:nvSpPr>
        <dsp:cNvPr id="0" name=""/>
        <dsp:cNvSpPr/>
      </dsp:nvSpPr>
      <dsp:spPr>
        <a:xfrm>
          <a:off x="5776177" y="1143711"/>
          <a:ext cx="1528421" cy="9705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В относительно молодых возрастных группах ПХ чаще встречается среди мужчин, но в пожилых возрастных группах эта разница между мужчинами и женщинами нивелируется. </a:t>
          </a:r>
          <a:endParaRPr lang="en-US" sz="800" kern="1200"/>
        </a:p>
      </dsp:txBody>
      <dsp:txXfrm>
        <a:off x="5804603" y="1172137"/>
        <a:ext cx="1471569" cy="9136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53DD-F1AB-4340-8841-5C7AE8D911A4}">
      <dsp:nvSpPr>
        <dsp:cNvPr id="0" name=""/>
        <dsp:cNvSpPr/>
      </dsp:nvSpPr>
      <dsp:spPr>
        <a:xfrm>
          <a:off x="0" y="2073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7CD8B-5B5D-40AE-94EE-BC124FAEC53E}">
      <dsp:nvSpPr>
        <dsp:cNvPr id="0" name=""/>
        <dsp:cNvSpPr/>
      </dsp:nvSpPr>
      <dsp:spPr>
        <a:xfrm>
          <a:off x="365337" y="597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Токи Бернара</a:t>
          </a:r>
          <a:endParaRPr lang="en-US" sz="1000" kern="1200" dirty="0"/>
        </a:p>
      </dsp:txBody>
      <dsp:txXfrm>
        <a:off x="379747" y="74133"/>
        <a:ext cx="5085898" cy="266380"/>
      </dsp:txXfrm>
    </dsp:sp>
    <dsp:sp modelId="{6420761F-5BD8-41A7-A9A0-45AE76E58158}">
      <dsp:nvSpPr>
        <dsp:cNvPr id="0" name=""/>
        <dsp:cNvSpPr/>
      </dsp:nvSpPr>
      <dsp:spPr>
        <a:xfrm>
          <a:off x="0" y="6609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19270"/>
              <a:satOff val="610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B80C7-15BC-451A-8455-A8B2F503ED5D}">
      <dsp:nvSpPr>
        <dsp:cNvPr id="0" name=""/>
        <dsp:cNvSpPr/>
      </dsp:nvSpPr>
      <dsp:spPr>
        <a:xfrm>
          <a:off x="365337" y="5133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-619270"/>
                <a:satOff val="610"/>
                <a:lumOff val="1373"/>
                <a:alphaOff val="0"/>
                <a:tint val="60000"/>
                <a:lumMod val="104000"/>
              </a:schemeClr>
            </a:gs>
            <a:gs pos="100000">
              <a:schemeClr val="accent5">
                <a:hueOff val="-619270"/>
                <a:satOff val="610"/>
                <a:lumOff val="1373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Импульсная баротерапия</a:t>
          </a:r>
          <a:endParaRPr lang="en-US" sz="1000" kern="1200" dirty="0"/>
        </a:p>
      </dsp:txBody>
      <dsp:txXfrm>
        <a:off x="379747" y="527733"/>
        <a:ext cx="5085898" cy="266380"/>
      </dsp:txXfrm>
    </dsp:sp>
    <dsp:sp modelId="{FDD3B7FB-8558-4DE5-A63A-A12590A308DD}">
      <dsp:nvSpPr>
        <dsp:cNvPr id="0" name=""/>
        <dsp:cNvSpPr/>
      </dsp:nvSpPr>
      <dsp:spPr>
        <a:xfrm>
          <a:off x="0" y="11145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1238541"/>
              <a:satOff val="1219"/>
              <a:lumOff val="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6A793-0DF1-4D44-9A81-A828CE399DC6}">
      <dsp:nvSpPr>
        <dsp:cNvPr id="0" name=""/>
        <dsp:cNvSpPr/>
      </dsp:nvSpPr>
      <dsp:spPr>
        <a:xfrm>
          <a:off x="365337" y="9669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-1238541"/>
                <a:satOff val="1219"/>
                <a:lumOff val="2745"/>
                <a:alphaOff val="0"/>
                <a:tint val="60000"/>
                <a:lumMod val="104000"/>
              </a:schemeClr>
            </a:gs>
            <a:gs pos="100000">
              <a:schemeClr val="accent5">
                <a:hueOff val="-1238541"/>
                <a:satOff val="1219"/>
                <a:lumOff val="274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Гипербарическая оксигенация</a:t>
          </a:r>
          <a:endParaRPr lang="en-US" sz="1000" kern="1200" dirty="0"/>
        </a:p>
      </dsp:txBody>
      <dsp:txXfrm>
        <a:off x="379747" y="981333"/>
        <a:ext cx="5085898" cy="266380"/>
      </dsp:txXfrm>
    </dsp:sp>
    <dsp:sp modelId="{B00E0EFF-8D16-4646-AE66-FAC9FCD50726}">
      <dsp:nvSpPr>
        <dsp:cNvPr id="0" name=""/>
        <dsp:cNvSpPr/>
      </dsp:nvSpPr>
      <dsp:spPr>
        <a:xfrm>
          <a:off x="0" y="15681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1857811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45CA1-6FC9-49BD-B36F-E22691E966B3}">
      <dsp:nvSpPr>
        <dsp:cNvPr id="0" name=""/>
        <dsp:cNvSpPr/>
      </dsp:nvSpPr>
      <dsp:spPr>
        <a:xfrm>
          <a:off x="365337" y="14205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-1857811"/>
                <a:satOff val="1829"/>
                <a:lumOff val="4118"/>
                <a:alphaOff val="0"/>
                <a:tint val="60000"/>
                <a:lumMod val="104000"/>
              </a:schemeClr>
            </a:gs>
            <a:gs pos="100000">
              <a:schemeClr val="accent5">
                <a:hueOff val="-1857811"/>
                <a:satOff val="1829"/>
                <a:lumOff val="411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Магнитотерапия</a:t>
          </a:r>
          <a:endParaRPr lang="en-US" sz="1000" kern="1200" dirty="0"/>
        </a:p>
      </dsp:txBody>
      <dsp:txXfrm>
        <a:off x="379747" y="1434933"/>
        <a:ext cx="5085898" cy="266380"/>
      </dsp:txXfrm>
    </dsp:sp>
    <dsp:sp modelId="{0CEAE895-1EE8-4BE0-AC1A-737507C63289}">
      <dsp:nvSpPr>
        <dsp:cNvPr id="0" name=""/>
        <dsp:cNvSpPr/>
      </dsp:nvSpPr>
      <dsp:spPr>
        <a:xfrm>
          <a:off x="0" y="20217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477081"/>
              <a:satOff val="2439"/>
              <a:lumOff val="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F3A32-776E-4155-A1ED-A29A000AD0D4}">
      <dsp:nvSpPr>
        <dsp:cNvPr id="0" name=""/>
        <dsp:cNvSpPr/>
      </dsp:nvSpPr>
      <dsp:spPr>
        <a:xfrm>
          <a:off x="365337" y="18741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-2477081"/>
                <a:satOff val="2439"/>
                <a:lumOff val="5491"/>
                <a:alphaOff val="0"/>
                <a:tint val="60000"/>
                <a:lumMod val="104000"/>
              </a:schemeClr>
            </a:gs>
            <a:gs pos="100000">
              <a:schemeClr val="accent5">
                <a:hueOff val="-2477081"/>
                <a:satOff val="2439"/>
                <a:lumOff val="5491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УФО крови</a:t>
          </a:r>
          <a:endParaRPr lang="en-US" sz="1000" kern="1200" dirty="0"/>
        </a:p>
      </dsp:txBody>
      <dsp:txXfrm>
        <a:off x="379747" y="1888533"/>
        <a:ext cx="5085898" cy="266380"/>
      </dsp:txXfrm>
    </dsp:sp>
    <dsp:sp modelId="{6A51B5FF-536B-4206-A45E-DEACAE910FE9}">
      <dsp:nvSpPr>
        <dsp:cNvPr id="0" name=""/>
        <dsp:cNvSpPr/>
      </dsp:nvSpPr>
      <dsp:spPr>
        <a:xfrm>
          <a:off x="0" y="24753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096351"/>
              <a:satOff val="3048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B612B-02B0-49C3-A7C0-B49BF964627E}">
      <dsp:nvSpPr>
        <dsp:cNvPr id="0" name=""/>
        <dsp:cNvSpPr/>
      </dsp:nvSpPr>
      <dsp:spPr>
        <a:xfrm>
          <a:off x="365337" y="23277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-3096351"/>
                <a:satOff val="3048"/>
                <a:lumOff val="6863"/>
                <a:alphaOff val="0"/>
                <a:tint val="60000"/>
                <a:lumMod val="104000"/>
              </a:schemeClr>
            </a:gs>
            <a:gs pos="100000">
              <a:schemeClr val="accent5">
                <a:hueOff val="-3096351"/>
                <a:satOff val="3048"/>
                <a:lumOff val="6863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Лазерная модификация крови</a:t>
          </a:r>
          <a:endParaRPr lang="en-US" sz="1000" kern="1200" dirty="0"/>
        </a:p>
      </dsp:txBody>
      <dsp:txXfrm>
        <a:off x="379747" y="2342133"/>
        <a:ext cx="5085898" cy="266380"/>
      </dsp:txXfrm>
    </dsp:sp>
    <dsp:sp modelId="{7F421E74-38CE-48A8-91F5-86965F8F7E00}">
      <dsp:nvSpPr>
        <dsp:cNvPr id="0" name=""/>
        <dsp:cNvSpPr/>
      </dsp:nvSpPr>
      <dsp:spPr>
        <a:xfrm>
          <a:off x="0" y="2928923"/>
          <a:ext cx="73067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6F7D3-DD44-4C51-B167-F720BE24CC4A}">
      <dsp:nvSpPr>
        <dsp:cNvPr id="0" name=""/>
        <dsp:cNvSpPr/>
      </dsp:nvSpPr>
      <dsp:spPr>
        <a:xfrm>
          <a:off x="365337" y="2781323"/>
          <a:ext cx="5114718" cy="295200"/>
        </a:xfrm>
        <a:prstGeom prst="roundRect">
          <a:avLst/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60000"/>
                <a:lumMod val="104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24" tIns="0" rIns="19332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Плазмофорез и т.д.</a:t>
          </a:r>
          <a:endParaRPr lang="en-US" sz="1000" kern="1200"/>
        </a:p>
      </dsp:txBody>
      <dsp:txXfrm>
        <a:off x="379747" y="2795733"/>
        <a:ext cx="5085898" cy="2663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74CC-9640-4259-95E3-7922A8629EEA}">
      <dsp:nvSpPr>
        <dsp:cNvPr id="0" name=""/>
        <dsp:cNvSpPr/>
      </dsp:nvSpPr>
      <dsp:spPr>
        <a:xfrm>
          <a:off x="0" y="0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C3319D-FA4D-46E2-B6AF-C02A5C8E7049}">
      <dsp:nvSpPr>
        <dsp:cNvPr id="0" name=""/>
        <dsp:cNvSpPr/>
      </dsp:nvSpPr>
      <dsp:spPr>
        <a:xfrm>
          <a:off x="0" y="0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Эндартерэктомия</a:t>
          </a:r>
          <a:r>
            <a:rPr lang="ru-RU" sz="1500" kern="1200" dirty="0"/>
            <a:t> – удаление </a:t>
          </a:r>
          <a:r>
            <a:rPr lang="ru-RU" sz="1500" kern="1200" dirty="0" err="1"/>
            <a:t>окклюзирующего</a:t>
          </a:r>
          <a:r>
            <a:rPr lang="ru-RU" sz="1500" kern="1200" dirty="0"/>
            <a:t> субстрата через </a:t>
          </a:r>
          <a:r>
            <a:rPr lang="ru-RU" sz="1500" kern="1200" dirty="0" err="1"/>
            <a:t>артериотомическое</a:t>
          </a:r>
          <a:r>
            <a:rPr lang="ru-RU" sz="1500" kern="1200" dirty="0"/>
            <a:t> отверстие с последующим его ушиванием сосудистым швом или с применением </a:t>
          </a:r>
          <a:r>
            <a:rPr lang="ru-RU" sz="1500" kern="1200" dirty="0" err="1"/>
            <a:t>аутовенозной</a:t>
          </a:r>
          <a:r>
            <a:rPr lang="ru-RU" sz="1500" kern="1200" dirty="0"/>
            <a:t> или синтетической «заплаты».</a:t>
          </a:r>
          <a:endParaRPr lang="en-US" sz="1500" kern="1200" dirty="0"/>
        </a:p>
      </dsp:txBody>
      <dsp:txXfrm>
        <a:off x="0" y="0"/>
        <a:ext cx="7306740" cy="774159"/>
      </dsp:txXfrm>
    </dsp:sp>
    <dsp:sp modelId="{0EEFDA49-4093-4797-8AC9-AAB01E8D1E60}">
      <dsp:nvSpPr>
        <dsp:cNvPr id="0" name=""/>
        <dsp:cNvSpPr/>
      </dsp:nvSpPr>
      <dsp:spPr>
        <a:xfrm>
          <a:off x="0" y="774159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6546825"/>
                <a:satOff val="-615"/>
                <a:lumOff val="784"/>
                <a:alphaOff val="0"/>
                <a:tint val="96000"/>
                <a:lumMod val="102000"/>
              </a:schemeClr>
            </a:gs>
            <a:gs pos="100000">
              <a:schemeClr val="accent4">
                <a:hueOff val="6546825"/>
                <a:satOff val="-615"/>
                <a:lumOff val="78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6546825"/>
              <a:satOff val="-615"/>
              <a:lumOff val="7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ADAEF-B4C3-410E-A958-8D11F3E64470}">
      <dsp:nvSpPr>
        <dsp:cNvPr id="0" name=""/>
        <dsp:cNvSpPr/>
      </dsp:nvSpPr>
      <dsp:spPr>
        <a:xfrm>
          <a:off x="0" y="774159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Протезирование – замена пораженного участка сосуда с его резекцией на протяжении на синтетический протез или </a:t>
          </a:r>
          <a:r>
            <a:rPr lang="ru-RU" sz="1500" kern="1200" dirty="0" err="1"/>
            <a:t>аутовену</a:t>
          </a:r>
          <a:r>
            <a:rPr lang="ru-RU" sz="1500" kern="1200" dirty="0"/>
            <a:t>/анастомозы «конец в конец».</a:t>
          </a:r>
          <a:endParaRPr lang="en-US" sz="1500" kern="1200" dirty="0"/>
        </a:p>
      </dsp:txBody>
      <dsp:txXfrm>
        <a:off x="0" y="774159"/>
        <a:ext cx="7306740" cy="774159"/>
      </dsp:txXfrm>
    </dsp:sp>
    <dsp:sp modelId="{E5C75846-41B0-4FA9-B7C8-65CCB8FC2E94}">
      <dsp:nvSpPr>
        <dsp:cNvPr id="0" name=""/>
        <dsp:cNvSpPr/>
      </dsp:nvSpPr>
      <dsp:spPr>
        <a:xfrm>
          <a:off x="0" y="1548319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13093651"/>
                <a:satOff val="-1230"/>
                <a:lumOff val="1568"/>
                <a:alphaOff val="0"/>
                <a:tint val="96000"/>
                <a:lumMod val="102000"/>
              </a:schemeClr>
            </a:gs>
            <a:gs pos="100000">
              <a:schemeClr val="accent4">
                <a:hueOff val="13093651"/>
                <a:satOff val="-1230"/>
                <a:lumOff val="156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3093651"/>
              <a:satOff val="-1230"/>
              <a:lumOff val="156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645F8C-D23F-410F-BCE5-3BF5349F6F2D}">
      <dsp:nvSpPr>
        <dsp:cNvPr id="0" name=""/>
        <dsp:cNvSpPr/>
      </dsp:nvSpPr>
      <dsp:spPr>
        <a:xfrm>
          <a:off x="0" y="154831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Шунтирование – создание “обхода” пораженного участка сосуда участком синтетического протеза или </a:t>
          </a:r>
          <a:r>
            <a:rPr lang="ru-RU" sz="1500" kern="1200" dirty="0" err="1"/>
            <a:t>аутовены</a:t>
          </a:r>
          <a:r>
            <a:rPr lang="ru-RU" sz="1500" kern="1200" dirty="0"/>
            <a:t>/анастомозы «конец в бок».</a:t>
          </a:r>
          <a:endParaRPr lang="en-US" sz="1500" kern="1200" dirty="0"/>
        </a:p>
      </dsp:txBody>
      <dsp:txXfrm>
        <a:off x="0" y="1548318"/>
        <a:ext cx="7306740" cy="774159"/>
      </dsp:txXfrm>
    </dsp:sp>
    <dsp:sp modelId="{2691337B-C953-446F-B45E-E5BF7D567A39}">
      <dsp:nvSpPr>
        <dsp:cNvPr id="0" name=""/>
        <dsp:cNvSpPr/>
      </dsp:nvSpPr>
      <dsp:spPr>
        <a:xfrm>
          <a:off x="0" y="2322478"/>
          <a:ext cx="7306740" cy="0"/>
        </a:xfrm>
        <a:prstGeom prst="line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0A9255-E08B-4A4B-B99B-A79F5A008220}">
      <dsp:nvSpPr>
        <dsp:cNvPr id="0" name=""/>
        <dsp:cNvSpPr/>
      </dsp:nvSpPr>
      <dsp:spPr>
        <a:xfrm>
          <a:off x="0" y="2322478"/>
          <a:ext cx="7306740" cy="77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Баллонная дилатация сосудов на протяжении в сочетании с каким-либо видом пластики.</a:t>
          </a:r>
          <a:endParaRPr lang="en-US" sz="1500" kern="1200"/>
        </a:p>
      </dsp:txBody>
      <dsp:txXfrm>
        <a:off x="0" y="2322478"/>
        <a:ext cx="7306740" cy="774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BCC7-F1E2-49AB-B4D6-867E6F06F84C}">
      <dsp:nvSpPr>
        <dsp:cNvPr id="0" name=""/>
        <dsp:cNvSpPr/>
      </dsp:nvSpPr>
      <dsp:spPr>
        <a:xfrm>
          <a:off x="0" y="787390"/>
          <a:ext cx="2055020" cy="130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1084E-4771-4CE5-83B2-22E4DED36B8B}">
      <dsp:nvSpPr>
        <dsp:cNvPr id="0" name=""/>
        <dsp:cNvSpPr/>
      </dsp:nvSpPr>
      <dsp:spPr>
        <a:xfrm>
          <a:off x="228335" y="1004309"/>
          <a:ext cx="2055020" cy="130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Принадлежность к цветной расе – фактор риска развития ЗПА. </a:t>
          </a:r>
          <a:endParaRPr lang="en-US" sz="1000" kern="1200"/>
        </a:p>
      </dsp:txBody>
      <dsp:txXfrm>
        <a:off x="266555" y="1042529"/>
        <a:ext cx="1978580" cy="1228498"/>
      </dsp:txXfrm>
    </dsp:sp>
    <dsp:sp modelId="{964FE732-5587-4B93-9BA1-447949600305}">
      <dsp:nvSpPr>
        <dsp:cNvPr id="0" name=""/>
        <dsp:cNvSpPr/>
      </dsp:nvSpPr>
      <dsp:spPr>
        <a:xfrm>
          <a:off x="2511691" y="787390"/>
          <a:ext cx="2055020" cy="130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3D35C-05A5-420D-8124-243264754BA3}">
      <dsp:nvSpPr>
        <dsp:cNvPr id="0" name=""/>
        <dsp:cNvSpPr/>
      </dsp:nvSpPr>
      <dsp:spPr>
        <a:xfrm>
          <a:off x="2740027" y="1004309"/>
          <a:ext cx="2055020" cy="130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Среди черного населения риск развития ЗПА выше в два раза, причем этот рост не может быть объяснен только высокими уровнями встречаемости других факторов риска (таких как диабет, гипертензия или ожирение). </a:t>
          </a:r>
          <a:endParaRPr lang="en-US" sz="1000" kern="1200"/>
        </a:p>
      </dsp:txBody>
      <dsp:txXfrm>
        <a:off x="2778247" y="1042529"/>
        <a:ext cx="1978580" cy="1228498"/>
      </dsp:txXfrm>
    </dsp:sp>
    <dsp:sp modelId="{5648D0D3-9DCF-445E-BD9F-ABFC27E0F7A3}">
      <dsp:nvSpPr>
        <dsp:cNvPr id="0" name=""/>
        <dsp:cNvSpPr/>
      </dsp:nvSpPr>
      <dsp:spPr>
        <a:xfrm>
          <a:off x="5023383" y="787390"/>
          <a:ext cx="2055020" cy="130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EFC79-0BA4-47D6-BA52-B8637C889AE4}">
      <dsp:nvSpPr>
        <dsp:cNvPr id="0" name=""/>
        <dsp:cNvSpPr/>
      </dsp:nvSpPr>
      <dsp:spPr>
        <a:xfrm>
          <a:off x="5251719" y="1004309"/>
          <a:ext cx="2055020" cy="130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Также высокая распространенность артериитов, поражающих дистальное артериальное русло, описана среди молодого черного населения Южной Африки.</a:t>
          </a:r>
          <a:endParaRPr lang="en-US" sz="1000" kern="1200"/>
        </a:p>
      </dsp:txBody>
      <dsp:txXfrm>
        <a:off x="5289939" y="1042529"/>
        <a:ext cx="1978580" cy="1228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1081-7055-4A53-BA1A-BC85D7B03C82}">
      <dsp:nvSpPr>
        <dsp:cNvPr id="0" name=""/>
        <dsp:cNvSpPr/>
      </dsp:nvSpPr>
      <dsp:spPr>
        <a:xfrm>
          <a:off x="0" y="1512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7A7368-CC21-4C4B-A350-FC8A281B0D57}">
      <dsp:nvSpPr>
        <dsp:cNvPr id="0" name=""/>
        <dsp:cNvSpPr/>
      </dsp:nvSpPr>
      <dsp:spPr>
        <a:xfrm>
          <a:off x="0" y="1512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Раса</a:t>
          </a:r>
          <a:endParaRPr lang="en-US" sz="1300" kern="1200" dirty="0"/>
        </a:p>
      </dsp:txBody>
      <dsp:txXfrm>
        <a:off x="0" y="1512"/>
        <a:ext cx="7306740" cy="281237"/>
      </dsp:txXfrm>
    </dsp:sp>
    <dsp:sp modelId="{C9CCEE0B-A2B1-4BA6-B9E2-38B9FFDACF5E}">
      <dsp:nvSpPr>
        <dsp:cNvPr id="0" name=""/>
        <dsp:cNvSpPr/>
      </dsp:nvSpPr>
      <dsp:spPr>
        <a:xfrm>
          <a:off x="0" y="282749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AEC556-C7A5-45B1-8AFD-224FF29DEB4E}">
      <dsp:nvSpPr>
        <dsp:cNvPr id="0" name=""/>
        <dsp:cNvSpPr/>
      </dsp:nvSpPr>
      <dsp:spPr>
        <a:xfrm>
          <a:off x="0" y="282749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Половая принадлежность</a:t>
          </a:r>
          <a:endParaRPr lang="en-US" sz="1300" kern="1200" dirty="0"/>
        </a:p>
      </dsp:txBody>
      <dsp:txXfrm>
        <a:off x="0" y="282749"/>
        <a:ext cx="7306740" cy="281237"/>
      </dsp:txXfrm>
    </dsp:sp>
    <dsp:sp modelId="{B31AC219-BC5C-4E95-AB40-8A565C4A2FDE}">
      <dsp:nvSpPr>
        <dsp:cNvPr id="0" name=""/>
        <dsp:cNvSpPr/>
      </dsp:nvSpPr>
      <dsp:spPr>
        <a:xfrm>
          <a:off x="0" y="563987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35FC13-40C8-4574-9FBD-C79190810DBB}">
      <dsp:nvSpPr>
        <dsp:cNvPr id="0" name=""/>
        <dsp:cNvSpPr/>
      </dsp:nvSpPr>
      <dsp:spPr>
        <a:xfrm>
          <a:off x="0" y="563987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Возраст</a:t>
          </a:r>
          <a:endParaRPr lang="en-US" sz="1300" kern="1200" dirty="0"/>
        </a:p>
      </dsp:txBody>
      <dsp:txXfrm>
        <a:off x="0" y="563987"/>
        <a:ext cx="7306740" cy="281237"/>
      </dsp:txXfrm>
    </dsp:sp>
    <dsp:sp modelId="{BDEDE91C-DD75-4BC1-80EF-9F945831C7E9}">
      <dsp:nvSpPr>
        <dsp:cNvPr id="0" name=""/>
        <dsp:cNvSpPr/>
      </dsp:nvSpPr>
      <dsp:spPr>
        <a:xfrm>
          <a:off x="0" y="845224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5B226D-7398-4CB6-AD3F-22529F87148F}">
      <dsp:nvSpPr>
        <dsp:cNvPr id="0" name=""/>
        <dsp:cNvSpPr/>
      </dsp:nvSpPr>
      <dsp:spPr>
        <a:xfrm>
          <a:off x="0" y="845224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Курение</a:t>
          </a:r>
          <a:endParaRPr lang="en-US" sz="1300" kern="1200" dirty="0"/>
        </a:p>
      </dsp:txBody>
      <dsp:txXfrm>
        <a:off x="0" y="845224"/>
        <a:ext cx="7306740" cy="281237"/>
      </dsp:txXfrm>
    </dsp:sp>
    <dsp:sp modelId="{7A2CEE93-EB93-4192-9EA7-55B29AD24EF4}">
      <dsp:nvSpPr>
        <dsp:cNvPr id="0" name=""/>
        <dsp:cNvSpPr/>
      </dsp:nvSpPr>
      <dsp:spPr>
        <a:xfrm>
          <a:off x="0" y="1126462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B0303B-7FB2-4F8F-AA5F-80FF94B1E965}">
      <dsp:nvSpPr>
        <dsp:cNvPr id="0" name=""/>
        <dsp:cNvSpPr/>
      </dsp:nvSpPr>
      <dsp:spPr>
        <a:xfrm>
          <a:off x="0" y="1126462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Сахарный диабет</a:t>
          </a:r>
          <a:endParaRPr lang="en-US" sz="1300" kern="1200" dirty="0"/>
        </a:p>
      </dsp:txBody>
      <dsp:txXfrm>
        <a:off x="0" y="1126462"/>
        <a:ext cx="7306740" cy="281237"/>
      </dsp:txXfrm>
    </dsp:sp>
    <dsp:sp modelId="{E23D3561-95A2-477D-BF52-DD4008307FDB}">
      <dsp:nvSpPr>
        <dsp:cNvPr id="0" name=""/>
        <dsp:cNvSpPr/>
      </dsp:nvSpPr>
      <dsp:spPr>
        <a:xfrm>
          <a:off x="0" y="1407700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D19FC7-3C07-4D15-82CD-9CF45B2E7302}">
      <dsp:nvSpPr>
        <dsp:cNvPr id="0" name=""/>
        <dsp:cNvSpPr/>
      </dsp:nvSpPr>
      <dsp:spPr>
        <a:xfrm>
          <a:off x="0" y="1407700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Артериальная гипертензия</a:t>
          </a:r>
          <a:endParaRPr lang="en-US" sz="1300" kern="1200" dirty="0"/>
        </a:p>
      </dsp:txBody>
      <dsp:txXfrm>
        <a:off x="0" y="1407700"/>
        <a:ext cx="7306740" cy="281237"/>
      </dsp:txXfrm>
    </dsp:sp>
    <dsp:sp modelId="{36628E75-183E-4C3C-98D4-96729FCD8DF8}">
      <dsp:nvSpPr>
        <dsp:cNvPr id="0" name=""/>
        <dsp:cNvSpPr/>
      </dsp:nvSpPr>
      <dsp:spPr>
        <a:xfrm>
          <a:off x="0" y="1688937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77451A-4D32-4FF5-AB77-79EA41756474}">
      <dsp:nvSpPr>
        <dsp:cNvPr id="0" name=""/>
        <dsp:cNvSpPr/>
      </dsp:nvSpPr>
      <dsp:spPr>
        <a:xfrm>
          <a:off x="0" y="1688937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Гиперлипидемия</a:t>
          </a:r>
          <a:endParaRPr lang="en-US" sz="1300" kern="1200" dirty="0"/>
        </a:p>
      </dsp:txBody>
      <dsp:txXfrm>
        <a:off x="0" y="1688937"/>
        <a:ext cx="7306740" cy="281237"/>
      </dsp:txXfrm>
    </dsp:sp>
    <dsp:sp modelId="{A252AF70-2AE6-4CFC-A657-6A6C70953898}">
      <dsp:nvSpPr>
        <dsp:cNvPr id="0" name=""/>
        <dsp:cNvSpPr/>
      </dsp:nvSpPr>
      <dsp:spPr>
        <a:xfrm>
          <a:off x="0" y="1970175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AAF9ED-397A-482E-94CE-947557631EF0}">
      <dsp:nvSpPr>
        <dsp:cNvPr id="0" name=""/>
        <dsp:cNvSpPr/>
      </dsp:nvSpPr>
      <dsp:spPr>
        <a:xfrm>
          <a:off x="0" y="1970175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Маркеры воспаления</a:t>
          </a:r>
          <a:endParaRPr lang="en-US" sz="1300" kern="1200" dirty="0"/>
        </a:p>
      </dsp:txBody>
      <dsp:txXfrm>
        <a:off x="0" y="1970175"/>
        <a:ext cx="7306740" cy="281237"/>
      </dsp:txXfrm>
    </dsp:sp>
    <dsp:sp modelId="{00A62098-219E-40E0-9D27-3D9C7B7A3096}">
      <dsp:nvSpPr>
        <dsp:cNvPr id="0" name=""/>
        <dsp:cNvSpPr/>
      </dsp:nvSpPr>
      <dsp:spPr>
        <a:xfrm>
          <a:off x="0" y="2251413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9AE2A6-4E96-4293-9373-07BE4480B84B}">
      <dsp:nvSpPr>
        <dsp:cNvPr id="0" name=""/>
        <dsp:cNvSpPr/>
      </dsp:nvSpPr>
      <dsp:spPr>
        <a:xfrm>
          <a:off x="0" y="2251413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Повышенная вязкость крови и </a:t>
          </a:r>
          <a:r>
            <a:rPr lang="ru-RU" sz="1300" kern="1200" dirty="0" err="1"/>
            <a:t>гиперкоагуляционные</a:t>
          </a:r>
          <a:r>
            <a:rPr lang="ru-RU" sz="1300" kern="1200" dirty="0"/>
            <a:t> свойства</a:t>
          </a:r>
          <a:endParaRPr lang="en-US" sz="1300" kern="1200" dirty="0"/>
        </a:p>
      </dsp:txBody>
      <dsp:txXfrm>
        <a:off x="0" y="2251413"/>
        <a:ext cx="7306740" cy="281237"/>
      </dsp:txXfrm>
    </dsp:sp>
    <dsp:sp modelId="{B43DE857-E531-4558-8311-72A988587B7A}">
      <dsp:nvSpPr>
        <dsp:cNvPr id="0" name=""/>
        <dsp:cNvSpPr/>
      </dsp:nvSpPr>
      <dsp:spPr>
        <a:xfrm>
          <a:off x="0" y="2532650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6B30E3-06D4-46D8-AF8E-ABE17FA6172C}">
      <dsp:nvSpPr>
        <dsp:cNvPr id="0" name=""/>
        <dsp:cNvSpPr/>
      </dsp:nvSpPr>
      <dsp:spPr>
        <a:xfrm>
          <a:off x="0" y="2532650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Гипергомоцистеинемия</a:t>
          </a:r>
          <a:endParaRPr lang="en-US" sz="1300" kern="1200" dirty="0"/>
        </a:p>
      </dsp:txBody>
      <dsp:txXfrm>
        <a:off x="0" y="2532650"/>
        <a:ext cx="7306740" cy="281237"/>
      </dsp:txXfrm>
    </dsp:sp>
    <dsp:sp modelId="{FEDCBB45-E419-4016-ADA3-8FA53240D136}">
      <dsp:nvSpPr>
        <dsp:cNvPr id="0" name=""/>
        <dsp:cNvSpPr/>
      </dsp:nvSpPr>
      <dsp:spPr>
        <a:xfrm>
          <a:off x="0" y="2813888"/>
          <a:ext cx="73067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A54826-5B2B-45B1-A279-A0F000A2FE88}">
      <dsp:nvSpPr>
        <dsp:cNvPr id="0" name=""/>
        <dsp:cNvSpPr/>
      </dsp:nvSpPr>
      <dsp:spPr>
        <a:xfrm>
          <a:off x="0" y="2813888"/>
          <a:ext cx="7306740" cy="28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Хроническая почечная недостаточность</a:t>
          </a:r>
          <a:endParaRPr lang="en-US" sz="1300" kern="1200" dirty="0"/>
        </a:p>
      </dsp:txBody>
      <dsp:txXfrm>
        <a:off x="0" y="2813888"/>
        <a:ext cx="7306740" cy="281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2076D-1107-46EA-A10A-67B179ABCD07}">
      <dsp:nvSpPr>
        <dsp:cNvPr id="0" name=""/>
        <dsp:cNvSpPr/>
      </dsp:nvSpPr>
      <dsp:spPr>
        <a:xfrm>
          <a:off x="0" y="1235784"/>
          <a:ext cx="913342" cy="6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Выяснение жалобы пациента</a:t>
          </a:r>
          <a:endParaRPr lang="en-US" sz="900" kern="1200" dirty="0"/>
        </a:p>
      </dsp:txBody>
      <dsp:txXfrm>
        <a:off x="18308" y="1254092"/>
        <a:ext cx="876726" cy="588452"/>
      </dsp:txXfrm>
    </dsp:sp>
    <dsp:sp modelId="{9040C4C4-2526-425C-B63E-A27B7200A372}">
      <dsp:nvSpPr>
        <dsp:cNvPr id="0" name=""/>
        <dsp:cNvSpPr/>
      </dsp:nvSpPr>
      <dsp:spPr>
        <a:xfrm>
          <a:off x="1004676" y="1435064"/>
          <a:ext cx="193628" cy="226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004676" y="1480366"/>
        <a:ext cx="135540" cy="135904"/>
      </dsp:txXfrm>
    </dsp:sp>
    <dsp:sp modelId="{20EAEA00-D160-4ADA-A44C-F6BE436F3F15}">
      <dsp:nvSpPr>
        <dsp:cNvPr id="0" name=""/>
        <dsp:cNvSpPr/>
      </dsp:nvSpPr>
      <dsp:spPr>
        <a:xfrm>
          <a:off x="1278679" y="1235784"/>
          <a:ext cx="913342" cy="6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928095"/>
                <a:satOff val="-369"/>
                <a:lumOff val="470"/>
                <a:alphaOff val="0"/>
                <a:tint val="96000"/>
                <a:lumMod val="102000"/>
              </a:schemeClr>
            </a:gs>
            <a:gs pos="100000">
              <a:schemeClr val="accent4">
                <a:hueOff val="3928095"/>
                <a:satOff val="-369"/>
                <a:lumOff val="47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Анамнез заболевания и жизни</a:t>
          </a:r>
          <a:endParaRPr lang="en-US" sz="900" kern="1200" dirty="0"/>
        </a:p>
      </dsp:txBody>
      <dsp:txXfrm>
        <a:off x="1296987" y="1254092"/>
        <a:ext cx="876726" cy="588452"/>
      </dsp:txXfrm>
    </dsp:sp>
    <dsp:sp modelId="{F9B34C28-FA71-4CCA-9602-49466AE49DEB}">
      <dsp:nvSpPr>
        <dsp:cNvPr id="0" name=""/>
        <dsp:cNvSpPr/>
      </dsp:nvSpPr>
      <dsp:spPr>
        <a:xfrm>
          <a:off x="2283356" y="1435064"/>
          <a:ext cx="193628" cy="226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910119"/>
                <a:satOff val="-461"/>
                <a:lumOff val="588"/>
                <a:alphaOff val="0"/>
                <a:tint val="96000"/>
                <a:lumMod val="102000"/>
              </a:schemeClr>
            </a:gs>
            <a:gs pos="100000">
              <a:schemeClr val="accent4">
                <a:hueOff val="4910119"/>
                <a:satOff val="-461"/>
                <a:lumOff val="58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83356" y="1480366"/>
        <a:ext cx="135540" cy="135904"/>
      </dsp:txXfrm>
    </dsp:sp>
    <dsp:sp modelId="{B56ECD13-0AD2-44BC-B8AC-1737D7EA7F0C}">
      <dsp:nvSpPr>
        <dsp:cNvPr id="0" name=""/>
        <dsp:cNvSpPr/>
      </dsp:nvSpPr>
      <dsp:spPr>
        <a:xfrm>
          <a:off x="2557359" y="1235784"/>
          <a:ext cx="913342" cy="6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856190"/>
                <a:satOff val="-738"/>
                <a:lumOff val="941"/>
                <a:alphaOff val="0"/>
                <a:tint val="96000"/>
                <a:lumMod val="102000"/>
              </a:schemeClr>
            </a:gs>
            <a:gs pos="100000">
              <a:schemeClr val="accent4">
                <a:hueOff val="7856190"/>
                <a:satOff val="-738"/>
                <a:lumOff val="94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Пальпация пульса на артериях</a:t>
          </a:r>
          <a:endParaRPr lang="en-US" sz="900" kern="1200" dirty="0"/>
        </a:p>
      </dsp:txBody>
      <dsp:txXfrm>
        <a:off x="2575667" y="1254092"/>
        <a:ext cx="876726" cy="588452"/>
      </dsp:txXfrm>
    </dsp:sp>
    <dsp:sp modelId="{48692DB7-C3E8-47EB-8F35-00753256ADC2}">
      <dsp:nvSpPr>
        <dsp:cNvPr id="0" name=""/>
        <dsp:cNvSpPr/>
      </dsp:nvSpPr>
      <dsp:spPr>
        <a:xfrm>
          <a:off x="3562035" y="1435064"/>
          <a:ext cx="193628" cy="226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20237"/>
                <a:satOff val="-922"/>
                <a:lumOff val="1176"/>
                <a:alphaOff val="0"/>
                <a:tint val="96000"/>
                <a:lumMod val="102000"/>
              </a:schemeClr>
            </a:gs>
            <a:gs pos="100000">
              <a:schemeClr val="accent4">
                <a:hueOff val="9820237"/>
                <a:satOff val="-922"/>
                <a:lumOff val="117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562035" y="1480366"/>
        <a:ext cx="135540" cy="135904"/>
      </dsp:txXfrm>
    </dsp:sp>
    <dsp:sp modelId="{7B395577-8B1F-48EE-A958-758A64B897F6}">
      <dsp:nvSpPr>
        <dsp:cNvPr id="0" name=""/>
        <dsp:cNvSpPr/>
      </dsp:nvSpPr>
      <dsp:spPr>
        <a:xfrm>
          <a:off x="3836038" y="1235784"/>
          <a:ext cx="913342" cy="6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784285"/>
                <a:satOff val="-1107"/>
                <a:lumOff val="1411"/>
                <a:alphaOff val="0"/>
                <a:tint val="96000"/>
                <a:lumMod val="102000"/>
              </a:schemeClr>
            </a:gs>
            <a:gs pos="100000">
              <a:schemeClr val="accent4">
                <a:hueOff val="11784285"/>
                <a:satOff val="-1107"/>
                <a:lumOff val="141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Аускультация артерий</a:t>
          </a:r>
          <a:endParaRPr lang="en-US" sz="900" kern="1200" dirty="0"/>
        </a:p>
      </dsp:txBody>
      <dsp:txXfrm>
        <a:off x="3854346" y="1254092"/>
        <a:ext cx="876726" cy="588452"/>
      </dsp:txXfrm>
    </dsp:sp>
    <dsp:sp modelId="{D7A6DEB3-1B63-486E-B36C-892AFD5B50B9}">
      <dsp:nvSpPr>
        <dsp:cNvPr id="0" name=""/>
        <dsp:cNvSpPr/>
      </dsp:nvSpPr>
      <dsp:spPr>
        <a:xfrm>
          <a:off x="4840715" y="1435064"/>
          <a:ext cx="193628" cy="226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4730356"/>
                <a:satOff val="-1384"/>
                <a:lumOff val="1764"/>
                <a:alphaOff val="0"/>
                <a:tint val="96000"/>
                <a:lumMod val="102000"/>
              </a:schemeClr>
            </a:gs>
            <a:gs pos="100000">
              <a:schemeClr val="accent4">
                <a:hueOff val="14730356"/>
                <a:satOff val="-1384"/>
                <a:lumOff val="176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840715" y="1480366"/>
        <a:ext cx="135540" cy="135904"/>
      </dsp:txXfrm>
    </dsp:sp>
    <dsp:sp modelId="{61DE6E2F-2F77-4A27-B496-C939C6BF0BA0}">
      <dsp:nvSpPr>
        <dsp:cNvPr id="0" name=""/>
        <dsp:cNvSpPr/>
      </dsp:nvSpPr>
      <dsp:spPr>
        <a:xfrm>
          <a:off x="5114717" y="1235784"/>
          <a:ext cx="913342" cy="6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712381"/>
                <a:satOff val="-1476"/>
                <a:lumOff val="1882"/>
                <a:alphaOff val="0"/>
                <a:tint val="96000"/>
                <a:lumMod val="102000"/>
              </a:schemeClr>
            </a:gs>
            <a:gs pos="100000">
              <a:schemeClr val="accent4">
                <a:hueOff val="15712381"/>
                <a:satOff val="-1476"/>
                <a:lumOff val="188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Измерение артериального давления</a:t>
          </a:r>
          <a:endParaRPr lang="en-US" sz="900" kern="1200" dirty="0"/>
        </a:p>
      </dsp:txBody>
      <dsp:txXfrm>
        <a:off x="5133025" y="1254092"/>
        <a:ext cx="876726" cy="588452"/>
      </dsp:txXfrm>
    </dsp:sp>
    <dsp:sp modelId="{40991AC3-1C73-4C5B-B9DD-141DFA72EEA9}">
      <dsp:nvSpPr>
        <dsp:cNvPr id="0" name=""/>
        <dsp:cNvSpPr/>
      </dsp:nvSpPr>
      <dsp:spPr>
        <a:xfrm>
          <a:off x="6119394" y="1435064"/>
          <a:ext cx="193628" cy="226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119394" y="1480366"/>
        <a:ext cx="135540" cy="135904"/>
      </dsp:txXfrm>
    </dsp:sp>
    <dsp:sp modelId="{6D324E01-FDE1-4D68-B85E-AC26D4312247}">
      <dsp:nvSpPr>
        <dsp:cNvPr id="0" name=""/>
        <dsp:cNvSpPr/>
      </dsp:nvSpPr>
      <dsp:spPr>
        <a:xfrm>
          <a:off x="6393397" y="1235784"/>
          <a:ext cx="913342" cy="6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Определение </a:t>
          </a:r>
          <a:r>
            <a:rPr lang="ru-RU" sz="900" kern="1200" dirty="0" err="1"/>
            <a:t>лодыжечно</a:t>
          </a:r>
          <a:r>
            <a:rPr lang="ru-RU" sz="900" kern="1200" dirty="0"/>
            <a:t>-плечевого индекса </a:t>
          </a:r>
          <a:endParaRPr lang="en-US" sz="900" kern="1200" dirty="0"/>
        </a:p>
      </dsp:txBody>
      <dsp:txXfrm>
        <a:off x="6411705" y="1254092"/>
        <a:ext cx="876726" cy="588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F196-CA92-49B3-8E71-92521057CC19}">
      <dsp:nvSpPr>
        <dsp:cNvPr id="0" name=""/>
        <dsp:cNvSpPr/>
      </dsp:nvSpPr>
      <dsp:spPr>
        <a:xfrm>
          <a:off x="0" y="1512"/>
          <a:ext cx="730674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74647A-6D7F-45E1-B390-6764C14AD195}">
      <dsp:nvSpPr>
        <dsp:cNvPr id="0" name=""/>
        <dsp:cNvSpPr/>
      </dsp:nvSpPr>
      <dsp:spPr>
        <a:xfrm>
          <a:off x="0" y="1512"/>
          <a:ext cx="7306740" cy="51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Измерение систолического артериального давления (САД) в покое и после нагрузки на дистальных отделах голени и плече. </a:t>
          </a:r>
          <a:endParaRPr lang="en-US" sz="1400" kern="1200"/>
        </a:p>
      </dsp:txBody>
      <dsp:txXfrm>
        <a:off x="0" y="1512"/>
        <a:ext cx="7306740" cy="515602"/>
      </dsp:txXfrm>
    </dsp:sp>
    <dsp:sp modelId="{423E7B60-C9B4-4896-8A44-467C6044AE8F}">
      <dsp:nvSpPr>
        <dsp:cNvPr id="0" name=""/>
        <dsp:cNvSpPr/>
      </dsp:nvSpPr>
      <dsp:spPr>
        <a:xfrm>
          <a:off x="0" y="517114"/>
          <a:ext cx="7306740" cy="0"/>
        </a:xfrm>
        <a:prstGeom prst="line">
          <a:avLst/>
        </a:prstGeom>
        <a:gradFill rotWithShape="0">
          <a:gsLst>
            <a:gs pos="0">
              <a:schemeClr val="accent5">
                <a:hueOff val="-743124"/>
                <a:satOff val="732"/>
                <a:lumOff val="1647"/>
                <a:alphaOff val="0"/>
                <a:tint val="60000"/>
                <a:lumMod val="104000"/>
              </a:schemeClr>
            </a:gs>
            <a:gs pos="100000">
              <a:schemeClr val="accent5">
                <a:hueOff val="-743124"/>
                <a:satOff val="732"/>
                <a:lumOff val="1647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743124"/>
              <a:satOff val="732"/>
              <a:lumOff val="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49D986-4B4A-4152-8FB6-60387651C7AD}">
      <dsp:nvSpPr>
        <dsp:cNvPr id="0" name=""/>
        <dsp:cNvSpPr/>
      </dsp:nvSpPr>
      <dsp:spPr>
        <a:xfrm>
          <a:off x="0" y="517114"/>
          <a:ext cx="7306740" cy="51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ЛПИ = САД лодыжки / САД плеча </a:t>
          </a:r>
          <a:r>
            <a:rPr lang="en-US" sz="1400" kern="1200"/>
            <a:t>(T. Winsor, 1950).</a:t>
          </a:r>
        </a:p>
      </dsp:txBody>
      <dsp:txXfrm>
        <a:off x="0" y="517114"/>
        <a:ext cx="7306740" cy="515602"/>
      </dsp:txXfrm>
    </dsp:sp>
    <dsp:sp modelId="{9D9EFDF7-4F08-429E-BE87-42392CE3B59C}">
      <dsp:nvSpPr>
        <dsp:cNvPr id="0" name=""/>
        <dsp:cNvSpPr/>
      </dsp:nvSpPr>
      <dsp:spPr>
        <a:xfrm>
          <a:off x="0" y="1032716"/>
          <a:ext cx="7306740" cy="0"/>
        </a:xfrm>
        <a:prstGeom prst="line">
          <a:avLst/>
        </a:prstGeom>
        <a:gradFill rotWithShape="0">
          <a:gsLst>
            <a:gs pos="0">
              <a:schemeClr val="accent5">
                <a:hueOff val="-1486249"/>
                <a:satOff val="1463"/>
                <a:lumOff val="3294"/>
                <a:alphaOff val="0"/>
                <a:tint val="60000"/>
                <a:lumMod val="104000"/>
              </a:schemeClr>
            </a:gs>
            <a:gs pos="100000">
              <a:schemeClr val="accent5">
                <a:hueOff val="-1486249"/>
                <a:satOff val="1463"/>
                <a:lumOff val="3294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486249"/>
              <a:satOff val="1463"/>
              <a:lumOff val="3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107A0D-C159-46F5-87D1-88CEBAD23FC1}">
      <dsp:nvSpPr>
        <dsp:cNvPr id="0" name=""/>
        <dsp:cNvSpPr/>
      </dsp:nvSpPr>
      <dsp:spPr>
        <a:xfrm>
          <a:off x="0" y="1032716"/>
          <a:ext cx="7306740" cy="51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ЛПИ &gt;1 (Норма)</a:t>
          </a:r>
          <a:endParaRPr lang="en-US" sz="1400" kern="1200" dirty="0"/>
        </a:p>
      </dsp:txBody>
      <dsp:txXfrm>
        <a:off x="0" y="1032716"/>
        <a:ext cx="7306740" cy="515602"/>
      </dsp:txXfrm>
    </dsp:sp>
    <dsp:sp modelId="{819555F8-99A1-4F38-9186-4E2B28FF8A9D}">
      <dsp:nvSpPr>
        <dsp:cNvPr id="0" name=""/>
        <dsp:cNvSpPr/>
      </dsp:nvSpPr>
      <dsp:spPr>
        <a:xfrm>
          <a:off x="0" y="1548319"/>
          <a:ext cx="7306740" cy="0"/>
        </a:xfrm>
        <a:prstGeom prst="line">
          <a:avLst/>
        </a:prstGeom>
        <a:gradFill rotWithShape="0">
          <a:gsLst>
            <a:gs pos="0">
              <a:schemeClr val="accent5">
                <a:hueOff val="-2229373"/>
                <a:satOff val="2195"/>
                <a:lumOff val="4942"/>
                <a:alphaOff val="0"/>
                <a:tint val="60000"/>
                <a:lumMod val="104000"/>
              </a:schemeClr>
            </a:gs>
            <a:gs pos="100000">
              <a:schemeClr val="accent5">
                <a:hueOff val="-2229373"/>
                <a:satOff val="2195"/>
                <a:lumOff val="4942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229373"/>
              <a:satOff val="2195"/>
              <a:lumOff val="4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E507F2-A07D-4A45-9F1B-B4A70F763385}">
      <dsp:nvSpPr>
        <dsp:cNvPr id="0" name=""/>
        <dsp:cNvSpPr/>
      </dsp:nvSpPr>
      <dsp:spPr>
        <a:xfrm>
          <a:off x="0" y="1548319"/>
          <a:ext cx="7306740" cy="51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ЛПИ &lt; 0,9 (ангиографический </a:t>
          </a:r>
          <a:r>
            <a:rPr lang="ru-RU" sz="1400" kern="1200" dirty="0" err="1"/>
            <a:t>атеросклеороз</a:t>
          </a:r>
          <a:r>
            <a:rPr lang="ru-RU" sz="1400" kern="1200" dirty="0"/>
            <a:t> магистральных артерий)</a:t>
          </a:r>
          <a:endParaRPr lang="en-US" sz="1400" kern="1200" dirty="0"/>
        </a:p>
      </dsp:txBody>
      <dsp:txXfrm>
        <a:off x="0" y="1548319"/>
        <a:ext cx="7306740" cy="515602"/>
      </dsp:txXfrm>
    </dsp:sp>
    <dsp:sp modelId="{DF551848-46EB-48A0-9FA0-08F732612B64}">
      <dsp:nvSpPr>
        <dsp:cNvPr id="0" name=""/>
        <dsp:cNvSpPr/>
      </dsp:nvSpPr>
      <dsp:spPr>
        <a:xfrm>
          <a:off x="0" y="2063921"/>
          <a:ext cx="7306740" cy="0"/>
        </a:xfrm>
        <a:prstGeom prst="line">
          <a:avLst/>
        </a:prstGeom>
        <a:gradFill rotWithShape="0">
          <a:gsLst>
            <a:gs pos="0">
              <a:schemeClr val="accent5">
                <a:hueOff val="-2972498"/>
                <a:satOff val="2926"/>
                <a:lumOff val="6589"/>
                <a:alphaOff val="0"/>
                <a:tint val="60000"/>
                <a:lumMod val="104000"/>
              </a:schemeClr>
            </a:gs>
            <a:gs pos="100000">
              <a:schemeClr val="accent5">
                <a:hueOff val="-2972498"/>
                <a:satOff val="2926"/>
                <a:lumOff val="6589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972498"/>
              <a:satOff val="2926"/>
              <a:lumOff val="6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71F370-6145-41C6-82D4-1C86E9FAC079}">
      <dsp:nvSpPr>
        <dsp:cNvPr id="0" name=""/>
        <dsp:cNvSpPr/>
      </dsp:nvSpPr>
      <dsp:spPr>
        <a:xfrm>
          <a:off x="0" y="2063921"/>
          <a:ext cx="7306740" cy="51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ЛПИ = 0,5 – 0,84 (перемежающаяся хромота)</a:t>
          </a:r>
          <a:endParaRPr lang="en-US" sz="1400" kern="1200" dirty="0"/>
        </a:p>
      </dsp:txBody>
      <dsp:txXfrm>
        <a:off x="0" y="2063921"/>
        <a:ext cx="7306740" cy="515602"/>
      </dsp:txXfrm>
    </dsp:sp>
    <dsp:sp modelId="{80185F46-4A03-48FF-AD67-F0FF533085C2}">
      <dsp:nvSpPr>
        <dsp:cNvPr id="0" name=""/>
        <dsp:cNvSpPr/>
      </dsp:nvSpPr>
      <dsp:spPr>
        <a:xfrm>
          <a:off x="0" y="2579523"/>
          <a:ext cx="7306740" cy="0"/>
        </a:xfrm>
        <a:prstGeom prst="line">
          <a:avLst/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60000"/>
                <a:lumMod val="104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5CC2EF-2241-4AFC-8828-C0CB3A1705AC}">
      <dsp:nvSpPr>
        <dsp:cNvPr id="0" name=""/>
        <dsp:cNvSpPr/>
      </dsp:nvSpPr>
      <dsp:spPr>
        <a:xfrm>
          <a:off x="0" y="2579523"/>
          <a:ext cx="7306740" cy="51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ЛПИ &lt; 0,5 (прогрессирование ишемии) </a:t>
          </a:r>
          <a:endParaRPr lang="en-US" sz="1400" kern="1200" dirty="0"/>
        </a:p>
      </dsp:txBody>
      <dsp:txXfrm>
        <a:off x="0" y="2579523"/>
        <a:ext cx="7306740" cy="515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BC36A-B779-4D07-87E7-72507A95A729}">
      <dsp:nvSpPr>
        <dsp:cNvPr id="0" name=""/>
        <dsp:cNvSpPr/>
      </dsp:nvSpPr>
      <dsp:spPr>
        <a:xfrm>
          <a:off x="2338156" y="1512"/>
          <a:ext cx="2630426" cy="997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Нехирургические  </a:t>
          </a:r>
          <a:endParaRPr lang="en-US" sz="1400" kern="1200" dirty="0"/>
        </a:p>
      </dsp:txBody>
      <dsp:txXfrm>
        <a:off x="2386871" y="50227"/>
        <a:ext cx="2532996" cy="900509"/>
      </dsp:txXfrm>
    </dsp:sp>
    <dsp:sp modelId="{1E01DE71-8746-40B1-9A1D-BD9E063A487E}">
      <dsp:nvSpPr>
        <dsp:cNvPr id="0" name=""/>
        <dsp:cNvSpPr/>
      </dsp:nvSpPr>
      <dsp:spPr>
        <a:xfrm>
          <a:off x="2338156" y="1049349"/>
          <a:ext cx="2630426" cy="997939"/>
        </a:xfrm>
        <a:prstGeom prst="roundRect">
          <a:avLst/>
        </a:prstGeom>
        <a:gradFill rotWithShape="0">
          <a:gsLst>
            <a:gs pos="0">
              <a:schemeClr val="accent5">
                <a:hueOff val="-1857811"/>
                <a:satOff val="1829"/>
                <a:lumOff val="4118"/>
                <a:alphaOff val="0"/>
                <a:tint val="60000"/>
                <a:lumMod val="104000"/>
              </a:schemeClr>
            </a:gs>
            <a:gs pos="100000">
              <a:schemeClr val="accent5">
                <a:hueOff val="-1857811"/>
                <a:satOff val="1829"/>
                <a:lumOff val="411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Хирургические</a:t>
          </a:r>
          <a:endParaRPr lang="en-US" sz="1400" kern="1200" dirty="0"/>
        </a:p>
      </dsp:txBody>
      <dsp:txXfrm>
        <a:off x="2386871" y="1098064"/>
        <a:ext cx="2532996" cy="900509"/>
      </dsp:txXfrm>
    </dsp:sp>
    <dsp:sp modelId="{A5FFA63C-1609-4158-BFC8-CB8CBAA0458C}">
      <dsp:nvSpPr>
        <dsp:cNvPr id="0" name=""/>
        <dsp:cNvSpPr/>
      </dsp:nvSpPr>
      <dsp:spPr>
        <a:xfrm>
          <a:off x="2338156" y="2097185"/>
          <a:ext cx="2630426" cy="997939"/>
        </a:xfrm>
        <a:prstGeom prst="roundRect">
          <a:avLst/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60000"/>
                <a:lumMod val="104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Интервенционные радиологические (</a:t>
          </a:r>
          <a:r>
            <a:rPr lang="ru-RU" sz="1400" kern="1200" dirty="0" err="1"/>
            <a:t>рентгеноэндоваскулярные</a:t>
          </a:r>
          <a:r>
            <a:rPr lang="ru-RU" sz="1400" kern="1200" dirty="0"/>
            <a:t>)</a:t>
          </a:r>
          <a:endParaRPr lang="en-US" sz="1400" kern="1200" dirty="0"/>
        </a:p>
      </dsp:txBody>
      <dsp:txXfrm>
        <a:off x="2386871" y="2145900"/>
        <a:ext cx="2532996" cy="900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7E556-A5B1-4A10-9612-48A8665499DF}">
      <dsp:nvSpPr>
        <dsp:cNvPr id="0" name=""/>
        <dsp:cNvSpPr/>
      </dsp:nvSpPr>
      <dsp:spPr>
        <a:xfrm>
          <a:off x="2338156" y="1512"/>
          <a:ext cx="2630426" cy="997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Устранение факторов риска</a:t>
          </a:r>
          <a:endParaRPr lang="en-US" sz="1900" kern="1200" dirty="0"/>
        </a:p>
      </dsp:txBody>
      <dsp:txXfrm>
        <a:off x="2386871" y="50227"/>
        <a:ext cx="2532996" cy="900509"/>
      </dsp:txXfrm>
    </dsp:sp>
    <dsp:sp modelId="{43D90CDE-17AE-4FD2-9B35-2BEA51FDBCCA}">
      <dsp:nvSpPr>
        <dsp:cNvPr id="0" name=""/>
        <dsp:cNvSpPr/>
      </dsp:nvSpPr>
      <dsp:spPr>
        <a:xfrm>
          <a:off x="2338156" y="1049349"/>
          <a:ext cx="2630426" cy="997939"/>
        </a:xfrm>
        <a:prstGeom prst="roundRect">
          <a:avLst/>
        </a:prstGeom>
        <a:gradFill rotWithShape="0">
          <a:gsLst>
            <a:gs pos="0">
              <a:schemeClr val="accent5">
                <a:hueOff val="-1857811"/>
                <a:satOff val="1829"/>
                <a:lumOff val="4118"/>
                <a:alphaOff val="0"/>
                <a:tint val="96000"/>
                <a:lumMod val="102000"/>
              </a:schemeClr>
            </a:gs>
            <a:gs pos="100000">
              <a:schemeClr val="accent5">
                <a:hueOff val="-1857811"/>
                <a:satOff val="1829"/>
                <a:lumOff val="411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Тренировочная ходьба</a:t>
          </a:r>
          <a:endParaRPr lang="en-US" sz="1900" kern="1200" dirty="0"/>
        </a:p>
      </dsp:txBody>
      <dsp:txXfrm>
        <a:off x="2386871" y="1098064"/>
        <a:ext cx="2532996" cy="900509"/>
      </dsp:txXfrm>
    </dsp:sp>
    <dsp:sp modelId="{FB8B9870-5431-4859-981A-06062CE1A335}">
      <dsp:nvSpPr>
        <dsp:cNvPr id="0" name=""/>
        <dsp:cNvSpPr/>
      </dsp:nvSpPr>
      <dsp:spPr>
        <a:xfrm>
          <a:off x="2338156" y="2097185"/>
          <a:ext cx="2630426" cy="997939"/>
        </a:xfrm>
        <a:prstGeom prst="roundRect">
          <a:avLst/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96000"/>
                <a:lumMod val="102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Фармакологическая терапия</a:t>
          </a:r>
          <a:endParaRPr lang="en-US" sz="1900" kern="1200" dirty="0"/>
        </a:p>
      </dsp:txBody>
      <dsp:txXfrm>
        <a:off x="2386871" y="2145900"/>
        <a:ext cx="2532996" cy="900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7AC20-C451-4E68-B44A-CB0F101F79ED}">
      <dsp:nvSpPr>
        <dsp:cNvPr id="0" name=""/>
        <dsp:cNvSpPr/>
      </dsp:nvSpPr>
      <dsp:spPr>
        <a:xfrm>
          <a:off x="2338156" y="1549"/>
          <a:ext cx="2630426" cy="7454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Эндартерэктомия</a:t>
          </a:r>
          <a:r>
            <a:rPr lang="ru-RU" sz="1400" kern="1200" dirty="0"/>
            <a:t> – удаление пораженной </a:t>
          </a:r>
          <a:r>
            <a:rPr lang="ru-RU" sz="1400" kern="1200" dirty="0" err="1"/>
            <a:t>интимы</a:t>
          </a:r>
          <a:endParaRPr lang="en-US" sz="1400" kern="1200" dirty="0"/>
        </a:p>
      </dsp:txBody>
      <dsp:txXfrm>
        <a:off x="2374545" y="37938"/>
        <a:ext cx="2557648" cy="672652"/>
      </dsp:txXfrm>
    </dsp:sp>
    <dsp:sp modelId="{68A548D3-F176-410E-8631-49B9A3EE6A68}">
      <dsp:nvSpPr>
        <dsp:cNvPr id="0" name=""/>
        <dsp:cNvSpPr/>
      </dsp:nvSpPr>
      <dsp:spPr>
        <a:xfrm>
          <a:off x="2338156" y="784252"/>
          <a:ext cx="2630426" cy="7454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50971"/>
                <a:satOff val="10670"/>
                <a:lumOff val="18874"/>
                <a:alphaOff val="0"/>
                <a:tint val="96000"/>
                <a:lumMod val="102000"/>
              </a:schemeClr>
            </a:gs>
            <a:gs pos="100000">
              <a:schemeClr val="accent6">
                <a:shade val="50000"/>
                <a:hueOff val="-150971"/>
                <a:satOff val="10670"/>
                <a:lumOff val="1887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Шунтирование</a:t>
          </a:r>
          <a:endParaRPr lang="en-US" sz="1400" kern="1200" dirty="0"/>
        </a:p>
      </dsp:txBody>
      <dsp:txXfrm>
        <a:off x="2374545" y="820641"/>
        <a:ext cx="2557648" cy="672652"/>
      </dsp:txXfrm>
    </dsp:sp>
    <dsp:sp modelId="{D70DC1C8-B286-4C6A-9495-DDA11D44129A}">
      <dsp:nvSpPr>
        <dsp:cNvPr id="0" name=""/>
        <dsp:cNvSpPr/>
      </dsp:nvSpPr>
      <dsp:spPr>
        <a:xfrm>
          <a:off x="2338156" y="1566954"/>
          <a:ext cx="2630426" cy="7454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1943"/>
                <a:satOff val="21340"/>
                <a:lumOff val="37749"/>
                <a:alphaOff val="0"/>
                <a:tint val="96000"/>
                <a:lumMod val="102000"/>
              </a:schemeClr>
            </a:gs>
            <a:gs pos="100000">
              <a:schemeClr val="accent6">
                <a:shade val="50000"/>
                <a:hueOff val="-301943"/>
                <a:satOff val="21340"/>
                <a:lumOff val="3774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Протезирование</a:t>
          </a:r>
          <a:endParaRPr lang="en-US" sz="1400" kern="1200" dirty="0"/>
        </a:p>
      </dsp:txBody>
      <dsp:txXfrm>
        <a:off x="2374545" y="1603343"/>
        <a:ext cx="2557648" cy="672652"/>
      </dsp:txXfrm>
    </dsp:sp>
    <dsp:sp modelId="{C222980E-1B8A-4557-807D-C12F48921854}">
      <dsp:nvSpPr>
        <dsp:cNvPr id="0" name=""/>
        <dsp:cNvSpPr/>
      </dsp:nvSpPr>
      <dsp:spPr>
        <a:xfrm>
          <a:off x="2338156" y="2349657"/>
          <a:ext cx="2630426" cy="7454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50971"/>
                <a:satOff val="10670"/>
                <a:lumOff val="18874"/>
                <a:alphaOff val="0"/>
                <a:tint val="96000"/>
                <a:lumMod val="102000"/>
              </a:schemeClr>
            </a:gs>
            <a:gs pos="100000">
              <a:schemeClr val="accent6">
                <a:shade val="50000"/>
                <a:hueOff val="-150971"/>
                <a:satOff val="10670"/>
                <a:lumOff val="1887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Эндолюминальная</a:t>
          </a:r>
          <a:r>
            <a:rPr lang="ru-RU" sz="1400" kern="1200" dirty="0"/>
            <a:t> дилатация, дилатация с установкой </a:t>
          </a:r>
          <a:r>
            <a:rPr lang="ru-RU" sz="1400" kern="1200" dirty="0" err="1"/>
            <a:t>стента</a:t>
          </a:r>
          <a:endParaRPr lang="en-US" sz="1400" kern="1200" dirty="0"/>
        </a:p>
      </dsp:txBody>
      <dsp:txXfrm>
        <a:off x="2374545" y="2386046"/>
        <a:ext cx="2557648" cy="672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32413B1-2BDB-4786-89BA-DA0D7AAFD58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872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57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3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99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28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29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FA-172D-405A-A558-E8B3DE5EBF8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59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A338-F6F3-46F7-AD69-0C0D965F78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3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312E853-CD91-40E4-A77A-2A6CFC426D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96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84CD70F-2C59-4999-AB77-9980F3AC0DC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59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F944-1002-4806-8A15-EE9773FB5D8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4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D0B4-84A7-43E6-86EC-8636863CB9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88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5DBF-E954-4BA0-AF4F-8AB3BF0FCA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91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7DF5-0BF9-4D20-BDCB-98C0BFED5B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32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D6D4-9029-45B4-B964-6B0E8EEA25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14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2192-587C-4A51-9AB6-2DA2A8244A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48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3FCBA-5777-4ACC-B996-F05E2D9542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6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1AD2E-76CE-451B-8609-1CB84DB6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43" y="2081733"/>
            <a:ext cx="2962559" cy="197010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9FFD67-EF7C-4743-BB21-F09E44F8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76672"/>
            <a:ext cx="4608512" cy="100593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4344A814-F646-42DA-90C0-F483E979BF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3808" y="5013176"/>
            <a:ext cx="6048672" cy="8552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800" dirty="0"/>
              <a:t>Кафедра хирургии медико-профилактического факультета</a:t>
            </a:r>
            <a:br>
              <a:rPr lang="ru-RU" altLang="ru-RU" sz="1800" dirty="0"/>
            </a:br>
            <a:r>
              <a:rPr lang="ru-RU" altLang="ru-RU" sz="1800" dirty="0"/>
              <a:t>Профессор кафедры, </a:t>
            </a:r>
            <a:br>
              <a:rPr lang="ru-RU" altLang="ru-RU" sz="1800" dirty="0"/>
            </a:br>
            <a:r>
              <a:rPr lang="ru-RU" altLang="ru-RU" sz="1800" dirty="0"/>
              <a:t>д.м.н. Алекберзаде Афтандил Вагиф оглы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56C5F458-F0B9-4584-B7A3-BA39F9E9FC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D4BA79BC-8A15-4DE9-81F5-2FEDF9574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B6BF8-4E97-4F10-A458-2288BC0F4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81"/>
          <a:stretch/>
        </p:blipFill>
        <p:spPr>
          <a:xfrm>
            <a:off x="3331749" y="975360"/>
            <a:ext cx="2033748" cy="294741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9BD0E8-18C6-445E-96A8-4D51B762D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53" t="3415" r="5393" b="5898"/>
          <a:stretch/>
        </p:blipFill>
        <p:spPr>
          <a:xfrm>
            <a:off x="5786193" y="1156716"/>
            <a:ext cx="2629552" cy="2584704"/>
          </a:xfrm>
          <a:prstGeom prst="rect">
            <a:avLst/>
          </a:prstGeom>
          <a:ln w="53975"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E3E7-9E25-44CE-BAD5-D8455FA5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82" y="4690533"/>
            <a:ext cx="5651385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300"/>
              <a:t>Лодыжечно-плечевой индекс</a:t>
            </a:r>
          </a:p>
        </p:txBody>
      </p:sp>
    </p:spTree>
    <p:extLst>
      <p:ext uri="{BB962C8B-B14F-4D97-AF65-F5344CB8AC3E}">
        <p14:creationId xmlns:p14="http://schemas.microsoft.com/office/powerpoint/2010/main" val="127657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3ADF8-CACB-4B87-B7B5-91AD516B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/>
              <a:t>Значение показателей </a:t>
            </a:r>
            <a:r>
              <a:rPr lang="ru-RU" err="1"/>
              <a:t>лодыжечно</a:t>
            </a:r>
            <a:r>
              <a:rPr lang="ru-RU"/>
              <a:t>-плечевого индекса (ЛПИ)</a:t>
            </a:r>
          </a:p>
        </p:txBody>
      </p:sp>
      <p:graphicFrame>
        <p:nvGraphicFramePr>
          <p:cNvPr id="22" name="Объект 2">
            <a:extLst>
              <a:ext uri="{FF2B5EF4-FFF2-40B4-BE49-F238E27FC236}">
                <a16:creationId xmlns:a16="http://schemas.microsoft.com/office/drawing/2014/main" id="{84A253F9-0284-4A10-8AB7-6B680BC8C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458433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39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95" name="Rectangle 96">
            <a:extLst>
              <a:ext uri="{FF2B5EF4-FFF2-40B4-BE49-F238E27FC236}">
                <a16:creationId xmlns:a16="http://schemas.microsoft.com/office/drawing/2014/main" id="{24DFAAE7-061D-4086-99EC-872CB3050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96" name="Rectangle 98">
            <a:extLst>
              <a:ext uri="{FF2B5EF4-FFF2-40B4-BE49-F238E27FC236}">
                <a16:creationId xmlns:a16="http://schemas.microsoft.com/office/drawing/2014/main" id="{E7570099-A243-48DD-9EAE-36F4AC095B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797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1"/>
            <a:ext cx="644163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03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1"/>
            <a:ext cx="626857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05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5830"/>
            <a:ext cx="1631559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07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4308" y="2695292"/>
            <a:ext cx="2018057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1BA816A-EE68-4A96-BA05-73303B2F4F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2690532"/>
            <a:ext cx="217824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11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1071"/>
            <a:ext cx="2170926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90C4CE7-658A-4847-8C4B-4CA20B828A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890838" y="685800"/>
            <a:ext cx="5736430" cy="1752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/>
              <a:t>Общие принципы инструментальной диагностики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248A2D-D005-4456-AD7F-EFF5A7E1FB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0838" y="2666999"/>
            <a:ext cx="5736429" cy="3124201"/>
          </a:xfrm>
        </p:spPr>
        <p:txBody>
          <a:bodyPr anchor="t">
            <a:normAutofit/>
          </a:bodyPr>
          <a:lstStyle/>
          <a:p>
            <a:pPr marL="609600" indent="-609600" eaLnBrk="1" hangingPunct="1">
              <a:defRPr/>
            </a:pPr>
            <a:r>
              <a:rPr lang="ru-RU" altLang="ru-RU" sz="1600"/>
              <a:t>Реовазография</a:t>
            </a:r>
          </a:p>
          <a:p>
            <a:pPr marL="609600" indent="-609600" eaLnBrk="1" hangingPunct="1">
              <a:defRPr/>
            </a:pPr>
            <a:r>
              <a:rPr lang="ru-RU" altLang="ru-RU" sz="1600"/>
              <a:t>Ультразвуковая допплерография</a:t>
            </a:r>
          </a:p>
          <a:p>
            <a:pPr marL="609600" indent="-609600" eaLnBrk="1" hangingPunct="1">
              <a:defRPr/>
            </a:pPr>
            <a:r>
              <a:rPr lang="ru-RU" altLang="ru-RU" sz="1600"/>
              <a:t>Компьютерная томография (КТ)</a:t>
            </a:r>
          </a:p>
          <a:p>
            <a:pPr marL="609600" indent="-609600" eaLnBrk="1" hangingPunct="1">
              <a:defRPr/>
            </a:pPr>
            <a:r>
              <a:rPr lang="ru-RU" altLang="ru-RU" sz="1600"/>
              <a:t>Магнитно-резонансная томография (МР-ангиография)</a:t>
            </a:r>
          </a:p>
          <a:p>
            <a:pPr marL="609600" indent="-609600" eaLnBrk="1" hangingPunct="1">
              <a:defRPr/>
            </a:pPr>
            <a:r>
              <a:rPr lang="ru-RU" altLang="ru-RU" sz="1600"/>
              <a:t>Рентгеноконтрастная ангиография:</a:t>
            </a:r>
          </a:p>
          <a:p>
            <a:pPr marL="0" indent="0" eaLnBrk="1" hangingPunct="1">
              <a:buNone/>
              <a:defRPr/>
            </a:pPr>
            <a:r>
              <a:rPr lang="ru-RU" altLang="ru-RU" sz="1600"/>
              <a:t>               1. пункционная артериография</a:t>
            </a:r>
          </a:p>
          <a:p>
            <a:pPr marL="0" indent="0" eaLnBrk="1" hangingPunct="1">
              <a:buNone/>
              <a:defRPr/>
            </a:pPr>
            <a:r>
              <a:rPr lang="ru-RU" altLang="ru-RU" sz="1600"/>
              <a:t>              2. аортоартериография</a:t>
            </a:r>
          </a:p>
          <a:p>
            <a:pPr marL="0" indent="0" eaLnBrk="1" hangingPunct="1">
              <a:buNone/>
              <a:defRPr/>
            </a:pPr>
            <a:r>
              <a:rPr lang="ru-RU" altLang="ru-RU" sz="1600"/>
              <a:t>              3. транслюмбальная аортография</a:t>
            </a:r>
          </a:p>
          <a:p>
            <a:pPr marL="609600" indent="-609600" eaLnBrk="1" hangingPunct="1">
              <a:defRPr/>
            </a:pPr>
            <a:endParaRPr lang="ru-RU" altLang="ru-RU" sz="1600"/>
          </a:p>
          <a:p>
            <a:pPr marL="609600" indent="-609600" eaLnBrk="1" hangingPunct="1">
              <a:defRPr/>
            </a:pPr>
            <a:endParaRPr lang="ru-RU" altLang="ru-RU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134">
            <a:extLst>
              <a:ext uri="{FF2B5EF4-FFF2-40B4-BE49-F238E27FC236}">
                <a16:creationId xmlns:a16="http://schemas.microsoft.com/office/drawing/2014/main" id="{56C5F458-F0B9-4584-B7A3-BA39F9E9FC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0965" name="Rounded Rectangle 9">
            <a:extLst>
              <a:ext uri="{FF2B5EF4-FFF2-40B4-BE49-F238E27FC236}">
                <a16:creationId xmlns:a16="http://schemas.microsoft.com/office/drawing/2014/main" id="{D4BA79BC-8A15-4DE9-81F5-2FEDF9574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4" descr="Общая сонная артерия, цветное картирование">
            <a:extLst>
              <a:ext uri="{FF2B5EF4-FFF2-40B4-BE49-F238E27FC236}">
                <a16:creationId xmlns:a16="http://schemas.microsoft.com/office/drawing/2014/main" id="{49F118E5-8F69-4D89-8DD2-4510ABA45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6300" r="27280" b="30701"/>
          <a:stretch/>
        </p:blipFill>
        <p:spPr bwMode="auto">
          <a:xfrm>
            <a:off x="2917152" y="1388601"/>
            <a:ext cx="2746247" cy="21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A48A7D-08D7-42BA-ABDC-4612F00E9E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9"/>
          <a:stretch/>
        </p:blipFill>
        <p:spPr>
          <a:xfrm>
            <a:off x="5786192" y="1388601"/>
            <a:ext cx="2746247" cy="2129327"/>
          </a:xfrm>
          <a:prstGeom prst="rect">
            <a:avLst/>
          </a:prstGeom>
          <a:ln w="53975">
            <a:noFill/>
          </a:ln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A7FCEB76-0C22-4E43-A79C-3D3F48861F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975882" y="4690533"/>
            <a:ext cx="5651385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ru-RU" sz="2900"/>
              <a:t>Ультразвуковая допплерография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56C5F458-F0B9-4584-B7A3-BA39F9E9FC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D4BA79BC-8A15-4DE9-81F5-2FEDF9574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, бутыл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44814B3-C5AE-4AA7-8830-B4C41A33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246048"/>
            <a:ext cx="2629551" cy="240603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E113B2-07FB-44A6-89E4-081C50C50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86193" y="1462986"/>
            <a:ext cx="2629552" cy="1972164"/>
          </a:xfrm>
          <a:prstGeom prst="rect">
            <a:avLst/>
          </a:prstGeom>
          <a:ln w="53975"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4EDC9-86D7-4432-B64D-515643BC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82" y="4690533"/>
            <a:ext cx="5651385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МСКТ-</a:t>
            </a:r>
            <a:r>
              <a:rPr lang="en-US" sz="4200" dirty="0" err="1"/>
              <a:t>ангио</a:t>
            </a:r>
            <a:r>
              <a:rPr lang="ru-RU" sz="4200" dirty="0"/>
              <a:t>г</a:t>
            </a:r>
            <a:r>
              <a:rPr lang="en-US" sz="4200" dirty="0" err="1"/>
              <a:t>рафия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8257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5">
            <a:extLst>
              <a:ext uri="{FF2B5EF4-FFF2-40B4-BE49-F238E27FC236}">
                <a16:creationId xmlns:a16="http://schemas.microsoft.com/office/drawing/2014/main" id="{27AC590F-96EE-409A-9EC5-42581E8B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707" y="675845"/>
            <a:ext cx="2962559" cy="245892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570B32-E278-434E-B8AA-749AC3A3B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707" y="3459778"/>
            <a:ext cx="2962559" cy="238485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D0489-1062-4AC7-A5B3-69BB2C43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3" y="746282"/>
            <a:ext cx="4524475" cy="115902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Рентгеноконтрастная</a:t>
            </a:r>
            <a:r>
              <a:rPr lang="ru-RU" dirty="0"/>
              <a:t> ангиография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A713794C-3EF8-4948-AFDD-787B326A9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33" y="2420888"/>
            <a:ext cx="4310833" cy="25922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Стеноз левой общей бедренной артерии до 90%.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Стеноз левой поверхностной бедренной артерии в среднем сегменте до 80%.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1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4DFAAE7-061D-4086-99EC-872CB3050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570099-A243-48DD-9EAE-36F4AC095B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1"/>
            <a:ext cx="644163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1"/>
            <a:ext cx="626857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5830"/>
            <a:ext cx="1631559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82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4308" y="2695292"/>
            <a:ext cx="2018057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1BA816A-EE68-4A96-BA05-73303B2F4F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2690532"/>
            <a:ext cx="217824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86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1071"/>
            <a:ext cx="2170926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6A2F6FE-1216-4888-B83A-61AB40CA399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890838" y="685800"/>
            <a:ext cx="5736430" cy="1752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3100"/>
              <a:t>ОБЛИТЕРИРУЮЩИЕ ЗАБОЛЕВАНИЯ ПЕРИФЕРИЧЕСКИХ АРТЕРИЙ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B3F116-226B-456D-AE15-FBFCBE6EC4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0838" y="2666999"/>
            <a:ext cx="5736429" cy="3124201"/>
          </a:xfrm>
        </p:spPr>
        <p:txBody>
          <a:bodyPr anchor="t"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Облитерирующий атеросклероз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Неспецифический аортоартериит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Облитерирующий тромбангиит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Облитерирующие поражения ветвей аорты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Облитерирующие заболевания висцеральный ветвей аорты (хроническая абдоминальная ишемия)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Заболевание почечных артерий (реноваскулярная гипертензия)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/>
              <a:t>Облитерирующие заболевания артерий нижних конечностей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4CBDD52-18C3-4A0A-9047-138A083EEE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/>
              <a:t>Общие принципы (методы) лечения</a:t>
            </a:r>
          </a:p>
        </p:txBody>
      </p:sp>
      <p:graphicFrame>
        <p:nvGraphicFramePr>
          <p:cNvPr id="33800" name="Rectangle 3">
            <a:extLst>
              <a:ext uri="{FF2B5EF4-FFF2-40B4-BE49-F238E27FC236}">
                <a16:creationId xmlns:a16="http://schemas.microsoft.com/office/drawing/2014/main" id="{DD809377-CC19-48AA-8973-9B1AACE73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33183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C807503-4C58-43BA-9BA7-348B4359FA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/>
              <a:t>Нехирургические методы лечения</a:t>
            </a:r>
          </a:p>
        </p:txBody>
      </p:sp>
      <p:graphicFrame>
        <p:nvGraphicFramePr>
          <p:cNvPr id="34823" name="Rectangle 3">
            <a:extLst>
              <a:ext uri="{FF2B5EF4-FFF2-40B4-BE49-F238E27FC236}">
                <a16:creationId xmlns:a16="http://schemas.microsoft.com/office/drawing/2014/main" id="{2073673B-7450-47FF-AB6C-A7D816159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28057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7D0BB7C-9526-4E8E-8012-4154AE1D5C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/>
              <a:t>Хирургические методы лечения</a:t>
            </a:r>
            <a:endParaRPr lang="ru-RU" altLang="ru-RU" dirty="0"/>
          </a:p>
        </p:txBody>
      </p:sp>
      <p:graphicFrame>
        <p:nvGraphicFramePr>
          <p:cNvPr id="35874" name="Rectangle 3">
            <a:extLst>
              <a:ext uri="{FF2B5EF4-FFF2-40B4-BE49-F238E27FC236}">
                <a16:creationId xmlns:a16="http://schemas.microsoft.com/office/drawing/2014/main" id="{BCBA1C0C-CC23-4120-AB0A-7C0104730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374515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88330-6005-4146-8723-FDD9DA5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ru-RU" sz="1500">
                <a:solidFill>
                  <a:srgbClr val="FFFFFF"/>
                </a:solidFill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E1D6C-0DE4-47AD-919C-7B221A2E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r>
              <a:rPr lang="ru-RU" sz="1700" dirty="0"/>
              <a:t>Планировать ведение пациента заболеванием периферических артерий (ЗПА) следует в свете эпидемиологии болезни, ее естественного течения и, в частности, модифицируемых факторов риска системного заболевания, также как и факторов риска, определяющих возможность ухудшения кровотока конечности.</a:t>
            </a:r>
          </a:p>
        </p:txBody>
      </p:sp>
    </p:spTree>
    <p:extLst>
      <p:ext uri="{BB962C8B-B14F-4D97-AF65-F5344CB8AC3E}">
        <p14:creationId xmlns:p14="http://schemas.microsoft.com/office/powerpoint/2010/main" val="216364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6073935-E043-4801-AF06-06093A9145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26FF4-D6F9-4A94-A837-D051A101ED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036" y="-4763"/>
            <a:ext cx="3761187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19" y="648931"/>
            <a:ext cx="514082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95A59-0EE1-4085-9FA7-3E2F46B84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162" y="1092825"/>
            <a:ext cx="4652084" cy="43845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59F89-F5A5-458B-A70B-16893F87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306" y="648930"/>
            <a:ext cx="259596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300"/>
              <a:t>Эндартерэктомия</a:t>
            </a:r>
          </a:p>
        </p:txBody>
      </p:sp>
    </p:spTree>
    <p:extLst>
      <p:ext uri="{BB962C8B-B14F-4D97-AF65-F5344CB8AC3E}">
        <p14:creationId xmlns:p14="http://schemas.microsoft.com/office/powerpoint/2010/main" val="147120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8CC35-7270-4AD2-8792-2D2E934CD64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3BC05D6-945D-49D6-AD12-785A6998CA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A42BEE3-F173-4D31-9A98-D9577034AD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D131322-78B2-4EAC-961C-DC16216EC6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A685BC6-9921-44E3-86D9-D15AB6393D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E9A136-C426-4D4A-9ACE-AA69BB7FD8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55B2D10-C6DF-4033-940F-915CFDAE5C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20535E4F-B0B2-4E18-83F6-1D08F80CF7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119092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1C714BC-7E1A-465C-9386-02D357C07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3848" y="1677099"/>
            <a:ext cx="1712169" cy="10273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165783-A5DD-468D-BF04-1D8E00E8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811" y="1548687"/>
            <a:ext cx="1712169" cy="1284126"/>
          </a:xfrm>
          <a:prstGeom prst="rect">
            <a:avLst/>
          </a:prstGeom>
          <a:ln w="53975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E4F46B-FBD2-4753-BC6D-C7A8A6044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76" y="1582930"/>
            <a:ext cx="1712168" cy="1215639"/>
          </a:xfrm>
          <a:prstGeom prst="rect">
            <a:avLst/>
          </a:prstGeom>
          <a:ln w="53975"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44DE8-01B1-41CC-9CFB-D1C97B70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82" y="4690533"/>
            <a:ext cx="5651385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Шунтирование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36282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A3BDA7D-8909-493A-92D9-4D4A234B25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dirty="0"/>
              <a:t>Эндоваскулярные вмешательства</a:t>
            </a:r>
          </a:p>
        </p:txBody>
      </p:sp>
      <p:graphicFrame>
        <p:nvGraphicFramePr>
          <p:cNvPr id="36871" name="Rectangle 3">
            <a:extLst>
              <a:ext uri="{FF2B5EF4-FFF2-40B4-BE49-F238E27FC236}">
                <a16:creationId xmlns:a16="http://schemas.microsoft.com/office/drawing/2014/main" id="{9D1018AB-3F9A-496E-8867-0D27B86E2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18286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6C5F458-F0B9-4584-B7A3-BA39F9E9FC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D4BA79BC-8A15-4DE9-81F5-2FEDF9574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E37DB4A-3930-416C-B514-3670999E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462986"/>
            <a:ext cx="2629551" cy="1972163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C8724C-28D4-460D-ACBF-4A2F826A3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86193" y="1485994"/>
            <a:ext cx="2629552" cy="1926147"/>
          </a:xfrm>
          <a:prstGeom prst="rect">
            <a:avLst/>
          </a:prstGeom>
          <a:ln w="53975"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85EA4-D258-4866-9638-345B1C87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82" y="4690533"/>
            <a:ext cx="5651385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/>
              <a:t>Баллонная ангиопластика</a:t>
            </a:r>
          </a:p>
        </p:txBody>
      </p:sp>
    </p:spTree>
    <p:extLst>
      <p:ext uri="{BB962C8B-B14F-4D97-AF65-F5344CB8AC3E}">
        <p14:creationId xmlns:p14="http://schemas.microsoft.com/office/powerpoint/2010/main" val="219681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6C5F458-F0B9-4584-B7A3-BA39F9E9FC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D4BA79BC-8A15-4DE9-81F5-2FEDF9574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FFD8068-BD52-407E-AD3A-7B7CEE9F4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630620"/>
            <a:ext cx="2629551" cy="1636895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7FEC3C-59B7-436E-BA1B-4406B600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86193" y="1752237"/>
            <a:ext cx="2629552" cy="1393662"/>
          </a:xfrm>
          <a:prstGeom prst="rect">
            <a:avLst/>
          </a:prstGeom>
          <a:ln w="53975"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F4B15-BB4B-474B-8896-0FA7B629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82" y="4690533"/>
            <a:ext cx="5651385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Стентирование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3571735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EF263B76-D6AC-40A4-BA2E-CC8B89190E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B3AE58-CFD8-4C5D-B427-155CF6394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4234" y="764704"/>
            <a:ext cx="4421124" cy="3384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C838-DD21-4C74-B3C9-7371DAB9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/>
              <a:t>Протезирование </a:t>
            </a:r>
            <a:br>
              <a:rPr lang="en-US" sz="2900"/>
            </a:br>
            <a:r>
              <a:rPr lang="en-US" sz="2900"/>
              <a:t>бифуркации аорты</a:t>
            </a:r>
          </a:p>
        </p:txBody>
      </p:sp>
    </p:spTree>
    <p:extLst>
      <p:ext uri="{BB962C8B-B14F-4D97-AF65-F5344CB8AC3E}">
        <p14:creationId xmlns:p14="http://schemas.microsoft.com/office/powerpoint/2010/main" val="282299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16B3DC-C165-433D-9187-62DCC0E317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648931"/>
            <a:ext cx="2986564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F91F7FBF-B390-42DF-B288-B0F9EC02B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5350" y="1603312"/>
            <a:ext cx="2505893" cy="33636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45BE8-7541-4D3D-BA49-111C8C30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338" y="1380068"/>
            <a:ext cx="3733728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/>
              <a:t>Лазерное разрушение атеросклеротических бляшек</a:t>
            </a:r>
          </a:p>
        </p:txBody>
      </p:sp>
    </p:spTree>
    <p:extLst>
      <p:ext uri="{BB962C8B-B14F-4D97-AF65-F5344CB8AC3E}">
        <p14:creationId xmlns:p14="http://schemas.microsoft.com/office/powerpoint/2010/main" val="244019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4DFAAE7-061D-4086-99EC-872CB3050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570099-A243-48DD-9EAE-36F4AC095B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0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1"/>
            <a:ext cx="644163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2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1"/>
            <a:ext cx="626857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44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5830"/>
            <a:ext cx="1631559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46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4308" y="2695292"/>
            <a:ext cx="2018057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21BA816A-EE68-4A96-BA05-73303B2F4F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2690532"/>
            <a:ext cx="217824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50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1071"/>
            <a:ext cx="2170926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5943B9C-9ED7-46AC-9AD9-05F9B243DC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890838" y="685800"/>
            <a:ext cx="5736430" cy="1752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/>
              <a:t>Осложнения </a:t>
            </a:r>
            <a:br>
              <a:rPr lang="ru-RU" altLang="ru-RU" sz="3600" dirty="0"/>
            </a:br>
            <a:r>
              <a:rPr lang="ru-RU" altLang="ru-RU" sz="3600" dirty="0"/>
              <a:t>после эндоваскулярных вмешательств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C96F320-0FE9-4E30-9980-11FC6A4E6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0838" y="2666999"/>
            <a:ext cx="5736429" cy="3124201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ru-RU" altLang="ru-RU" sz="1700"/>
              <a:t>Сосудистый спазм;</a:t>
            </a:r>
          </a:p>
          <a:p>
            <a:pPr eaLnBrk="1" hangingPunct="1">
              <a:defRPr/>
            </a:pPr>
            <a:r>
              <a:rPr lang="ru-RU" altLang="ru-RU" sz="1700"/>
              <a:t>Диссекция артериальной стенки;</a:t>
            </a:r>
          </a:p>
          <a:p>
            <a:pPr eaLnBrk="1" hangingPunct="1">
              <a:defRPr/>
            </a:pPr>
            <a:r>
              <a:rPr lang="ru-RU" altLang="ru-RU" sz="1700"/>
              <a:t>Эмболия дистального русла;</a:t>
            </a:r>
          </a:p>
          <a:p>
            <a:pPr eaLnBrk="1" hangingPunct="1">
              <a:defRPr/>
            </a:pPr>
            <a:r>
              <a:rPr lang="ru-RU" altLang="ru-RU" sz="1700"/>
              <a:t>Тромбозы;</a:t>
            </a:r>
          </a:p>
          <a:p>
            <a:pPr eaLnBrk="1" hangingPunct="1">
              <a:defRPr/>
            </a:pPr>
            <a:r>
              <a:rPr lang="ru-RU" altLang="ru-RU" sz="1700"/>
              <a:t>Резидуальные (неустраненные) стенозы;</a:t>
            </a:r>
          </a:p>
          <a:p>
            <a:pPr eaLnBrk="1" hangingPunct="1">
              <a:defRPr/>
            </a:pPr>
            <a:r>
              <a:rPr lang="ru-RU" altLang="ru-RU" sz="1700"/>
              <a:t>Перфорация артерии;</a:t>
            </a:r>
          </a:p>
          <a:p>
            <a:pPr eaLnBrk="1" hangingPunct="1">
              <a:defRPr/>
            </a:pPr>
            <a:r>
              <a:rPr lang="ru-RU" altLang="ru-RU" sz="1700"/>
              <a:t>Неполная фиксация протеза или стента с миграцией устройства или подтекание крови.</a:t>
            </a:r>
          </a:p>
          <a:p>
            <a:pPr eaLnBrk="1" hangingPunct="1">
              <a:defRPr/>
            </a:pPr>
            <a:endParaRPr lang="ru-RU" altLang="ru-RU"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ED1B64B-251E-446A-A285-6626C4EC01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0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D02B5D1-60D4-4D5B-AFD9-C986E227431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27BB2FC-EC4E-4B9A-9C44-00C44B57D7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13234" y="1284051"/>
            <a:ext cx="2109288" cy="37238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900" dirty="0">
                <a:solidFill>
                  <a:srgbClr val="000000"/>
                </a:solidFill>
              </a:rPr>
              <a:t>Осложнения </a:t>
            </a:r>
            <a:br>
              <a:rPr lang="ru-RU" altLang="ru-RU" sz="1900" dirty="0">
                <a:solidFill>
                  <a:srgbClr val="000000"/>
                </a:solidFill>
              </a:rPr>
            </a:br>
            <a:r>
              <a:rPr lang="ru-RU" altLang="ru-RU" sz="1900" dirty="0">
                <a:solidFill>
                  <a:srgbClr val="000000"/>
                </a:solidFill>
              </a:rPr>
              <a:t>после ангиографии, интервенционных и оперативных вмешательств</a:t>
            </a:r>
          </a:p>
        </p:txBody>
      </p:sp>
      <p:graphicFrame>
        <p:nvGraphicFramePr>
          <p:cNvPr id="38917" name="Rectangle 3">
            <a:extLst>
              <a:ext uri="{FF2B5EF4-FFF2-40B4-BE49-F238E27FC236}">
                <a16:creationId xmlns:a16="http://schemas.microsoft.com/office/drawing/2014/main" id="{A0D38AEB-11B4-4B60-A796-26EE3293E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86829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DFDA-1116-4D2D-90B3-988C4C7A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5543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3200"/>
            </a:br>
            <a:r>
              <a:rPr lang="ru-RU" sz="3200"/>
              <a:t>ХРОНИЧЕСКИЕ ОБЛИТЕРИРУЮЩИЕ ЗАБОЛЕВАНИЯ АРТЕРИЙ НИЖНИХ КОНЕЧНОСТЕЙ </a:t>
            </a:r>
            <a:br>
              <a:rPr lang="ru-RU" sz="3200"/>
            </a:br>
            <a:r>
              <a:rPr lang="ru-RU" sz="3200"/>
              <a:t>(ХОЗАНК)</a:t>
            </a:r>
            <a:br>
              <a:rPr lang="ru-RU" sz="3200"/>
            </a:br>
            <a:br>
              <a:rPr lang="ru-RU" sz="3200"/>
            </a:br>
            <a:r>
              <a:rPr lang="ru-RU" sz="3200"/>
              <a:t>ХОЗАНК объединяют в себе группу заболеваний артерий, приводящих к уменьшению притока крови по артериям в пораженную конечность из-за их с</a:t>
            </a:r>
            <a:r>
              <a:rPr lang="ru-RU" sz="3200" i="1" u="sng"/>
              <a:t>ужения (стеноз) </a:t>
            </a:r>
            <a:r>
              <a:rPr lang="ru-RU" sz="3200"/>
              <a:t>или </a:t>
            </a:r>
            <a:r>
              <a:rPr lang="ru-RU" sz="3200" i="1" u="sng"/>
              <a:t>полной закупорки (окклюзия). </a:t>
            </a:r>
            <a:br>
              <a:rPr lang="ru-RU" sz="3200" i="1" u="sng"/>
            </a:br>
            <a:br>
              <a:rPr lang="ru-RU" sz="320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D1B64B-251E-446A-A285-6626C4EC01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02B5D1-60D4-4D5B-AFD9-C986E227431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24E3D-AC95-4DF4-BCEA-27A08712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1284051"/>
            <a:ext cx="2109288" cy="3723836"/>
          </a:xfrm>
        </p:spPr>
        <p:txBody>
          <a:bodyPr>
            <a:normAutofit/>
          </a:bodyPr>
          <a:lstStyle/>
          <a:p>
            <a:r>
              <a:rPr lang="ru-RU" sz="1500">
                <a:solidFill>
                  <a:srgbClr val="000000"/>
                </a:solidFill>
              </a:rPr>
              <a:t>Встречаемость и распространенность</a:t>
            </a:r>
            <a:br>
              <a:rPr lang="ru-RU" sz="1500">
                <a:solidFill>
                  <a:srgbClr val="000000"/>
                </a:solidFill>
              </a:rPr>
            </a:br>
            <a:r>
              <a:rPr lang="ru-RU" sz="1500">
                <a:solidFill>
                  <a:srgbClr val="000000"/>
                </a:solidFill>
              </a:rPr>
              <a:t>асимптомных ЗПА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43CB273-7E0E-43F5-9789-655A5F0E1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12128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116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1"/>
            <a:ext cx="644163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1"/>
            <a:ext cx="626857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5830"/>
            <a:ext cx="1631559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4308" y="2695292"/>
            <a:ext cx="2018057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2690532"/>
            <a:ext cx="217824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1071"/>
            <a:ext cx="2170926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918B2-BE91-469A-9375-E9F6F8FF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685800"/>
            <a:ext cx="5736430" cy="1752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/>
              <a:t>Медико-социальная актуальность ХОЗАНК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B74A2-9FB5-4D80-A6F7-B8B2F258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838" y="2666999"/>
            <a:ext cx="5736429" cy="3124201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В настоящее время ХОЗАНК страдают около 2-4% всего населения, причем их частота встречаемости увеличивается с возрастом, достигая в возрасте 60-70 лет уже 5-7%;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Неуклонное прогрессирование заболевания;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Сложность и многообразие симптоматики;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Высокая степень инвалидизации, связанной с нарастанием степени ишемии даже при лечении высокоэффективными препаратами;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Прогрессирование заболевания артерий конечностей сопровождается развитием поражения других органов, в частности сосудов сердца и мозга (около 60% пациентов имеют ИБС и 50% - гипертоническую болезнь);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Высокая летальность и значительное количество ампутаций.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4A84B-EB2B-47ED-B1EC-3DB74316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dirty="0">
                <a:solidFill>
                  <a:srgbClr val="FFFFFF"/>
                </a:solidFill>
              </a:rPr>
              <a:t>Основные нозологические единицы, </a:t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приводящие к ХОЗАНК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0AC96-B8C6-4E88-9792-2A63CF84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700" b="1"/>
              <a:t>Облитерирующий атеросклероз </a:t>
            </a:r>
            <a:r>
              <a:rPr lang="ru-RU" sz="1700"/>
              <a:t>– </a:t>
            </a:r>
            <a:r>
              <a:rPr lang="ru-RU" sz="1700" i="1"/>
              <a:t>развивается чаще в пожилом возрасте на фоне атеросклеротического поражения сосудистой стенки</a:t>
            </a:r>
            <a:r>
              <a:rPr lang="ru-RU" sz="1700"/>
              <a:t>;</a:t>
            </a:r>
          </a:p>
          <a:p>
            <a:pPr eaLnBrk="1" hangingPunct="1">
              <a:defRPr/>
            </a:pPr>
            <a:r>
              <a:rPr lang="ru-RU" sz="1700" b="1"/>
              <a:t>Облитерирующий эндартериит (тромбангиит, болезнь Бюргера) </a:t>
            </a:r>
            <a:r>
              <a:rPr lang="ru-RU" sz="1700"/>
              <a:t>– </a:t>
            </a:r>
            <a:r>
              <a:rPr lang="ru-RU" sz="1700" i="1"/>
              <a:t>развивается чаще в молодом возрасте на фоне неспецифического воспаления сосудистой стенки и ангиоспазма;</a:t>
            </a:r>
          </a:p>
          <a:p>
            <a:pPr eaLnBrk="1" hangingPunct="1">
              <a:defRPr/>
            </a:pPr>
            <a:r>
              <a:rPr lang="ru-RU" sz="1700" b="1"/>
              <a:t>Болезнь Такаясу </a:t>
            </a:r>
            <a:r>
              <a:rPr lang="ru-RU" sz="1700"/>
              <a:t>– </a:t>
            </a:r>
            <a:r>
              <a:rPr lang="ru-RU" sz="1700" i="1"/>
              <a:t>периферические формы неспецифического аорто-артериита</a:t>
            </a:r>
            <a:r>
              <a:rPr lang="ru-RU" sz="170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1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1DAE1-9812-41BB-88BB-97A16CA6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err="1"/>
              <a:t>Класссификация</a:t>
            </a:r>
            <a:r>
              <a:rPr lang="ru-RU" dirty="0"/>
              <a:t> ХОЗАНК </a:t>
            </a:r>
            <a:br>
              <a:rPr lang="ru-RU" dirty="0"/>
            </a:br>
            <a:r>
              <a:rPr lang="ru-RU" dirty="0"/>
              <a:t>(НЦХ АМН, 1982 г)</a:t>
            </a:r>
          </a:p>
        </p:txBody>
      </p:sp>
      <p:graphicFrame>
        <p:nvGraphicFramePr>
          <p:cNvPr id="39" name="Объект 2">
            <a:extLst>
              <a:ext uri="{FF2B5EF4-FFF2-40B4-BE49-F238E27FC236}">
                <a16:creationId xmlns:a16="http://schemas.microsoft.com/office/drawing/2014/main" id="{B1D36F96-9637-468A-BB4F-751816D33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35524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48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50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7" name="Group 52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77C95-09F7-46BF-9361-96F473D8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>
                <a:solidFill>
                  <a:srgbClr val="FFFFFF"/>
                </a:solidFill>
              </a:rPr>
              <a:t>Основные симптомы ХОЗАНК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0AB5-3373-49CB-BEE2-35E148EDF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700"/>
              <a:t>“Перемежающаяся хромота” – затруднение ходьбы, то есть необходимость останавливаться после прохождения определенного расстояния в связи с появлением боли сжимающего характера в икроножной мышце пораженной конечности;</a:t>
            </a:r>
            <a:endParaRPr lang="en-US" sz="1700"/>
          </a:p>
          <a:p>
            <a:pPr eaLnBrk="1" hangingPunct="1">
              <a:defRPr/>
            </a:pPr>
            <a:r>
              <a:rPr lang="ru-RU" sz="1700"/>
              <a:t>Снижение температуры пораженной конечности иногда с разницей со здоровой конечностью на 1,5-2 С;</a:t>
            </a:r>
          </a:p>
          <a:p>
            <a:pPr eaLnBrk="1" hangingPunct="1">
              <a:defRPr/>
            </a:pPr>
            <a:r>
              <a:rPr lang="ru-RU" sz="1700"/>
              <a:t>Бледность кожных покровов;</a:t>
            </a:r>
          </a:p>
          <a:p>
            <a:pPr eaLnBrk="1" hangingPunct="1">
              <a:defRPr/>
            </a:pPr>
            <a:r>
              <a:rPr lang="ru-RU" sz="1700"/>
              <a:t>Зябкость при положительных температурах;</a:t>
            </a:r>
          </a:p>
          <a:p>
            <a:pPr eaLnBrk="1" hangingPunct="1">
              <a:defRPr/>
            </a:pPr>
            <a:r>
              <a:rPr lang="ru-RU" sz="1700"/>
              <a:t>Выпадение волос на конечностях;</a:t>
            </a:r>
          </a:p>
          <a:p>
            <a:pPr eaLnBrk="1" hangingPunct="1">
              <a:defRPr/>
            </a:pPr>
            <a:r>
              <a:rPr lang="ru-RU" sz="1700"/>
              <a:t>Медленный рост, деформация ногтей;</a:t>
            </a:r>
          </a:p>
          <a:p>
            <a:pPr eaLnBrk="1" hangingPunct="1">
              <a:defRPr/>
            </a:pPr>
            <a:r>
              <a:rPr lang="ru-RU" sz="1700"/>
              <a:t>Парастезии;</a:t>
            </a:r>
          </a:p>
          <a:p>
            <a:pPr eaLnBrk="1" hangingPunct="1">
              <a:defRPr/>
            </a:pPr>
            <a:r>
              <a:rPr lang="ru-RU" sz="1700"/>
              <a:t>Импотенция.</a:t>
            </a:r>
          </a:p>
          <a:p>
            <a:pPr eaLnBrk="1" hangingPunct="1">
              <a:defRPr/>
            </a:pPr>
            <a:endParaRPr lang="ru-RU" sz="17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C2C69-509B-4436-9C1F-084B2C49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>
                <a:solidFill>
                  <a:srgbClr val="FFFFFF"/>
                </a:solidFill>
              </a:rPr>
              <a:t>Классификация степеней хронической ишемии при ХОЗАНК </a:t>
            </a:r>
            <a:br>
              <a:rPr lang="ru-RU" sz="2000">
                <a:solidFill>
                  <a:srgbClr val="FFFFFF"/>
                </a:solidFill>
              </a:rPr>
            </a:br>
            <a:r>
              <a:rPr lang="ru-RU" sz="2000">
                <a:solidFill>
                  <a:srgbClr val="FFFFFF"/>
                </a:solidFill>
              </a:rPr>
              <a:t>по А.В. Покровскому (1976 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8E693-8FB3-429A-BFFF-7B5A3CA7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700" b="1"/>
              <a:t>I стадия </a:t>
            </a:r>
            <a:r>
              <a:rPr lang="ru-RU" sz="1700"/>
              <a:t>– боль в нижних конечностях проявляется при большой физической нагрузке, ходьбе на расстояние более 1 км;</a:t>
            </a:r>
          </a:p>
          <a:p>
            <a:pPr eaLnBrk="1" hangingPunct="1">
              <a:defRPr/>
            </a:pPr>
            <a:r>
              <a:rPr lang="ru-RU" sz="1700" b="1"/>
              <a:t>II А стадия </a:t>
            </a:r>
            <a:r>
              <a:rPr lang="ru-RU" sz="1700"/>
              <a:t>– боли в конечности возникают при прохождении (обычным шагом) более чем 200 м;</a:t>
            </a:r>
          </a:p>
          <a:p>
            <a:pPr eaLnBrk="1" hangingPunct="1">
              <a:defRPr/>
            </a:pPr>
            <a:r>
              <a:rPr lang="ru-RU" sz="1700" b="1"/>
              <a:t>II Б стадия </a:t>
            </a:r>
            <a:r>
              <a:rPr lang="ru-RU" sz="1700"/>
              <a:t>боли в конечности возникают при прохождении (обычным шагом) менее чем 200 м;</a:t>
            </a:r>
          </a:p>
          <a:p>
            <a:pPr eaLnBrk="1" hangingPunct="1">
              <a:defRPr/>
            </a:pPr>
            <a:r>
              <a:rPr lang="ru-RU" sz="1700" b="1"/>
              <a:t>III стадия </a:t>
            </a:r>
            <a:r>
              <a:rPr lang="ru-RU" sz="1700"/>
              <a:t>– боли в конечности возникают в покое или прохождении менее 25 м;</a:t>
            </a:r>
          </a:p>
          <a:p>
            <a:pPr eaLnBrk="1" hangingPunct="1">
              <a:defRPr/>
            </a:pPr>
            <a:r>
              <a:rPr lang="ru-RU" sz="1700" b="1"/>
              <a:t>IV стадия </a:t>
            </a:r>
            <a:r>
              <a:rPr lang="ru-RU" sz="1700"/>
              <a:t>– боли носят постоянный характер, имеются язвенно-некротические изменения тканей.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677EC-4657-4AF9-888D-209E4F04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>
                <a:solidFill>
                  <a:srgbClr val="FFFFFF"/>
                </a:solidFill>
              </a:rPr>
              <a:t>Классификация степеней хронической ишемии при ХОЗАНК по </a:t>
            </a:r>
            <a:r>
              <a:rPr lang="en-US" sz="2000">
                <a:solidFill>
                  <a:srgbClr val="FFFFFF"/>
                </a:solidFill>
              </a:rPr>
              <a:t>Fontain </a:t>
            </a:r>
            <a:r>
              <a:rPr lang="ru-RU" sz="2000">
                <a:solidFill>
                  <a:srgbClr val="FFFFFF"/>
                </a:solidFill>
              </a:rPr>
              <a:t>(1954 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08C87-E016-4117-A890-5255E602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I стадия (полная компенсация)</a:t>
            </a:r>
            <a:r>
              <a:rPr lang="en-US" sz="1400"/>
              <a:t> - </a:t>
            </a:r>
            <a:r>
              <a:rPr lang="ru-RU" sz="1400"/>
              <a:t>проявляется только при значительной физической нагрузке возникновением парастезий, утомляемостью, зябкостью стоп, ощущениями похолодания, иногда повышенной потливостью;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II стадия (недостаточность кровообращения при функциональной нагрузке) – к клиническим проявлениям I степени ишемии добавляется «перемежающаяся хромота» – возникновение болей в икроножных мышцах, вынуждающие больного ограничить темп ходьбы (более характерно для эндартериита) или остановиться для отдыха (более характерно для атеросклероза);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III стадия (недостаточность кровообращения в покое) - проявляется постоянными и (или) ночными болями. Больной вынужден спускать ногу с постели вниз.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/>
              <a:t>IV стадия (язвенно-некротические изменения конечности) – у пациентов в этой стадии имеются признаки гангрены, выраженные ишемические боли, требующие введения наркотических препаратов.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D2192-247A-4B5B-AE1F-8632634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1800">
                <a:solidFill>
                  <a:srgbClr val="FFFFFF"/>
                </a:solidFill>
              </a:rPr>
              <a:t>Факторы риска развития и прогрессирования ХОЗАНК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766F7-2A3D-48F1-A60B-956BD19E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300"/>
              <a:t>Курение – имеет место в среднем у 85% пациентов;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300"/>
              <a:t>Изменения агрегатного состояния крови при некоторых патологических состояниях или неблагоприятных факторах внешней среды;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300"/>
              <a:t>Способствующим фактором для развития атеросклероза является недостаточная физическая активность, особенно у людей ранее занимавшихся спортом, или имели профессию, связанную с большими физическими нагрузками. Изменение образа жизни, характера питания, эмоциональная депрессия при уходе на пенсию приводит к прогрессированию атеросклероза;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300"/>
              <a:t>Неблагоприятные факторы внешней среды, главным образом производственные вредности (различные токсические химические продукты, радиоактивность, вибрация, смена температур; электромагнитное, ультразвуковое и инфракрасное излучение) вызывают различные изменения в сосудистой стенке;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300"/>
              <a:t>Перенесенные заболевания, такие как болезни печени и желчевыводящих путей, операции (аппендэктомия, лимфаденэктомия, тонзиллэктомия) способствуют заболеваниям сосудов из-за влияния их на иммунитет;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300"/>
              <a:t>Сопутствующие заболевания – гипертоническая болезнь, ИБС, сахарный диабет усугубляют процессы возникновения атеросклероза и течение болезни.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3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1"/>
            <a:ext cx="644163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1"/>
            <a:ext cx="626857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5830"/>
            <a:ext cx="1631559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4308" y="2695292"/>
            <a:ext cx="2018057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2690532"/>
            <a:ext cx="217824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1071"/>
            <a:ext cx="2170926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098D1-4675-41FF-BA4D-25A07D25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685800"/>
            <a:ext cx="5736430" cy="1752599"/>
          </a:xfrm>
        </p:spPr>
        <p:txBody>
          <a:bodyPr>
            <a:normAutofit/>
          </a:bodyPr>
          <a:lstStyle/>
          <a:p>
            <a:r>
              <a:rPr lang="ru-RU" dirty="0"/>
              <a:t>Диагностика ХОЗАНК (жалобы и осмотр)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C318B-BA7B-4A4F-B718-67D157E8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838" y="2666999"/>
            <a:ext cx="5736429" cy="3124201"/>
          </a:xfrm>
        </p:spPr>
        <p:txBody>
          <a:bodyPr anchor="t">
            <a:normAutofit/>
          </a:bodyPr>
          <a:lstStyle/>
          <a:p>
            <a:r>
              <a:rPr lang="ru-RU" sz="1700"/>
              <a:t>Жалобы на ПХ позволяют установить стадию ишемии и ориентировочный уровень поражения.</a:t>
            </a:r>
          </a:p>
          <a:p>
            <a:r>
              <a:rPr lang="ru-RU" sz="1700"/>
              <a:t>Наличие импотенции позволяет заподозрить поражение терминальной аорты и подвздошных артерий.</a:t>
            </a:r>
          </a:p>
          <a:p>
            <a:r>
              <a:rPr lang="ru-RU" sz="1700"/>
              <a:t>Оценка степени нарушений кровоснабжения по внешним признакам при осмотре конечности – гипотрофия, бледность, цианоз, изменение волосяного покрова, снижение кожной температуры, медленный рост ногтей.</a:t>
            </a:r>
          </a:p>
          <a:p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477941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098D1-4675-41FF-BA4D-25A07D25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ru-RU"/>
              <a:t>Функциональные методы исследования</a:t>
            </a:r>
            <a:endParaRPr lang="ru-RU" dirty="0"/>
          </a:p>
        </p:txBody>
      </p:sp>
      <p:graphicFrame>
        <p:nvGraphicFramePr>
          <p:cNvPr id="48" name="Объект 2">
            <a:extLst>
              <a:ext uri="{FF2B5EF4-FFF2-40B4-BE49-F238E27FC236}">
                <a16:creationId xmlns:a16="http://schemas.microsoft.com/office/drawing/2014/main" id="{51F03440-720B-474A-B1E2-C4A41E7D0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786349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123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098D1-4675-41FF-BA4D-25A07D25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методы исследования </a:t>
            </a:r>
            <a:r>
              <a:rPr lang="ru-RU"/>
              <a:t>(продолжение)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C11A067-92CC-4088-90BE-2A130CB4E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641140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6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24E3D-AC95-4DF4-BCEA-27A08712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/>
              <a:t>Встречаемость и распространенность</a:t>
            </a:r>
            <a:br>
              <a:rPr lang="ru-RU"/>
            </a:br>
            <a:r>
              <a:rPr lang="ru-RU"/>
              <a:t>симптомных ЗПА</a:t>
            </a:r>
          </a:p>
        </p:txBody>
      </p:sp>
      <p:graphicFrame>
        <p:nvGraphicFramePr>
          <p:cNvPr id="27" name="Объект 2">
            <a:extLst>
              <a:ext uri="{FF2B5EF4-FFF2-40B4-BE49-F238E27FC236}">
                <a16:creationId xmlns:a16="http://schemas.microsoft.com/office/drawing/2014/main" id="{97A6FC93-F1E1-4D5A-A313-E78128DFB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64696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534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098D1-4675-41FF-BA4D-25A07D25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методы исследования </a:t>
            </a:r>
            <a:r>
              <a:rPr lang="ru-RU"/>
              <a:t>(продолжение)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A0435CE-A963-4014-949D-87159A134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57220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220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A3468-B464-4F2A-B1A0-EA6DFECE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ru-RU"/>
              <a:t>Лечение ХОЗАНК</a:t>
            </a:r>
            <a:endParaRPr lang="ru-RU" dirty="0"/>
          </a:p>
        </p:txBody>
      </p:sp>
      <p:graphicFrame>
        <p:nvGraphicFramePr>
          <p:cNvPr id="44" name="Объект 2">
            <a:extLst>
              <a:ext uri="{FF2B5EF4-FFF2-40B4-BE49-F238E27FC236}">
                <a16:creationId xmlns:a16="http://schemas.microsoft.com/office/drawing/2014/main" id="{FB0BC991-DB38-4F9D-9C76-8F99ED384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452961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864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CC493-172C-42FA-9808-5297E5A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/>
              <a:t>Перечень основных препаратов, применяемых для консервативной терапии ХОЗАНК</a:t>
            </a:r>
          </a:p>
        </p:txBody>
      </p:sp>
      <p:graphicFrame>
        <p:nvGraphicFramePr>
          <p:cNvPr id="48" name="Объект 2">
            <a:extLst>
              <a:ext uri="{FF2B5EF4-FFF2-40B4-BE49-F238E27FC236}">
                <a16:creationId xmlns:a16="http://schemas.microsoft.com/office/drawing/2014/main" id="{3CB4634A-D73C-4F0D-B661-24696C93E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837222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945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CC493-172C-42FA-9808-5297E5A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/>
              <a:t>Перечень основных препаратов, применяемых для консервативной терапии ХОЗАНК (продолжение)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24AB262-2E9F-4D39-94CE-F744F6B20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555221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97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CC493-172C-42FA-9808-5297E5A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/>
              <a:t>Перечень основных препаратов, применяемых для консервативной терапии ХОЗАНК (продолжение)</a:t>
            </a:r>
          </a:p>
        </p:txBody>
      </p:sp>
      <p:graphicFrame>
        <p:nvGraphicFramePr>
          <p:cNvPr id="27" name="Объект 2">
            <a:extLst>
              <a:ext uri="{FF2B5EF4-FFF2-40B4-BE49-F238E27FC236}">
                <a16:creationId xmlns:a16="http://schemas.microsoft.com/office/drawing/2014/main" id="{19C34852-05BF-49CD-844F-7AFC2953B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637112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403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F1E7F-39E7-430A-B1C4-22BA1A2A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4452257"/>
            <a:ext cx="7306739" cy="1384980"/>
          </a:xfrm>
        </p:spPr>
        <p:txBody>
          <a:bodyPr>
            <a:normAutofit/>
          </a:bodyPr>
          <a:lstStyle/>
          <a:p>
            <a:r>
              <a:rPr lang="ru-RU"/>
              <a:t>Физиотерапевтическое лечение</a:t>
            </a:r>
            <a:endParaRPr lang="ru-RU" dirty="0"/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11935308-CDB2-499C-AD01-D896C2A7A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540553"/>
              </p:ext>
            </p:extLst>
          </p:nvPr>
        </p:nvGraphicFramePr>
        <p:xfrm>
          <a:off x="1320528" y="865761"/>
          <a:ext cx="7306740" cy="32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466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0BFD2-D42F-47B2-AD7B-AE1FD38D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ru-RU" sz="2200">
                <a:solidFill>
                  <a:srgbClr val="FFFFFF"/>
                </a:solidFill>
              </a:rPr>
              <a:t>Хирургическое 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00BB2-64D4-4F42-999D-2D6A6918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r>
              <a:rPr lang="ru-RU" sz="1700"/>
              <a:t>Применение хирургической коррекции при окклюзионных поражениях весьма многообразно и зависит от причины нарушения кровотока, степени ишемии и изменения сосудов, некоторые операции проводятся с применением микрохирургических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3073947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C8236-6D51-42EA-8ECE-65F6AB9D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ru-RU" sz="2200">
                <a:solidFill>
                  <a:srgbClr val="FFFFFF"/>
                </a:solidFill>
              </a:rPr>
              <a:t>Паллиативное хирургическое 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77CA1-A486-49B7-973E-D8BC8F5A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Применяются чаще всего при отсутствии возможности выполнить прямую </a:t>
            </a:r>
            <a:r>
              <a:rPr lang="ru-RU" sz="1400" dirty="0" err="1"/>
              <a:t>реваскуляризацию</a:t>
            </a:r>
            <a:r>
              <a:rPr lang="ru-RU" sz="1400" dirty="0"/>
              <a:t> сосудов конечности.</a:t>
            </a:r>
          </a:p>
          <a:p>
            <a:pPr>
              <a:lnSpc>
                <a:spcPct val="90000"/>
              </a:lnSpc>
            </a:pPr>
            <a:r>
              <a:rPr lang="ru-RU" sz="1400" b="1" dirty="0" err="1">
                <a:solidFill>
                  <a:srgbClr val="FF0000"/>
                </a:solidFill>
              </a:rPr>
              <a:t>Симпатэктомия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– все типы </a:t>
            </a:r>
            <a:r>
              <a:rPr lang="ru-RU" sz="1400" dirty="0" err="1"/>
              <a:t>симпатэктомий</a:t>
            </a:r>
            <a:r>
              <a:rPr lang="ru-RU" sz="1400" dirty="0"/>
              <a:t> предназначены для прекращения патологических импульсов по симпатическим волокнам и снятия спазма, вплоть до развития </a:t>
            </a:r>
            <a:r>
              <a:rPr lang="ru-RU" sz="1400" dirty="0" err="1"/>
              <a:t>вазоплегии</a:t>
            </a:r>
            <a:r>
              <a:rPr lang="ru-RU" sz="1400" dirty="0"/>
              <a:t>, с периферических артерий: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/>
              <a:t>         </a:t>
            </a:r>
            <a:r>
              <a:rPr lang="ru-RU" sz="1400" i="1" dirty="0"/>
              <a:t>1. </a:t>
            </a:r>
            <a:r>
              <a:rPr lang="ru-RU" sz="1400" i="1" dirty="0" err="1"/>
              <a:t>периартериальная</a:t>
            </a:r>
            <a:r>
              <a:rPr lang="ru-RU" sz="1400" i="1" dirty="0"/>
              <a:t> </a:t>
            </a:r>
            <a:r>
              <a:rPr lang="ru-RU" sz="1400" i="1" dirty="0" err="1"/>
              <a:t>симпатэктомия</a:t>
            </a:r>
            <a:r>
              <a:rPr lang="ru-RU" sz="1400" i="1" dirty="0"/>
              <a:t> по </a:t>
            </a:r>
            <a:r>
              <a:rPr lang="ru-RU" sz="1400" i="1" dirty="0" err="1"/>
              <a:t>Леришу</a:t>
            </a:r>
            <a:r>
              <a:rPr lang="ru-RU" sz="1400" i="1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i="1" dirty="0"/>
              <a:t>         2. поясничная </a:t>
            </a:r>
            <a:r>
              <a:rPr lang="ru-RU" sz="1400" i="1" dirty="0" err="1"/>
              <a:t>симпатэктомия</a:t>
            </a:r>
            <a:r>
              <a:rPr lang="ru-RU" sz="1400" i="1" dirty="0"/>
              <a:t> по </a:t>
            </a:r>
            <a:r>
              <a:rPr lang="ru-RU" sz="1400" i="1" dirty="0" err="1"/>
              <a:t>Диецу</a:t>
            </a:r>
            <a:r>
              <a:rPr lang="ru-RU" sz="1400" i="1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i="1" dirty="0"/>
              <a:t>         3. грудная </a:t>
            </a:r>
            <a:r>
              <a:rPr lang="ru-RU" sz="1400" i="1" dirty="0" err="1"/>
              <a:t>симпатэктомия</a:t>
            </a:r>
            <a:r>
              <a:rPr lang="ru-RU" sz="1400" i="1" dirty="0"/>
              <a:t> по Огневу.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r>
              <a:rPr lang="ru-RU" sz="1400" b="1" dirty="0" err="1">
                <a:solidFill>
                  <a:srgbClr val="FF0000"/>
                </a:solidFill>
              </a:rPr>
              <a:t>Реваскуляризационная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остеотрепанация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– восстановление коллатерального кровообращения за счет внутрикостного кровоснабжения и медиаторов костного мозга после нанесения перфорационных отверстий в костях конечностей.</a:t>
            </a:r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3569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C8236-6D51-42EA-8ECE-65F6AB9D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ru-RU" sz="2200">
                <a:solidFill>
                  <a:srgbClr val="FFFFFF"/>
                </a:solidFill>
              </a:rPr>
              <a:t>Паллиативное хирургическое лечение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77CA1-A486-49B7-973E-D8BC8F5A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/>
              <a:t>Кроме вышеперечисленных, предложено множество оригинальных методов по </a:t>
            </a:r>
            <a:r>
              <a:rPr lang="ru-RU" sz="1700" dirty="0" err="1"/>
              <a:t>реваскуляризации</a:t>
            </a:r>
            <a:r>
              <a:rPr lang="ru-RU" sz="1700" dirty="0"/>
              <a:t> конечности – имплантация большого сальника на ножке под фасции голени и бедра, </a:t>
            </a:r>
            <a:r>
              <a:rPr lang="ru-RU" sz="1700" dirty="0" err="1"/>
              <a:t>реваскуляризация</a:t>
            </a:r>
            <a:r>
              <a:rPr lang="ru-RU" sz="1700" dirty="0"/>
              <a:t> мышц через туннели в толще мышц, ретроградная </a:t>
            </a:r>
            <a:r>
              <a:rPr lang="ru-RU" sz="1700" dirty="0" err="1"/>
              <a:t>реваскуляризация</a:t>
            </a:r>
            <a:r>
              <a:rPr lang="ru-RU" sz="1700" dirty="0"/>
              <a:t> вен и прочее. </a:t>
            </a:r>
          </a:p>
          <a:p>
            <a:pPr marL="0" indent="0">
              <a:buNone/>
            </a:pPr>
            <a:r>
              <a:rPr lang="ru-RU" sz="1700" dirty="0"/>
              <a:t>Однако эти методы широкого распространения не получили из-за высокой частоты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277497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FAEDF-A808-4E4B-90E7-608D6D5C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ru-RU" sz="1800">
                <a:solidFill>
                  <a:srgbClr val="FFFFFF"/>
                </a:solidFill>
              </a:rPr>
              <a:t>Реконструктивные операции на сосудах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DD993-67E6-4DD9-B9B2-D0F0F8DE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r>
              <a:rPr lang="ru-RU" sz="1700" dirty="0"/>
              <a:t>Вариантов хирургических вмешательств на сосудах существует множество, так как изменения сосудистой стенки, ее диметр, характер кровотока весьма индивидуальны, поэтому решение о том или ином типе восстановления кровотока зачастую применяется в ходе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150017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EF263B76-D6AC-40A4-BA2E-CC8B89190E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7651A9-47D1-471C-A46B-1A8E015C3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50" r="15000"/>
          <a:stretch/>
        </p:blipFill>
        <p:spPr>
          <a:xfrm>
            <a:off x="3033848" y="983949"/>
            <a:ext cx="5381897" cy="29302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C9F25-8F3F-4DF0-9D58-4F27A895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/>
              <a:t>Распространенность ПХ </a:t>
            </a:r>
            <a:br>
              <a:rPr lang="en-US" sz="2900"/>
            </a:br>
            <a:r>
              <a:rPr lang="en-US" sz="2900"/>
              <a:t>в зависимости от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994360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96167-DBDB-4D76-A2BE-EF484C62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ru-RU"/>
              <a:t>Виды реконструктивных операций на сосудах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A7380E0-51E3-4908-A505-5481EFC89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15300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A261-2CF4-4639-99B2-0BA16B79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/>
              <a:t> Эпидемиология ЗПА </a:t>
            </a:r>
            <a:br>
              <a:rPr lang="ru-RU"/>
            </a:br>
            <a:r>
              <a:rPr lang="ru-RU"/>
              <a:t>в различных этнических группах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44055D8-356E-4645-BEA6-C3F7E6090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988859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8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6338E-5E80-4B00-97E9-5D8B3032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ru-RU"/>
              <a:t>Факторы риска ЗПА</a:t>
            </a:r>
            <a:endParaRPr lang="ru-RU" dirty="0"/>
          </a:p>
        </p:txBody>
      </p:sp>
      <p:graphicFrame>
        <p:nvGraphicFramePr>
          <p:cNvPr id="22" name="Объект 2">
            <a:extLst>
              <a:ext uri="{FF2B5EF4-FFF2-40B4-BE49-F238E27FC236}">
                <a16:creationId xmlns:a16="http://schemas.microsoft.com/office/drawing/2014/main" id="{97C991D4-A3ED-4757-AB62-033C12810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24192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83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6B3DC-C165-433D-9187-62DCC0E317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648931"/>
            <a:ext cx="2986564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1D566A3-54C1-4DCF-AB1F-6E076CE94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5350" y="1630919"/>
            <a:ext cx="2505893" cy="33083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4BFFB-58A5-42BE-9CA1-9820DCDB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338" y="1380068"/>
            <a:ext cx="3733728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Соотношение риска развития симптомных ЗПА</a:t>
            </a:r>
          </a:p>
        </p:txBody>
      </p:sp>
    </p:spTree>
    <p:extLst>
      <p:ext uri="{BB962C8B-B14F-4D97-AF65-F5344CB8AC3E}">
        <p14:creationId xmlns:p14="http://schemas.microsoft.com/office/powerpoint/2010/main" val="131728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90DE5AD-76A0-4BA3-9D56-04003EF6CE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Общие принципы диагностики</a:t>
            </a: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7C4628A0-24CD-4039-9B83-8761392AF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802900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1120</TotalTime>
  <Words>2354</Words>
  <Application>Microsoft Office PowerPoint</Application>
  <PresentationFormat>Экран (4:3)</PresentationFormat>
  <Paragraphs>215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Century Gothic</vt:lpstr>
      <vt:lpstr>Corbel</vt:lpstr>
      <vt:lpstr>Wingdings</vt:lpstr>
      <vt:lpstr>Параллакс</vt:lpstr>
      <vt:lpstr>Кафедра хирургии медико-профилактического факультета Профессор кафедры,  д.м.н. Алекберзаде Афтандил Вагиф оглы</vt:lpstr>
      <vt:lpstr>ЭПИДЕМИОЛОГИЯ</vt:lpstr>
      <vt:lpstr>Встречаемость и распространенность асимптомных ЗПА</vt:lpstr>
      <vt:lpstr>Встречаемость и распространенность симптомных ЗПА</vt:lpstr>
      <vt:lpstr>Распространенность ПХ  в зависимости от возраста</vt:lpstr>
      <vt:lpstr> Эпидемиология ЗПА  в различных этнических группах</vt:lpstr>
      <vt:lpstr>Факторы риска ЗПА</vt:lpstr>
      <vt:lpstr>Соотношение риска развития симптомных ЗПА</vt:lpstr>
      <vt:lpstr>Общие принципы диагностики</vt:lpstr>
      <vt:lpstr>Лодыжечно-плечевой индекс</vt:lpstr>
      <vt:lpstr>Значение показателей лодыжечно-плечевого индекса (ЛПИ)</vt:lpstr>
      <vt:lpstr>Общие принципы инструментальной диагностики</vt:lpstr>
      <vt:lpstr>Ультразвуковая допплерография</vt:lpstr>
      <vt:lpstr>МСКТ-ангиография</vt:lpstr>
      <vt:lpstr>Рентгеноконтрастная ангиография</vt:lpstr>
      <vt:lpstr>ОБЛИТЕРИРУЮЩИЕ ЗАБОЛЕВАНИЯ ПЕРИФЕРИЧЕСКИХ АРТЕРИЙ</vt:lpstr>
      <vt:lpstr>Общие принципы (методы) лечения</vt:lpstr>
      <vt:lpstr>Нехирургические методы лечения</vt:lpstr>
      <vt:lpstr>Хирургические методы лечения</vt:lpstr>
      <vt:lpstr>Эндартерэктомия</vt:lpstr>
      <vt:lpstr>Шунтирование</vt:lpstr>
      <vt:lpstr>Эндоваскулярные вмешательства</vt:lpstr>
      <vt:lpstr>Баллонная ангиопластика</vt:lpstr>
      <vt:lpstr>Стентирование </vt:lpstr>
      <vt:lpstr>Протезирование  бифуркации аорты</vt:lpstr>
      <vt:lpstr>Лазерное разрушение атеросклеротических бляшек</vt:lpstr>
      <vt:lpstr>Осложнения  после эндоваскулярных вмешательств</vt:lpstr>
      <vt:lpstr>Осложнения  после ангиографии, интервенционных и оперативных вмешательств</vt:lpstr>
      <vt:lpstr> ХРОНИЧЕСКИЕ ОБЛИТЕРИРУЮЩИЕ ЗАБОЛЕВАНИЯ АРТЕРИЙ НИЖНИХ КОНЕЧНОСТЕЙ  (ХОЗАНК)  ХОЗАНК объединяют в себе группу заболеваний артерий, приводящих к уменьшению притока крови по артериям в пораженную конечность из-за их сужения (стеноз) или полной закупорки (окклюзия).   </vt:lpstr>
      <vt:lpstr>Медико-социальная актуальность ХОЗАНК</vt:lpstr>
      <vt:lpstr>Основные нозологические единицы,  приводящие к ХОЗАНК</vt:lpstr>
      <vt:lpstr>Класссификация ХОЗАНК  (НЦХ АМН, 1982 г)</vt:lpstr>
      <vt:lpstr>Основные симптомы ХОЗАНК</vt:lpstr>
      <vt:lpstr>Классификация степеней хронической ишемии при ХОЗАНК  по А.В. Покровскому (1976 г)</vt:lpstr>
      <vt:lpstr>Классификация степеней хронической ишемии при ХОЗАНК по Fontain (1954 г)</vt:lpstr>
      <vt:lpstr>Факторы риска развития и прогрессирования ХОЗАНК </vt:lpstr>
      <vt:lpstr>Диагностика ХОЗАНК (жалобы и осмотр)</vt:lpstr>
      <vt:lpstr>Функциональные методы исследования</vt:lpstr>
      <vt:lpstr>Функциональные методы исследования (продолжение)</vt:lpstr>
      <vt:lpstr>Функциональные методы исследования (продолжение)</vt:lpstr>
      <vt:lpstr>Лечение ХОЗАНК</vt:lpstr>
      <vt:lpstr>Перечень основных препаратов, применяемых для консервативной терапии ХОЗАНК</vt:lpstr>
      <vt:lpstr>Перечень основных препаратов, применяемых для консервативной терапии ХОЗАНК (продолжение)</vt:lpstr>
      <vt:lpstr>Перечень основных препаратов, применяемых для консервативной терапии ХОЗАНК (продолжение)</vt:lpstr>
      <vt:lpstr>Физиотерапевтическое лечение</vt:lpstr>
      <vt:lpstr>Хирургическое лечение</vt:lpstr>
      <vt:lpstr>Паллиативное хирургическое лечение</vt:lpstr>
      <vt:lpstr>Паллиативное хирургическое лечение (продолжение)</vt:lpstr>
      <vt:lpstr>Реконструктивные операции на сосудах</vt:lpstr>
      <vt:lpstr>Виды реконструктивных операций на сосудах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ЖЕЛЧНОКАМЕННАЯ БОЛЕЗНЬ</dc:title>
  <dc:creator>Admin</dc:creator>
  <cp:lastModifiedBy>Афтандил Алекберзаде</cp:lastModifiedBy>
  <cp:revision>69</cp:revision>
  <dcterms:created xsi:type="dcterms:W3CDTF">2013-09-05T12:54:00Z</dcterms:created>
  <dcterms:modified xsi:type="dcterms:W3CDTF">2018-02-24T14:49:11Z</dcterms:modified>
</cp:coreProperties>
</file>