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91" r:id="rId3"/>
    <p:sldId id="315" r:id="rId4"/>
    <p:sldId id="314" r:id="rId5"/>
    <p:sldId id="312" r:id="rId6"/>
    <p:sldId id="316" r:id="rId7"/>
    <p:sldId id="317" r:id="rId8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1AEE2"/>
    <a:srgbClr val="005C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662" y="-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EB3F4-0D9C-42A6-B4C0-36BD4A06808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5F735E4-047B-4792-BC2F-7E2949C1DAA2}">
      <dgm:prSet phldrT="[Текст]" phldr="1"/>
      <dgm:spPr/>
      <dgm:t>
        <a:bodyPr/>
        <a:lstStyle/>
        <a:p>
          <a:endParaRPr lang="ru-RU" dirty="0"/>
        </a:p>
      </dgm:t>
    </dgm:pt>
    <dgm:pt modelId="{4597CEC2-6552-4998-A9A8-634FD27FC265}" type="sibTrans" cxnId="{9A3D6EF2-3E90-4F70-BEF0-C1EA816013C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https://tkpst.ru/upload/medialibrary/0fa/0faceea6694b3304c3b29035d524b0ab.jpg"/>
        </a:ext>
      </dgm:extLst>
    </dgm:pt>
    <dgm:pt modelId="{493785E6-3E04-485C-B413-8F7231192EC1}" type="parTrans" cxnId="{9A3D6EF2-3E90-4F70-BEF0-C1EA816013C1}">
      <dgm:prSet/>
      <dgm:spPr/>
      <dgm:t>
        <a:bodyPr/>
        <a:lstStyle/>
        <a:p>
          <a:endParaRPr lang="ru-RU"/>
        </a:p>
      </dgm:t>
    </dgm:pt>
    <dgm:pt modelId="{C0D0FACD-01B7-419F-8045-1C1454AA1D33}" type="pres">
      <dgm:prSet presAssocID="{832EB3F4-0D9C-42A6-B4C0-36BD4A06808F}" presName="Name0" presStyleCnt="0">
        <dgm:presLayoutVars>
          <dgm:chMax val="7"/>
          <dgm:chPref val="7"/>
          <dgm:dir/>
        </dgm:presLayoutVars>
      </dgm:prSet>
      <dgm:spPr/>
    </dgm:pt>
    <dgm:pt modelId="{15741BFC-E892-4F7F-9B6E-0D9EBFBFB68D}" type="pres">
      <dgm:prSet presAssocID="{832EB3F4-0D9C-42A6-B4C0-36BD4A06808F}" presName="Name1" presStyleCnt="0"/>
      <dgm:spPr/>
    </dgm:pt>
    <dgm:pt modelId="{1C0AD0FA-7593-46E6-86A8-4FE83F861A3B}" type="pres">
      <dgm:prSet presAssocID="{4597CEC2-6552-4998-A9A8-634FD27FC265}" presName="picture_1" presStyleCnt="0"/>
      <dgm:spPr/>
    </dgm:pt>
    <dgm:pt modelId="{B2138738-C222-4051-A219-B760EBC5F8A3}" type="pres">
      <dgm:prSet presAssocID="{4597CEC2-6552-4998-A9A8-634FD27FC265}" presName="pictureRepeatNode" presStyleLbl="alignImgPlace1" presStyleIdx="0" presStyleCnt="1" custScaleX="133794" custScaleY="125805" custLinFactNeighborX="-5530" custLinFactNeighborY="13677"/>
      <dgm:spPr/>
      <dgm:t>
        <a:bodyPr/>
        <a:lstStyle/>
        <a:p>
          <a:endParaRPr lang="ru-RU"/>
        </a:p>
      </dgm:t>
    </dgm:pt>
    <dgm:pt modelId="{22BC7072-A328-47BB-A174-109A28BAD6B9}" type="pres">
      <dgm:prSet presAssocID="{D5F735E4-047B-4792-BC2F-7E2949C1DAA2}" presName="text_1" presStyleLbl="node1" presStyleIdx="0" presStyleCnt="0" custFlipVert="1" custFlipHor="1" custScaleX="29583" custScaleY="62727" custLinFactY="-89797" custLinFactNeighborX="-872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F4A2B-DCB0-47FD-9D0D-60B802546E3C}" type="presOf" srcId="{4597CEC2-6552-4998-A9A8-634FD27FC265}" destId="{B2138738-C222-4051-A219-B760EBC5F8A3}" srcOrd="0" destOrd="0" presId="urn:microsoft.com/office/officeart/2008/layout/CircularPictureCallout"/>
    <dgm:cxn modelId="{54F52C0E-674B-48F2-89DC-47C332B413A9}" type="presOf" srcId="{D5F735E4-047B-4792-BC2F-7E2949C1DAA2}" destId="{22BC7072-A328-47BB-A174-109A28BAD6B9}" srcOrd="0" destOrd="0" presId="urn:microsoft.com/office/officeart/2008/layout/CircularPictureCallout"/>
    <dgm:cxn modelId="{FBF5319F-62E3-4DCF-BC71-DDF6BD90A818}" type="presOf" srcId="{832EB3F4-0D9C-42A6-B4C0-36BD4A06808F}" destId="{C0D0FACD-01B7-419F-8045-1C1454AA1D33}" srcOrd="0" destOrd="0" presId="urn:microsoft.com/office/officeart/2008/layout/CircularPictureCallout"/>
    <dgm:cxn modelId="{9A3D6EF2-3E90-4F70-BEF0-C1EA816013C1}" srcId="{832EB3F4-0D9C-42A6-B4C0-36BD4A06808F}" destId="{D5F735E4-047B-4792-BC2F-7E2949C1DAA2}" srcOrd="0" destOrd="0" parTransId="{493785E6-3E04-485C-B413-8F7231192EC1}" sibTransId="{4597CEC2-6552-4998-A9A8-634FD27FC265}"/>
    <dgm:cxn modelId="{F4F71225-3A6E-475F-867B-05437886523B}" type="presParOf" srcId="{C0D0FACD-01B7-419F-8045-1C1454AA1D33}" destId="{15741BFC-E892-4F7F-9B6E-0D9EBFBFB68D}" srcOrd="0" destOrd="0" presId="urn:microsoft.com/office/officeart/2008/layout/CircularPictureCallout"/>
    <dgm:cxn modelId="{AD50D8BA-5957-41E4-9C33-05807D7E2AE4}" type="presParOf" srcId="{15741BFC-E892-4F7F-9B6E-0D9EBFBFB68D}" destId="{1C0AD0FA-7593-46E6-86A8-4FE83F861A3B}" srcOrd="0" destOrd="0" presId="urn:microsoft.com/office/officeart/2008/layout/CircularPictureCallout"/>
    <dgm:cxn modelId="{AA183411-0250-4C30-A420-DEA2E2616A76}" type="presParOf" srcId="{1C0AD0FA-7593-46E6-86A8-4FE83F861A3B}" destId="{B2138738-C222-4051-A219-B760EBC5F8A3}" srcOrd="0" destOrd="0" presId="urn:microsoft.com/office/officeart/2008/layout/CircularPictureCallout"/>
    <dgm:cxn modelId="{0238CCE5-DD93-442B-BAE8-1460F6B9B91E}" type="presParOf" srcId="{15741BFC-E892-4F7F-9B6E-0D9EBFBFB68D}" destId="{22BC7072-A328-47BB-A174-109A28BAD6B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EB3F4-0D9C-42A6-B4C0-36BD4A06808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5F735E4-047B-4792-BC2F-7E2949C1DAA2}">
      <dgm:prSet phldrT="[Текст]" phldr="1"/>
      <dgm:spPr/>
      <dgm:t>
        <a:bodyPr/>
        <a:lstStyle/>
        <a:p>
          <a:endParaRPr lang="ru-RU" dirty="0"/>
        </a:p>
      </dgm:t>
    </dgm:pt>
    <dgm:pt modelId="{4597CEC2-6552-4998-A9A8-634FD27FC265}" type="sibTrans" cxnId="{9A3D6EF2-3E90-4F70-BEF0-C1EA816013C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https://tkpst.ru/upload/medialibrary/0fa/0faceea6694b3304c3b29035d524b0ab.jpg"/>
        </a:ext>
      </dgm:extLst>
    </dgm:pt>
    <dgm:pt modelId="{493785E6-3E04-485C-B413-8F7231192EC1}" type="parTrans" cxnId="{9A3D6EF2-3E90-4F70-BEF0-C1EA816013C1}">
      <dgm:prSet/>
      <dgm:spPr/>
      <dgm:t>
        <a:bodyPr/>
        <a:lstStyle/>
        <a:p>
          <a:endParaRPr lang="ru-RU"/>
        </a:p>
      </dgm:t>
    </dgm:pt>
    <dgm:pt modelId="{C0D0FACD-01B7-419F-8045-1C1454AA1D33}" type="pres">
      <dgm:prSet presAssocID="{832EB3F4-0D9C-42A6-B4C0-36BD4A06808F}" presName="Name0" presStyleCnt="0">
        <dgm:presLayoutVars>
          <dgm:chMax val="7"/>
          <dgm:chPref val="7"/>
          <dgm:dir/>
        </dgm:presLayoutVars>
      </dgm:prSet>
      <dgm:spPr/>
    </dgm:pt>
    <dgm:pt modelId="{15741BFC-E892-4F7F-9B6E-0D9EBFBFB68D}" type="pres">
      <dgm:prSet presAssocID="{832EB3F4-0D9C-42A6-B4C0-36BD4A06808F}" presName="Name1" presStyleCnt="0"/>
      <dgm:spPr/>
    </dgm:pt>
    <dgm:pt modelId="{1C0AD0FA-7593-46E6-86A8-4FE83F861A3B}" type="pres">
      <dgm:prSet presAssocID="{4597CEC2-6552-4998-A9A8-634FD27FC265}" presName="picture_1" presStyleCnt="0"/>
      <dgm:spPr/>
    </dgm:pt>
    <dgm:pt modelId="{B2138738-C222-4051-A219-B760EBC5F8A3}" type="pres">
      <dgm:prSet presAssocID="{4597CEC2-6552-4998-A9A8-634FD27FC265}" presName="pictureRepeatNode" presStyleLbl="alignImgPlace1" presStyleIdx="0" presStyleCnt="1" custScaleX="133794" custScaleY="125805" custLinFactNeighborX="-5530" custLinFactNeighborY="13677"/>
      <dgm:spPr/>
      <dgm:t>
        <a:bodyPr/>
        <a:lstStyle/>
        <a:p>
          <a:endParaRPr lang="ru-RU"/>
        </a:p>
      </dgm:t>
    </dgm:pt>
    <dgm:pt modelId="{22BC7072-A328-47BB-A174-109A28BAD6B9}" type="pres">
      <dgm:prSet presAssocID="{D5F735E4-047B-4792-BC2F-7E2949C1DAA2}" presName="text_1" presStyleLbl="node1" presStyleIdx="0" presStyleCnt="0" custFlipVert="1" custFlipHor="1" custScaleX="29583" custScaleY="62727" custLinFactY="-89797" custLinFactNeighborX="-872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F4A2B-DCB0-47FD-9D0D-60B802546E3C}" type="presOf" srcId="{4597CEC2-6552-4998-A9A8-634FD27FC265}" destId="{B2138738-C222-4051-A219-B760EBC5F8A3}" srcOrd="0" destOrd="0" presId="urn:microsoft.com/office/officeart/2008/layout/CircularPictureCallout"/>
    <dgm:cxn modelId="{54F52C0E-674B-48F2-89DC-47C332B413A9}" type="presOf" srcId="{D5F735E4-047B-4792-BC2F-7E2949C1DAA2}" destId="{22BC7072-A328-47BB-A174-109A28BAD6B9}" srcOrd="0" destOrd="0" presId="urn:microsoft.com/office/officeart/2008/layout/CircularPictureCallout"/>
    <dgm:cxn modelId="{FBF5319F-62E3-4DCF-BC71-DDF6BD90A818}" type="presOf" srcId="{832EB3F4-0D9C-42A6-B4C0-36BD4A06808F}" destId="{C0D0FACD-01B7-419F-8045-1C1454AA1D33}" srcOrd="0" destOrd="0" presId="urn:microsoft.com/office/officeart/2008/layout/CircularPictureCallout"/>
    <dgm:cxn modelId="{9A3D6EF2-3E90-4F70-BEF0-C1EA816013C1}" srcId="{832EB3F4-0D9C-42A6-B4C0-36BD4A06808F}" destId="{D5F735E4-047B-4792-BC2F-7E2949C1DAA2}" srcOrd="0" destOrd="0" parTransId="{493785E6-3E04-485C-B413-8F7231192EC1}" sibTransId="{4597CEC2-6552-4998-A9A8-634FD27FC265}"/>
    <dgm:cxn modelId="{F4F71225-3A6E-475F-867B-05437886523B}" type="presParOf" srcId="{C0D0FACD-01B7-419F-8045-1C1454AA1D33}" destId="{15741BFC-E892-4F7F-9B6E-0D9EBFBFB68D}" srcOrd="0" destOrd="0" presId="urn:microsoft.com/office/officeart/2008/layout/CircularPictureCallout"/>
    <dgm:cxn modelId="{AD50D8BA-5957-41E4-9C33-05807D7E2AE4}" type="presParOf" srcId="{15741BFC-E892-4F7F-9B6E-0D9EBFBFB68D}" destId="{1C0AD0FA-7593-46E6-86A8-4FE83F861A3B}" srcOrd="0" destOrd="0" presId="urn:microsoft.com/office/officeart/2008/layout/CircularPictureCallout"/>
    <dgm:cxn modelId="{AA183411-0250-4C30-A420-DEA2E2616A76}" type="presParOf" srcId="{1C0AD0FA-7593-46E6-86A8-4FE83F861A3B}" destId="{B2138738-C222-4051-A219-B760EBC5F8A3}" srcOrd="0" destOrd="0" presId="urn:microsoft.com/office/officeart/2008/layout/CircularPictureCallout"/>
    <dgm:cxn modelId="{0238CCE5-DD93-442B-BAE8-1460F6B9B91E}" type="presParOf" srcId="{15741BFC-E892-4F7F-9B6E-0D9EBFBFB68D}" destId="{22BC7072-A328-47BB-A174-109A28BAD6B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EB3F4-0D9C-42A6-B4C0-36BD4A06808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5F735E4-047B-4792-BC2F-7E2949C1DAA2}">
      <dgm:prSet phldrT="[Текст]" phldr="1"/>
      <dgm:spPr/>
      <dgm:t>
        <a:bodyPr/>
        <a:lstStyle/>
        <a:p>
          <a:endParaRPr lang="ru-RU" dirty="0"/>
        </a:p>
      </dgm:t>
    </dgm:pt>
    <dgm:pt modelId="{4597CEC2-6552-4998-A9A8-634FD27FC265}" type="sibTrans" cxnId="{9A3D6EF2-3E90-4F70-BEF0-C1EA816013C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https://tkpst.ru/upload/medialibrary/0fa/0faceea6694b3304c3b29035d524b0ab.jpg"/>
        </a:ext>
      </dgm:extLst>
    </dgm:pt>
    <dgm:pt modelId="{493785E6-3E04-485C-B413-8F7231192EC1}" type="parTrans" cxnId="{9A3D6EF2-3E90-4F70-BEF0-C1EA816013C1}">
      <dgm:prSet/>
      <dgm:spPr/>
      <dgm:t>
        <a:bodyPr/>
        <a:lstStyle/>
        <a:p>
          <a:endParaRPr lang="ru-RU"/>
        </a:p>
      </dgm:t>
    </dgm:pt>
    <dgm:pt modelId="{C0D0FACD-01B7-419F-8045-1C1454AA1D33}" type="pres">
      <dgm:prSet presAssocID="{832EB3F4-0D9C-42A6-B4C0-36BD4A06808F}" presName="Name0" presStyleCnt="0">
        <dgm:presLayoutVars>
          <dgm:chMax val="7"/>
          <dgm:chPref val="7"/>
          <dgm:dir/>
        </dgm:presLayoutVars>
      </dgm:prSet>
      <dgm:spPr/>
    </dgm:pt>
    <dgm:pt modelId="{15741BFC-E892-4F7F-9B6E-0D9EBFBFB68D}" type="pres">
      <dgm:prSet presAssocID="{832EB3F4-0D9C-42A6-B4C0-36BD4A06808F}" presName="Name1" presStyleCnt="0"/>
      <dgm:spPr/>
    </dgm:pt>
    <dgm:pt modelId="{1C0AD0FA-7593-46E6-86A8-4FE83F861A3B}" type="pres">
      <dgm:prSet presAssocID="{4597CEC2-6552-4998-A9A8-634FD27FC265}" presName="picture_1" presStyleCnt="0"/>
      <dgm:spPr/>
    </dgm:pt>
    <dgm:pt modelId="{B2138738-C222-4051-A219-B760EBC5F8A3}" type="pres">
      <dgm:prSet presAssocID="{4597CEC2-6552-4998-A9A8-634FD27FC265}" presName="pictureRepeatNode" presStyleLbl="alignImgPlace1" presStyleIdx="0" presStyleCnt="1" custScaleX="133794" custScaleY="125805" custLinFactNeighborX="-5530" custLinFactNeighborY="13677"/>
      <dgm:spPr/>
      <dgm:t>
        <a:bodyPr/>
        <a:lstStyle/>
        <a:p>
          <a:endParaRPr lang="ru-RU"/>
        </a:p>
      </dgm:t>
    </dgm:pt>
    <dgm:pt modelId="{22BC7072-A328-47BB-A174-109A28BAD6B9}" type="pres">
      <dgm:prSet presAssocID="{D5F735E4-047B-4792-BC2F-7E2949C1DAA2}" presName="text_1" presStyleLbl="node1" presStyleIdx="0" presStyleCnt="0" custFlipVert="1" custFlipHor="1" custScaleX="29583" custScaleY="62727" custLinFactY="-89797" custLinFactNeighborX="-872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F4A2B-DCB0-47FD-9D0D-60B802546E3C}" type="presOf" srcId="{4597CEC2-6552-4998-A9A8-634FD27FC265}" destId="{B2138738-C222-4051-A219-B760EBC5F8A3}" srcOrd="0" destOrd="0" presId="urn:microsoft.com/office/officeart/2008/layout/CircularPictureCallout"/>
    <dgm:cxn modelId="{54F52C0E-674B-48F2-89DC-47C332B413A9}" type="presOf" srcId="{D5F735E4-047B-4792-BC2F-7E2949C1DAA2}" destId="{22BC7072-A328-47BB-A174-109A28BAD6B9}" srcOrd="0" destOrd="0" presId="urn:microsoft.com/office/officeart/2008/layout/CircularPictureCallout"/>
    <dgm:cxn modelId="{FBF5319F-62E3-4DCF-BC71-DDF6BD90A818}" type="presOf" srcId="{832EB3F4-0D9C-42A6-B4C0-36BD4A06808F}" destId="{C0D0FACD-01B7-419F-8045-1C1454AA1D33}" srcOrd="0" destOrd="0" presId="urn:microsoft.com/office/officeart/2008/layout/CircularPictureCallout"/>
    <dgm:cxn modelId="{9A3D6EF2-3E90-4F70-BEF0-C1EA816013C1}" srcId="{832EB3F4-0D9C-42A6-B4C0-36BD4A06808F}" destId="{D5F735E4-047B-4792-BC2F-7E2949C1DAA2}" srcOrd="0" destOrd="0" parTransId="{493785E6-3E04-485C-B413-8F7231192EC1}" sibTransId="{4597CEC2-6552-4998-A9A8-634FD27FC265}"/>
    <dgm:cxn modelId="{F4F71225-3A6E-475F-867B-05437886523B}" type="presParOf" srcId="{C0D0FACD-01B7-419F-8045-1C1454AA1D33}" destId="{15741BFC-E892-4F7F-9B6E-0D9EBFBFB68D}" srcOrd="0" destOrd="0" presId="urn:microsoft.com/office/officeart/2008/layout/CircularPictureCallout"/>
    <dgm:cxn modelId="{AD50D8BA-5957-41E4-9C33-05807D7E2AE4}" type="presParOf" srcId="{15741BFC-E892-4F7F-9B6E-0D9EBFBFB68D}" destId="{1C0AD0FA-7593-46E6-86A8-4FE83F861A3B}" srcOrd="0" destOrd="0" presId="urn:microsoft.com/office/officeart/2008/layout/CircularPictureCallout"/>
    <dgm:cxn modelId="{AA183411-0250-4C30-A420-DEA2E2616A76}" type="presParOf" srcId="{1C0AD0FA-7593-46E6-86A8-4FE83F861A3B}" destId="{B2138738-C222-4051-A219-B760EBC5F8A3}" srcOrd="0" destOrd="0" presId="urn:microsoft.com/office/officeart/2008/layout/CircularPictureCallout"/>
    <dgm:cxn modelId="{0238CCE5-DD93-442B-BAE8-1460F6B9B91E}" type="presParOf" srcId="{15741BFC-E892-4F7F-9B6E-0D9EBFBFB68D}" destId="{22BC7072-A328-47BB-A174-109A28BAD6B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EB3F4-0D9C-42A6-B4C0-36BD4A06808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5F735E4-047B-4792-BC2F-7E2949C1DAA2}">
      <dgm:prSet phldrT="[Текст]" phldr="1"/>
      <dgm:spPr/>
      <dgm:t>
        <a:bodyPr/>
        <a:lstStyle/>
        <a:p>
          <a:endParaRPr lang="ru-RU" dirty="0"/>
        </a:p>
      </dgm:t>
    </dgm:pt>
    <dgm:pt modelId="{4597CEC2-6552-4998-A9A8-634FD27FC265}" type="sibTrans" cxnId="{9A3D6EF2-3E90-4F70-BEF0-C1EA816013C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https://tkpst.ru/upload/medialibrary/0fa/0faceea6694b3304c3b29035d524b0ab.jpg"/>
        </a:ext>
      </dgm:extLst>
    </dgm:pt>
    <dgm:pt modelId="{493785E6-3E04-485C-B413-8F7231192EC1}" type="parTrans" cxnId="{9A3D6EF2-3E90-4F70-BEF0-C1EA816013C1}">
      <dgm:prSet/>
      <dgm:spPr/>
      <dgm:t>
        <a:bodyPr/>
        <a:lstStyle/>
        <a:p>
          <a:endParaRPr lang="ru-RU"/>
        </a:p>
      </dgm:t>
    </dgm:pt>
    <dgm:pt modelId="{C0D0FACD-01B7-419F-8045-1C1454AA1D33}" type="pres">
      <dgm:prSet presAssocID="{832EB3F4-0D9C-42A6-B4C0-36BD4A06808F}" presName="Name0" presStyleCnt="0">
        <dgm:presLayoutVars>
          <dgm:chMax val="7"/>
          <dgm:chPref val="7"/>
          <dgm:dir/>
        </dgm:presLayoutVars>
      </dgm:prSet>
      <dgm:spPr/>
    </dgm:pt>
    <dgm:pt modelId="{15741BFC-E892-4F7F-9B6E-0D9EBFBFB68D}" type="pres">
      <dgm:prSet presAssocID="{832EB3F4-0D9C-42A6-B4C0-36BD4A06808F}" presName="Name1" presStyleCnt="0"/>
      <dgm:spPr/>
    </dgm:pt>
    <dgm:pt modelId="{1C0AD0FA-7593-46E6-86A8-4FE83F861A3B}" type="pres">
      <dgm:prSet presAssocID="{4597CEC2-6552-4998-A9A8-634FD27FC265}" presName="picture_1" presStyleCnt="0"/>
      <dgm:spPr/>
    </dgm:pt>
    <dgm:pt modelId="{B2138738-C222-4051-A219-B760EBC5F8A3}" type="pres">
      <dgm:prSet presAssocID="{4597CEC2-6552-4998-A9A8-634FD27FC265}" presName="pictureRepeatNode" presStyleLbl="alignImgPlace1" presStyleIdx="0" presStyleCnt="1" custScaleX="137829" custScaleY="125805" custLinFactNeighborX="-5530" custLinFactNeighborY="13677"/>
      <dgm:spPr/>
      <dgm:t>
        <a:bodyPr/>
        <a:lstStyle/>
        <a:p>
          <a:endParaRPr lang="ru-RU"/>
        </a:p>
      </dgm:t>
    </dgm:pt>
    <dgm:pt modelId="{22BC7072-A328-47BB-A174-109A28BAD6B9}" type="pres">
      <dgm:prSet presAssocID="{D5F735E4-047B-4792-BC2F-7E2949C1DAA2}" presName="text_1" presStyleLbl="node1" presStyleIdx="0" presStyleCnt="0" custFlipVert="1" custFlipHor="1" custScaleX="29583" custScaleY="62727" custLinFactY="-89797" custLinFactNeighborX="-872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F4A2B-DCB0-47FD-9D0D-60B802546E3C}" type="presOf" srcId="{4597CEC2-6552-4998-A9A8-634FD27FC265}" destId="{B2138738-C222-4051-A219-B760EBC5F8A3}" srcOrd="0" destOrd="0" presId="urn:microsoft.com/office/officeart/2008/layout/CircularPictureCallout"/>
    <dgm:cxn modelId="{54F52C0E-674B-48F2-89DC-47C332B413A9}" type="presOf" srcId="{D5F735E4-047B-4792-BC2F-7E2949C1DAA2}" destId="{22BC7072-A328-47BB-A174-109A28BAD6B9}" srcOrd="0" destOrd="0" presId="urn:microsoft.com/office/officeart/2008/layout/CircularPictureCallout"/>
    <dgm:cxn modelId="{FBF5319F-62E3-4DCF-BC71-DDF6BD90A818}" type="presOf" srcId="{832EB3F4-0D9C-42A6-B4C0-36BD4A06808F}" destId="{C0D0FACD-01B7-419F-8045-1C1454AA1D33}" srcOrd="0" destOrd="0" presId="urn:microsoft.com/office/officeart/2008/layout/CircularPictureCallout"/>
    <dgm:cxn modelId="{9A3D6EF2-3E90-4F70-BEF0-C1EA816013C1}" srcId="{832EB3F4-0D9C-42A6-B4C0-36BD4A06808F}" destId="{D5F735E4-047B-4792-BC2F-7E2949C1DAA2}" srcOrd="0" destOrd="0" parTransId="{493785E6-3E04-485C-B413-8F7231192EC1}" sibTransId="{4597CEC2-6552-4998-A9A8-634FD27FC265}"/>
    <dgm:cxn modelId="{F4F71225-3A6E-475F-867B-05437886523B}" type="presParOf" srcId="{C0D0FACD-01B7-419F-8045-1C1454AA1D33}" destId="{15741BFC-E892-4F7F-9B6E-0D9EBFBFB68D}" srcOrd="0" destOrd="0" presId="urn:microsoft.com/office/officeart/2008/layout/CircularPictureCallout"/>
    <dgm:cxn modelId="{AD50D8BA-5957-41E4-9C33-05807D7E2AE4}" type="presParOf" srcId="{15741BFC-E892-4F7F-9B6E-0D9EBFBFB68D}" destId="{1C0AD0FA-7593-46E6-86A8-4FE83F861A3B}" srcOrd="0" destOrd="0" presId="urn:microsoft.com/office/officeart/2008/layout/CircularPictureCallout"/>
    <dgm:cxn modelId="{AA183411-0250-4C30-A420-DEA2E2616A76}" type="presParOf" srcId="{1C0AD0FA-7593-46E6-86A8-4FE83F861A3B}" destId="{B2138738-C222-4051-A219-B760EBC5F8A3}" srcOrd="0" destOrd="0" presId="urn:microsoft.com/office/officeart/2008/layout/CircularPictureCallout"/>
    <dgm:cxn modelId="{0238CCE5-DD93-442B-BAE8-1460F6B9B91E}" type="presParOf" srcId="{15741BFC-E892-4F7F-9B6E-0D9EBFBFB68D}" destId="{22BC7072-A328-47BB-A174-109A28BAD6B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2EB3F4-0D9C-42A6-B4C0-36BD4A06808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5F735E4-047B-4792-BC2F-7E2949C1DAA2}">
      <dgm:prSet phldrT="[Текст]" phldr="1"/>
      <dgm:spPr/>
      <dgm:t>
        <a:bodyPr/>
        <a:lstStyle/>
        <a:p>
          <a:endParaRPr lang="ru-RU" dirty="0"/>
        </a:p>
      </dgm:t>
    </dgm:pt>
    <dgm:pt modelId="{4597CEC2-6552-4998-A9A8-634FD27FC265}" type="sibTrans" cxnId="{9A3D6EF2-3E90-4F70-BEF0-C1EA816013C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descr="https://tkpst.ru/upload/medialibrary/0fa/0faceea6694b3304c3b29035d524b0ab.jpg"/>
        </a:ext>
      </dgm:extLst>
    </dgm:pt>
    <dgm:pt modelId="{493785E6-3E04-485C-B413-8F7231192EC1}" type="parTrans" cxnId="{9A3D6EF2-3E90-4F70-BEF0-C1EA816013C1}">
      <dgm:prSet/>
      <dgm:spPr/>
      <dgm:t>
        <a:bodyPr/>
        <a:lstStyle/>
        <a:p>
          <a:endParaRPr lang="ru-RU"/>
        </a:p>
      </dgm:t>
    </dgm:pt>
    <dgm:pt modelId="{C0D0FACD-01B7-419F-8045-1C1454AA1D33}" type="pres">
      <dgm:prSet presAssocID="{832EB3F4-0D9C-42A6-B4C0-36BD4A06808F}" presName="Name0" presStyleCnt="0">
        <dgm:presLayoutVars>
          <dgm:chMax val="7"/>
          <dgm:chPref val="7"/>
          <dgm:dir/>
        </dgm:presLayoutVars>
      </dgm:prSet>
      <dgm:spPr/>
    </dgm:pt>
    <dgm:pt modelId="{15741BFC-E892-4F7F-9B6E-0D9EBFBFB68D}" type="pres">
      <dgm:prSet presAssocID="{832EB3F4-0D9C-42A6-B4C0-36BD4A06808F}" presName="Name1" presStyleCnt="0"/>
      <dgm:spPr/>
    </dgm:pt>
    <dgm:pt modelId="{1C0AD0FA-7593-46E6-86A8-4FE83F861A3B}" type="pres">
      <dgm:prSet presAssocID="{4597CEC2-6552-4998-A9A8-634FD27FC265}" presName="picture_1" presStyleCnt="0"/>
      <dgm:spPr/>
    </dgm:pt>
    <dgm:pt modelId="{B2138738-C222-4051-A219-B760EBC5F8A3}" type="pres">
      <dgm:prSet presAssocID="{4597CEC2-6552-4998-A9A8-634FD27FC265}" presName="pictureRepeatNode" presStyleLbl="alignImgPlace1" presStyleIdx="0" presStyleCnt="1" custScaleX="139772" custScaleY="133091" custLinFactNeighborX="22162" custLinFactNeighborY="67"/>
      <dgm:spPr/>
      <dgm:t>
        <a:bodyPr/>
        <a:lstStyle/>
        <a:p>
          <a:endParaRPr lang="ru-RU"/>
        </a:p>
      </dgm:t>
    </dgm:pt>
    <dgm:pt modelId="{22BC7072-A328-47BB-A174-109A28BAD6B9}" type="pres">
      <dgm:prSet presAssocID="{D5F735E4-047B-4792-BC2F-7E2949C1DAA2}" presName="text_1" presStyleLbl="node1" presStyleIdx="0" presStyleCnt="0" custFlipVert="1" custFlipHor="1" custScaleX="29583" custScaleY="62727" custLinFactY="-89797" custLinFactNeighborX="-872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F4A2B-DCB0-47FD-9D0D-60B802546E3C}" type="presOf" srcId="{4597CEC2-6552-4998-A9A8-634FD27FC265}" destId="{B2138738-C222-4051-A219-B760EBC5F8A3}" srcOrd="0" destOrd="0" presId="urn:microsoft.com/office/officeart/2008/layout/CircularPictureCallout"/>
    <dgm:cxn modelId="{54F52C0E-674B-48F2-89DC-47C332B413A9}" type="presOf" srcId="{D5F735E4-047B-4792-BC2F-7E2949C1DAA2}" destId="{22BC7072-A328-47BB-A174-109A28BAD6B9}" srcOrd="0" destOrd="0" presId="urn:microsoft.com/office/officeart/2008/layout/CircularPictureCallout"/>
    <dgm:cxn modelId="{FBF5319F-62E3-4DCF-BC71-DDF6BD90A818}" type="presOf" srcId="{832EB3F4-0D9C-42A6-B4C0-36BD4A06808F}" destId="{C0D0FACD-01B7-419F-8045-1C1454AA1D33}" srcOrd="0" destOrd="0" presId="urn:microsoft.com/office/officeart/2008/layout/CircularPictureCallout"/>
    <dgm:cxn modelId="{9A3D6EF2-3E90-4F70-BEF0-C1EA816013C1}" srcId="{832EB3F4-0D9C-42A6-B4C0-36BD4A06808F}" destId="{D5F735E4-047B-4792-BC2F-7E2949C1DAA2}" srcOrd="0" destOrd="0" parTransId="{493785E6-3E04-485C-B413-8F7231192EC1}" sibTransId="{4597CEC2-6552-4998-A9A8-634FD27FC265}"/>
    <dgm:cxn modelId="{F4F71225-3A6E-475F-867B-05437886523B}" type="presParOf" srcId="{C0D0FACD-01B7-419F-8045-1C1454AA1D33}" destId="{15741BFC-E892-4F7F-9B6E-0D9EBFBFB68D}" srcOrd="0" destOrd="0" presId="urn:microsoft.com/office/officeart/2008/layout/CircularPictureCallout"/>
    <dgm:cxn modelId="{AD50D8BA-5957-41E4-9C33-05807D7E2AE4}" type="presParOf" srcId="{15741BFC-E892-4F7F-9B6E-0D9EBFBFB68D}" destId="{1C0AD0FA-7593-46E6-86A8-4FE83F861A3B}" srcOrd="0" destOrd="0" presId="urn:microsoft.com/office/officeart/2008/layout/CircularPictureCallout"/>
    <dgm:cxn modelId="{AA183411-0250-4C30-A420-DEA2E2616A76}" type="presParOf" srcId="{1C0AD0FA-7593-46E6-86A8-4FE83F861A3B}" destId="{B2138738-C222-4051-A219-B760EBC5F8A3}" srcOrd="0" destOrd="0" presId="urn:microsoft.com/office/officeart/2008/layout/CircularPictureCallout"/>
    <dgm:cxn modelId="{0238CCE5-DD93-442B-BAE8-1460F6B9B91E}" type="presParOf" srcId="{15741BFC-E892-4F7F-9B6E-0D9EBFBFB68D}" destId="{22BC7072-A328-47BB-A174-109A28BAD6B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38738-C222-4051-A219-B760EBC5F8A3}">
      <dsp:nvSpPr>
        <dsp:cNvPr id="0" name=""/>
        <dsp:cNvSpPr/>
      </dsp:nvSpPr>
      <dsp:spPr>
        <a:xfrm>
          <a:off x="694302" y="538389"/>
          <a:ext cx="3369001" cy="31678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C7072-A328-47BB-A174-109A28BAD6B9}">
      <dsp:nvSpPr>
        <dsp:cNvPr id="0" name=""/>
        <dsp:cNvSpPr/>
      </dsp:nvSpPr>
      <dsp:spPr>
        <a:xfrm flipH="1" flipV="1">
          <a:off x="874194" y="508901"/>
          <a:ext cx="476745" cy="5212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flipH="1" flipV="1">
        <a:off x="874194" y="508901"/>
        <a:ext cx="476745" cy="5212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38738-C222-4051-A219-B760EBC5F8A3}">
      <dsp:nvSpPr>
        <dsp:cNvPr id="0" name=""/>
        <dsp:cNvSpPr/>
      </dsp:nvSpPr>
      <dsp:spPr>
        <a:xfrm>
          <a:off x="694302" y="538389"/>
          <a:ext cx="3369001" cy="31678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C7072-A328-47BB-A174-109A28BAD6B9}">
      <dsp:nvSpPr>
        <dsp:cNvPr id="0" name=""/>
        <dsp:cNvSpPr/>
      </dsp:nvSpPr>
      <dsp:spPr>
        <a:xfrm flipH="1" flipV="1">
          <a:off x="874194" y="508901"/>
          <a:ext cx="476745" cy="5212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flipH="1" flipV="1">
        <a:off x="874194" y="508901"/>
        <a:ext cx="476745" cy="5212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38738-C222-4051-A219-B760EBC5F8A3}">
      <dsp:nvSpPr>
        <dsp:cNvPr id="0" name=""/>
        <dsp:cNvSpPr/>
      </dsp:nvSpPr>
      <dsp:spPr>
        <a:xfrm>
          <a:off x="694302" y="538389"/>
          <a:ext cx="3369001" cy="31678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C7072-A328-47BB-A174-109A28BAD6B9}">
      <dsp:nvSpPr>
        <dsp:cNvPr id="0" name=""/>
        <dsp:cNvSpPr/>
      </dsp:nvSpPr>
      <dsp:spPr>
        <a:xfrm flipH="1" flipV="1">
          <a:off x="874194" y="508901"/>
          <a:ext cx="476745" cy="5212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flipH="1" flipV="1">
        <a:off x="874194" y="508901"/>
        <a:ext cx="476745" cy="5212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38738-C222-4051-A219-B760EBC5F8A3}">
      <dsp:nvSpPr>
        <dsp:cNvPr id="0" name=""/>
        <dsp:cNvSpPr/>
      </dsp:nvSpPr>
      <dsp:spPr>
        <a:xfrm>
          <a:off x="648366" y="577964"/>
          <a:ext cx="3496847" cy="31917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C7072-A328-47BB-A174-109A28BAD6B9}">
      <dsp:nvSpPr>
        <dsp:cNvPr id="0" name=""/>
        <dsp:cNvSpPr/>
      </dsp:nvSpPr>
      <dsp:spPr>
        <a:xfrm flipH="1" flipV="1">
          <a:off x="880804" y="530501"/>
          <a:ext cx="480350" cy="5251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flipH="1" flipV="1">
        <a:off x="880804" y="530501"/>
        <a:ext cx="480350" cy="5251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38738-C222-4051-A219-B760EBC5F8A3}">
      <dsp:nvSpPr>
        <dsp:cNvPr id="0" name=""/>
        <dsp:cNvSpPr/>
      </dsp:nvSpPr>
      <dsp:spPr>
        <a:xfrm>
          <a:off x="1236350" y="57831"/>
          <a:ext cx="3305670" cy="31476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C7072-A328-47BB-A174-109A28BAD6B9}">
      <dsp:nvSpPr>
        <dsp:cNvPr id="0" name=""/>
        <dsp:cNvSpPr/>
      </dsp:nvSpPr>
      <dsp:spPr>
        <a:xfrm flipH="1" flipV="1">
          <a:off x="821075" y="367546"/>
          <a:ext cx="447776" cy="4895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flipH="1" flipV="1">
        <a:off x="821075" y="367546"/>
        <a:ext cx="447776" cy="489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F24-83BC-425B-8F00-4311EA441CD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2D9-4182-41E1-87E2-1438880BF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38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F24-83BC-425B-8F00-4311EA441CD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2D9-4182-41E1-87E2-1438880BF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66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F24-83BC-425B-8F00-4311EA441CD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2D9-4182-41E1-87E2-1438880BF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982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7624" y="5069947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435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5237" y="2797787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2449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8367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E583EEF-E883-4B6F-BB84-3610003829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2E4F796A-733A-4C53-AF1D-7B229357B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8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E583EEF-E883-4B6F-BB84-3610003829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2E4F796A-733A-4C53-AF1D-7B229357B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606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E583EEF-E883-4B6F-BB84-3610003829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2E4F796A-733A-4C53-AF1D-7B229357B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550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E583EEF-E883-4B6F-BB84-3610003829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2E4F796A-733A-4C53-AF1D-7B229357B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16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868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F24-83BC-425B-8F00-4311EA441CD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2D9-4182-41E1-87E2-1438880BF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84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E583EEF-E883-4B6F-BB84-3610003829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2E4F796A-733A-4C53-AF1D-7B229357B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085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E583EEF-E883-4B6F-BB84-36100038290C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2E4F796A-733A-4C53-AF1D-7B229357B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08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821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F24-83BC-425B-8F00-4311EA441CD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2D9-4182-41E1-87E2-1438880BF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39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F24-83BC-425B-8F00-4311EA441CD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2D9-4182-41E1-87E2-1438880BF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85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F24-83BC-425B-8F00-4311EA441CD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2D9-4182-41E1-87E2-1438880BF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97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F24-83BC-425B-8F00-4311EA441CD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2D9-4182-41E1-87E2-1438880BF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47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F24-83BC-425B-8F00-4311EA441CD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2D9-4182-41E1-87E2-1438880BF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00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F24-83BC-425B-8F00-4311EA441CD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2D9-4182-41E1-87E2-1438880BF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38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5F24-83BC-425B-8F00-4311EA441CD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F2D9-4182-41E1-87E2-1438880BF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87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75F24-83BC-425B-8F00-4311EA441CDE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F2D9-4182-41E1-87E2-1438880BF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42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01002D3-640B-4094-94E5-74A836446A76}"/>
              </a:ext>
            </a:extLst>
          </p:cNvPr>
          <p:cNvSpPr/>
          <p:nvPr userDrawn="1"/>
        </p:nvSpPr>
        <p:spPr>
          <a:xfrm>
            <a:off x="1271451" y="5057030"/>
            <a:ext cx="1828800" cy="667910"/>
          </a:xfrm>
          <a:prstGeom prst="roundRect">
            <a:avLst/>
          </a:prstGeom>
          <a:solidFill>
            <a:srgbClr val="51A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67A52AE-385E-46BF-A348-EBEFAAA658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4046" y="349279"/>
            <a:ext cx="1593690" cy="7044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4BB0CFF-EA9B-4CDE-B007-97C0E8B9072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6979" y="4843787"/>
            <a:ext cx="1153734" cy="1153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A0AA6E-81C7-41E8-A599-A1AFD171F767}"/>
              </a:ext>
            </a:extLst>
          </p:cNvPr>
          <p:cNvSpPr txBox="1"/>
          <p:nvPr userDrawn="1"/>
        </p:nvSpPr>
        <p:spPr>
          <a:xfrm>
            <a:off x="182604" y="6091723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5CA9"/>
                </a:solidFill>
                <a:latin typeface="ALS Sector Regular" pitchFamily="50" charset="-52"/>
                <a:cs typeface="ALS Sector Regular" pitchFamily="50" charset="-52"/>
              </a:rPr>
              <a:t>Обязанности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54E3E8-E2CB-4F7A-B639-4B6530DBFF5D}"/>
              </a:ext>
            </a:extLst>
          </p:cNvPr>
          <p:cNvSpPr txBox="1"/>
          <p:nvPr userDrawn="1"/>
        </p:nvSpPr>
        <p:spPr>
          <a:xfrm>
            <a:off x="2364014" y="6090621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5CA9"/>
                </a:solidFill>
                <a:latin typeface="ALS Sector Regular" pitchFamily="50" charset="-52"/>
                <a:cs typeface="ALS Sector Regular" pitchFamily="50" charset="-52"/>
              </a:rPr>
              <a:t>Требования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171343-FD15-428F-9A85-EAA8025F63DE}"/>
              </a:ext>
            </a:extLst>
          </p:cNvPr>
          <p:cNvSpPr txBox="1"/>
          <p:nvPr userDrawn="1"/>
        </p:nvSpPr>
        <p:spPr>
          <a:xfrm>
            <a:off x="4631633" y="6090621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5CA9"/>
                </a:solidFill>
                <a:latin typeface="ALS Sector Regular" pitchFamily="50" charset="-52"/>
                <a:cs typeface="ALS Sector Regular" pitchFamily="50" charset="-52"/>
              </a:rPr>
              <a:t>Условия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6D83FE-37A6-4C5C-820C-894A57637EB6}"/>
              </a:ext>
            </a:extLst>
          </p:cNvPr>
          <p:cNvSpPr txBox="1"/>
          <p:nvPr userDrawn="1"/>
        </p:nvSpPr>
        <p:spPr>
          <a:xfrm>
            <a:off x="256623" y="9183331"/>
            <a:ext cx="3130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51AEE2"/>
                </a:solidFill>
                <a:latin typeface="ALS Sector Regular" pitchFamily="50" charset="-52"/>
                <a:cs typeface="ALS Sector Regular" pitchFamily="50" charset="-52"/>
              </a:rPr>
              <a:t>Телефон: +7 (495) 870-44-44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C9B449-9F6B-480B-81EE-830B37B77288}"/>
              </a:ext>
            </a:extLst>
          </p:cNvPr>
          <p:cNvSpPr txBox="1"/>
          <p:nvPr userDrawn="1"/>
        </p:nvSpPr>
        <p:spPr>
          <a:xfrm>
            <a:off x="274041" y="9390065"/>
            <a:ext cx="3114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LS Sector Regular" pitchFamily="50" charset="-52"/>
                <a:cs typeface="ALS Sector Regular" pitchFamily="50" charset="-52"/>
              </a:rPr>
              <a:t>Адрес: г. Москва, ул. Сергия Радонежского 1 с.1</a:t>
            </a:r>
            <a:endParaRPr lang="ru-RU" sz="1000" dirty="0">
              <a:latin typeface="ALS Sector Regular" pitchFamily="50" charset="-52"/>
              <a:cs typeface="ALS Secto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6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4890" y="2682816"/>
            <a:ext cx="6685471" cy="27518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LS Sector Bold" pitchFamily="50" charset="0"/>
                <a:ea typeface="+mj-ea"/>
                <a:cs typeface="ALS Sector Bold" pitchFamily="50" charset="0"/>
              </a:rPr>
              <a:t>ЖУРНАЛ ВАКАНСИЙ ДЛЯ МОЛОДЕЖИ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LS Sector Bold" pitchFamily="50" charset="0"/>
              <a:ea typeface="+mj-ea"/>
              <a:cs typeface="ALS Sector Bold" pitchFamily="50" charset="0"/>
            </a:endParaRPr>
          </a:p>
        </p:txBody>
      </p:sp>
      <p:pic>
        <p:nvPicPr>
          <p:cNvPr id="3" name="Picture 2" descr="https://slide-share.ru/image/60753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968" y="7815532"/>
            <a:ext cx="3797314" cy="19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2" y="383041"/>
            <a:ext cx="6852498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95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683404053"/>
              </p:ext>
            </p:extLst>
          </p:nvPr>
        </p:nvGraphicFramePr>
        <p:xfrm>
          <a:off x="2417196" y="427598"/>
          <a:ext cx="5036103" cy="370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21952F-E394-4DD1-97AE-04F13D2DE57E}"/>
              </a:ext>
            </a:extLst>
          </p:cNvPr>
          <p:cNvSpPr txBox="1"/>
          <p:nvPr/>
        </p:nvSpPr>
        <p:spPr>
          <a:xfrm>
            <a:off x="499801" y="4133822"/>
            <a:ext cx="3435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3200" b="1" dirty="0" err="1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Телемаркетолог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72268F3-8ACB-4D34-842F-8E773B50C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585" y="5761518"/>
            <a:ext cx="2397611" cy="35131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43F0F9D-4AAB-4AB8-BA29-D745B89CD4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79954" y="5749319"/>
            <a:ext cx="2397611" cy="35253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081B608-F0AF-4078-AA15-408B97840D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19073" y="5737120"/>
            <a:ext cx="2397611" cy="35375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BB3BC6C-A3CB-46AE-A587-3AE112037E5E}"/>
              </a:ext>
            </a:extLst>
          </p:cNvPr>
          <p:cNvSpPr txBox="1"/>
          <p:nvPr/>
        </p:nvSpPr>
        <p:spPr>
          <a:xfrm>
            <a:off x="178077" y="6328734"/>
            <a:ext cx="2039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err="1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Обзвон</a:t>
            </a: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 имеющейся клиентской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базы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Обработка </a:t>
            </a: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входящих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заявок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Полное </a:t>
            </a: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сопровождение и консультирование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клиента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Ведение отчётности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0DD4CA-0D3A-457A-8AA1-EB1605885F6F}"/>
              </a:ext>
            </a:extLst>
          </p:cNvPr>
          <p:cNvSpPr txBox="1"/>
          <p:nvPr/>
        </p:nvSpPr>
        <p:spPr>
          <a:xfrm>
            <a:off x="2379117" y="6328733"/>
            <a:ext cx="2057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Высшее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образование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Опыт работы от 1-го года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Навыки телефонных переговоров в B2C сегменте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Ведение деловой переписки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Наличие телефона/компьютера с доступом к сети интернет, гарнитуры (наушников)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19E1ED-D45F-46CA-A8F9-9CE8E1CE2439}"/>
              </a:ext>
            </a:extLst>
          </p:cNvPr>
          <p:cNvSpPr txBox="1"/>
          <p:nvPr/>
        </p:nvSpPr>
        <p:spPr>
          <a:xfrm>
            <a:off x="4640644" y="6328412"/>
            <a:ext cx="17045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Трудоустройство по трудовому договору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График работы: 5/2, 2/2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Место работы: удаленно</a:t>
            </a:r>
            <a:endParaRPr lang="ru-RU" sz="1000" dirty="0" smtClean="0">
              <a:solidFill>
                <a:prstClr val="black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Удобная CRM-система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Обучение продажам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Обучение в сфере финансов и инвестирования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Оклад + бонусы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9D5D9690-CE8C-46D3-8355-9E7B2EC490D4}"/>
              </a:ext>
            </a:extLst>
          </p:cNvPr>
          <p:cNvSpPr/>
          <p:nvPr/>
        </p:nvSpPr>
        <p:spPr>
          <a:xfrm>
            <a:off x="1415616" y="5057030"/>
            <a:ext cx="2000684" cy="667910"/>
          </a:xfrm>
          <a:prstGeom prst="roundRect">
            <a:avLst/>
          </a:prstGeom>
          <a:solidFill>
            <a:srgbClr val="51A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EA7DB0-1A15-4C8B-945E-76FF705686AB}"/>
              </a:ext>
            </a:extLst>
          </p:cNvPr>
          <p:cNvSpPr txBox="1"/>
          <p:nvPr/>
        </p:nvSpPr>
        <p:spPr>
          <a:xfrm>
            <a:off x="1300667" y="5160152"/>
            <a:ext cx="206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От 40 000 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7355" y="275628"/>
            <a:ext cx="357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 noProof="0" dirty="0" smtClean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ОО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 </a:t>
            </a:r>
            <a:r>
              <a:rPr lang="ru-RU" sz="1200" b="1" dirty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«АКАДЕМИЯ </a:t>
            </a:r>
            <a:endParaRPr lang="ru-RU" sz="1200" b="1" dirty="0" smtClean="0">
              <a:solidFill>
                <a:srgbClr val="4472C4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lvl="0" algn="ctr">
              <a:defRPr/>
            </a:pPr>
            <a:r>
              <a:rPr lang="ru-RU" sz="1200" b="1" dirty="0" smtClean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ЧАСТНОГО </a:t>
            </a:r>
            <a:r>
              <a:rPr lang="ru-RU" sz="1200" b="1" dirty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ИНВЕСТОРА»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45524" y="252664"/>
            <a:ext cx="1624367" cy="4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92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220538411"/>
              </p:ext>
            </p:extLst>
          </p:nvPr>
        </p:nvGraphicFramePr>
        <p:xfrm>
          <a:off x="2417196" y="427598"/>
          <a:ext cx="5036103" cy="370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21952F-E394-4DD1-97AE-04F13D2DE57E}"/>
              </a:ext>
            </a:extLst>
          </p:cNvPr>
          <p:cNvSpPr txBox="1"/>
          <p:nvPr/>
        </p:nvSpPr>
        <p:spPr>
          <a:xfrm>
            <a:off x="383478" y="3734914"/>
            <a:ext cx="4064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Менеджер </a:t>
            </a:r>
            <a:endParaRPr lang="ru-RU" sz="3200" b="1" dirty="0" smtClean="0">
              <a:solidFill>
                <a:srgbClr val="4472C4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lvl="0">
              <a:defRPr/>
            </a:pPr>
            <a:r>
              <a:rPr lang="ru-RU" sz="3200" b="1" dirty="0" smtClean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тендерных </a:t>
            </a:r>
            <a:r>
              <a:rPr lang="ru-RU" sz="3200" b="1" dirty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продаж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72268F3-8ACB-4D34-842F-8E773B50C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585" y="5761518"/>
            <a:ext cx="2397611" cy="35131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43F0F9D-4AAB-4AB8-BA29-D745B89CD4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79954" y="5749319"/>
            <a:ext cx="2397611" cy="35253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081B608-F0AF-4078-AA15-408B97840D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19073" y="5737120"/>
            <a:ext cx="2397611" cy="35375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BB3BC6C-A3CB-46AE-A587-3AE112037E5E}"/>
              </a:ext>
            </a:extLst>
          </p:cNvPr>
          <p:cNvSpPr txBox="1"/>
          <p:nvPr/>
        </p:nvSpPr>
        <p:spPr>
          <a:xfrm>
            <a:off x="178077" y="6328734"/>
            <a:ext cx="203927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Продажа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автомобилей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Подготовка </a:t>
            </a: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документов для участия в закупках 223-ФЗ 44-ФЗ и участие в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них</a:t>
            </a:r>
            <a:endParaRPr lang="ru-RU" sz="1000" dirty="0">
              <a:solidFill>
                <a:prstClr val="black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Регистрация участника закупок на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ЭТП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Заключение контрактов</a:t>
            </a:r>
            <a:endParaRPr lang="ru-RU" sz="1000" dirty="0">
              <a:solidFill>
                <a:prstClr val="black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Контроль дебиторской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задолженности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Привлечение </a:t>
            </a: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корпоративных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клиентов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Подготовка </a:t>
            </a: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коммерческих предложений и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договоров</a:t>
            </a:r>
            <a:endParaRPr lang="ru-RU" sz="1000" dirty="0">
              <a:solidFill>
                <a:prstClr val="black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Ведение сделок в CRM-системе (1С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)</a:t>
            </a:r>
            <a:endParaRPr lang="ru-RU" sz="1000" dirty="0">
              <a:solidFill>
                <a:prstClr val="black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Сдача </a:t>
            </a: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автомобилей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клиентам</a:t>
            </a:r>
            <a:endParaRPr lang="ru-RU" sz="1000" dirty="0">
              <a:solidFill>
                <a:prstClr val="black"/>
              </a:solidFill>
              <a:latin typeface="ALS Sector Regular" pitchFamily="50" charset="-52"/>
              <a:cs typeface="ALS Sector Regular" pitchFamily="50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0DD4CA-0D3A-457A-8AA1-EB1605885F6F}"/>
              </a:ext>
            </a:extLst>
          </p:cNvPr>
          <p:cNvSpPr txBox="1"/>
          <p:nvPr/>
        </p:nvSpPr>
        <p:spPr>
          <a:xfrm>
            <a:off x="2379117" y="6328733"/>
            <a:ext cx="2057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Высшее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образование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Опыт работы не требуется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Знание общих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технических </a:t>
            </a: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особенностей автомобилей (коммерческий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транспорт)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Уверенный </a:t>
            </a: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пользователь ПК, программ - MS </a:t>
            </a:r>
            <a:r>
              <a:rPr lang="ru-RU" sz="1000" dirty="0" err="1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Office</a:t>
            </a:r>
            <a:endParaRPr lang="ru-RU" sz="1000" dirty="0">
              <a:solidFill>
                <a:prstClr val="black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Высокий уровень личной ответственности и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самоорганизации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19E1ED-D45F-46CA-A8F9-9CE8E1CE2439}"/>
              </a:ext>
            </a:extLst>
          </p:cNvPr>
          <p:cNvSpPr txBox="1"/>
          <p:nvPr/>
        </p:nvSpPr>
        <p:spPr>
          <a:xfrm>
            <a:off x="4640644" y="6328412"/>
            <a:ext cx="170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Трудоустройство по трудовому договору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График работы: 5/2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Место работы: м.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Кантемировская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Оклад + %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9D5D9690-CE8C-46D3-8355-9E7B2EC490D4}"/>
              </a:ext>
            </a:extLst>
          </p:cNvPr>
          <p:cNvSpPr/>
          <p:nvPr/>
        </p:nvSpPr>
        <p:spPr>
          <a:xfrm>
            <a:off x="1415616" y="5057030"/>
            <a:ext cx="2000684" cy="667910"/>
          </a:xfrm>
          <a:prstGeom prst="roundRect">
            <a:avLst/>
          </a:prstGeom>
          <a:solidFill>
            <a:srgbClr val="51A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EA7DB0-1A15-4C8B-945E-76FF705686AB}"/>
              </a:ext>
            </a:extLst>
          </p:cNvPr>
          <p:cNvSpPr txBox="1"/>
          <p:nvPr/>
        </p:nvSpPr>
        <p:spPr>
          <a:xfrm>
            <a:off x="1300667" y="5160152"/>
            <a:ext cx="206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От 22 000 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8955" y="427598"/>
            <a:ext cx="2369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 noProof="0" dirty="0" smtClean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ОО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 </a:t>
            </a:r>
            <a:r>
              <a:rPr lang="ru-RU" sz="1200" b="1" dirty="0" smtClean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«АВТОРИТЭЙЛ М»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29299" y="115113"/>
            <a:ext cx="759819" cy="8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48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06634388"/>
              </p:ext>
            </p:extLst>
          </p:nvPr>
        </p:nvGraphicFramePr>
        <p:xfrm>
          <a:off x="2417196" y="427598"/>
          <a:ext cx="5036103" cy="370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21952F-E394-4DD1-97AE-04F13D2DE57E}"/>
              </a:ext>
            </a:extLst>
          </p:cNvPr>
          <p:cNvSpPr txBox="1"/>
          <p:nvPr/>
        </p:nvSpPr>
        <p:spPr>
          <a:xfrm>
            <a:off x="367421" y="3722715"/>
            <a:ext cx="55231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Администратор </a:t>
            </a:r>
            <a:endParaRPr lang="ru-RU" sz="3200" b="1" dirty="0" smtClean="0">
              <a:solidFill>
                <a:srgbClr val="4472C4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lvl="0">
              <a:defRPr/>
            </a:pPr>
            <a:r>
              <a:rPr lang="ru-RU" sz="3200" b="1" dirty="0" smtClean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оздоровительного </a:t>
            </a:r>
            <a:r>
              <a:rPr lang="ru-RU" sz="3200" b="1" dirty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центра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72268F3-8ACB-4D34-842F-8E773B50C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585" y="5761518"/>
            <a:ext cx="2397611" cy="35131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43F0F9D-4AAB-4AB8-BA29-D745B89CD4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79954" y="5749319"/>
            <a:ext cx="2397611" cy="35253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081B608-F0AF-4078-AA15-408B97840D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36680" y="5737120"/>
            <a:ext cx="2397611" cy="35375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BB3BC6C-A3CB-46AE-A587-3AE112037E5E}"/>
              </a:ext>
            </a:extLst>
          </p:cNvPr>
          <p:cNvSpPr txBox="1"/>
          <p:nvPr/>
        </p:nvSpPr>
        <p:spPr>
          <a:xfrm>
            <a:off x="178077" y="6328734"/>
            <a:ext cx="2039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Общение с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клиентами</a:t>
            </a:r>
            <a:endParaRPr lang="ru-RU" sz="1000" dirty="0">
              <a:solidFill>
                <a:prstClr val="black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Организация работы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мастеров</a:t>
            </a:r>
            <a:endParaRPr lang="ru-RU" sz="1000" dirty="0">
              <a:solidFill>
                <a:prstClr val="black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Контроль </a:t>
            </a: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чистоты помещения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0DD4CA-0D3A-457A-8AA1-EB1605885F6F}"/>
              </a:ext>
            </a:extLst>
          </p:cNvPr>
          <p:cNvSpPr txBox="1"/>
          <p:nvPr/>
        </p:nvSpPr>
        <p:spPr>
          <a:xfrm>
            <a:off x="2379117" y="6328733"/>
            <a:ext cx="2057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Среднее общее образование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Опыт работы не требуется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Знание английского языка для общения с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гостями</a:t>
            </a:r>
            <a:endParaRPr lang="ru-RU" sz="1000" dirty="0">
              <a:solidFill>
                <a:prstClr val="black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Готовность работать в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команде</a:t>
            </a:r>
            <a:endParaRPr lang="ru-RU" sz="1000" dirty="0">
              <a:solidFill>
                <a:prstClr val="black"/>
              </a:solidFill>
              <a:latin typeface="ALS Sector Regular" pitchFamily="50" charset="-52"/>
              <a:cs typeface="ALS Sector Regular" pitchFamily="50" charset="-52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Внимательность к </a:t>
            </a: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деталям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19E1ED-D45F-46CA-A8F9-9CE8E1CE2439}"/>
              </a:ext>
            </a:extLst>
          </p:cNvPr>
          <p:cNvSpPr txBox="1"/>
          <p:nvPr/>
        </p:nvSpPr>
        <p:spPr>
          <a:xfrm>
            <a:off x="4640644" y="6328412"/>
            <a:ext cx="1704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Трудоустройство по трудовому договору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График работы: 2/2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Место работы: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м.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Комсомольска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Бесплатное питание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dirty="0" smtClean="0">
                <a:solidFill>
                  <a:prstClr val="black"/>
                </a:solidFill>
                <a:latin typeface="ALS Sector Regular" pitchFamily="50" charset="-52"/>
                <a:cs typeface="ALS Sector Regular" pitchFamily="50" charset="-52"/>
              </a:rPr>
              <a:t>ДМС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9D5D9690-CE8C-46D3-8355-9E7B2EC490D4}"/>
              </a:ext>
            </a:extLst>
          </p:cNvPr>
          <p:cNvSpPr/>
          <p:nvPr/>
        </p:nvSpPr>
        <p:spPr>
          <a:xfrm>
            <a:off x="1415616" y="5057030"/>
            <a:ext cx="2000684" cy="667910"/>
          </a:xfrm>
          <a:prstGeom prst="roundRect">
            <a:avLst/>
          </a:prstGeom>
          <a:solidFill>
            <a:srgbClr val="51A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EA7DB0-1A15-4C8B-945E-76FF705686AB}"/>
              </a:ext>
            </a:extLst>
          </p:cNvPr>
          <p:cNvSpPr txBox="1"/>
          <p:nvPr/>
        </p:nvSpPr>
        <p:spPr>
          <a:xfrm>
            <a:off x="1300667" y="5160152"/>
            <a:ext cx="206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34 000 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1917" y="354370"/>
            <a:ext cx="1749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АО </a:t>
            </a:r>
            <a:r>
              <a:rPr lang="ru-RU" sz="1200" b="1" dirty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«САДКО </a:t>
            </a:r>
            <a:r>
              <a:rPr lang="ru-RU" sz="1200" b="1" dirty="0" smtClean="0">
                <a:solidFill>
                  <a:srgbClr val="4472C4"/>
                </a:solidFill>
                <a:latin typeface="ALS Sector Regular" pitchFamily="50" charset="-52"/>
                <a:cs typeface="ALS Sector Regular" pitchFamily="50" charset="-52"/>
              </a:rPr>
              <a:t>ОТЕЛЬ»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/>
          <a:srcRect t="26773" b="31123"/>
          <a:stretch/>
        </p:blipFill>
        <p:spPr>
          <a:xfrm>
            <a:off x="5268159" y="175754"/>
            <a:ext cx="1506302" cy="6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42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379118" y="427598"/>
          <a:ext cx="5074182" cy="376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21952F-E394-4DD1-97AE-04F13D2DE57E}"/>
              </a:ext>
            </a:extLst>
          </p:cNvPr>
          <p:cNvSpPr txBox="1"/>
          <p:nvPr/>
        </p:nvSpPr>
        <p:spPr>
          <a:xfrm>
            <a:off x="374065" y="4203867"/>
            <a:ext cx="6138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Учитель иностранного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языка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72268F3-8ACB-4D34-842F-8E773B50C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85" y="5761518"/>
            <a:ext cx="2397611" cy="35131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43F0F9D-4AAB-4AB8-BA29-D745B89CD4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9954" y="5749319"/>
            <a:ext cx="2397611" cy="35253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081B608-F0AF-4078-AA15-408B97840D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6680" y="5737120"/>
            <a:ext cx="2397611" cy="35375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BB3BC6C-A3CB-46AE-A587-3AE112037E5E}"/>
              </a:ext>
            </a:extLst>
          </p:cNvPr>
          <p:cNvSpPr txBox="1"/>
          <p:nvPr/>
        </p:nvSpPr>
        <p:spPr>
          <a:xfrm>
            <a:off x="178077" y="6328734"/>
            <a:ext cx="2039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Групповое обучение клиентов образовательного центра по подготовленной методической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программе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0DD4CA-0D3A-457A-8AA1-EB1605885F6F}"/>
              </a:ext>
            </a:extLst>
          </p:cNvPr>
          <p:cNvSpPr txBox="1"/>
          <p:nvPr/>
        </p:nvSpPr>
        <p:spPr>
          <a:xfrm>
            <a:off x="2379117" y="6328733"/>
            <a:ext cx="20575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Среднее профессиональное образование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(Преподаватель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ин. языка,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Переводчик)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Опыт работы не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требуется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Четкая дикция речи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Знание испанского, французского, итальянского, немецкого, английского языка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19E1ED-D45F-46CA-A8F9-9CE8E1CE2439}"/>
              </a:ext>
            </a:extLst>
          </p:cNvPr>
          <p:cNvSpPr txBox="1"/>
          <p:nvPr/>
        </p:nvSpPr>
        <p:spPr>
          <a:xfrm>
            <a:off x="4640644" y="6328412"/>
            <a:ext cx="1704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Трудоустройство по ГПХ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Гибкий график работы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Место работы: удаленно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Ставка - от 400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руб./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академ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. час (зависит от группы и уровня подготовки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Обучение иностранным языкам со скидкой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9D5D9690-CE8C-46D3-8355-9E7B2EC490D4}"/>
              </a:ext>
            </a:extLst>
          </p:cNvPr>
          <p:cNvSpPr/>
          <p:nvPr/>
        </p:nvSpPr>
        <p:spPr>
          <a:xfrm>
            <a:off x="1415617" y="5057030"/>
            <a:ext cx="3225028" cy="667910"/>
          </a:xfrm>
          <a:prstGeom prst="roundRect">
            <a:avLst/>
          </a:prstGeom>
          <a:solidFill>
            <a:srgbClr val="51A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EA7DB0-1A15-4C8B-945E-76FF705686AB}"/>
              </a:ext>
            </a:extLst>
          </p:cNvPr>
          <p:cNvSpPr txBox="1"/>
          <p:nvPr/>
        </p:nvSpPr>
        <p:spPr>
          <a:xfrm>
            <a:off x="1348001" y="5160152"/>
            <a:ext cx="322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От 400 ₽/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академ.час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7130" y="340539"/>
            <a:ext cx="1680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ООО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«СТАР ТОК»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pic>
        <p:nvPicPr>
          <p:cNvPr id="1026" name="Picture 2" descr="Вакансии и профили текущих сотрудников компании Star Talk, Школа  иностранных языков (ООО &amp;quot;СТАР ТОК&amp;quot;) | Найти рекомендации | Linked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383" y="144367"/>
            <a:ext cx="946343" cy="94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542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104201" y="816267"/>
          <a:ext cx="4730090" cy="3260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21952F-E394-4DD1-97AE-04F13D2DE57E}"/>
              </a:ext>
            </a:extLst>
          </p:cNvPr>
          <p:cNvSpPr txBox="1"/>
          <p:nvPr/>
        </p:nvSpPr>
        <p:spPr>
          <a:xfrm>
            <a:off x="353648" y="4184623"/>
            <a:ext cx="571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Инвестиционный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аналитик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72268F3-8ACB-4D34-842F-8E773B50C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85" y="5761518"/>
            <a:ext cx="2397611" cy="35131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43F0F9D-4AAB-4AB8-BA29-D745B89CD4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9954" y="5749319"/>
            <a:ext cx="2397611" cy="35253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081B608-F0AF-4078-AA15-408B97840D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6680" y="5737120"/>
            <a:ext cx="2397611" cy="35375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BB3BC6C-A3CB-46AE-A587-3AE112037E5E}"/>
              </a:ext>
            </a:extLst>
          </p:cNvPr>
          <p:cNvSpPr txBox="1"/>
          <p:nvPr/>
        </p:nvSpPr>
        <p:spPr>
          <a:xfrm>
            <a:off x="178077" y="6328734"/>
            <a:ext cx="20392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Исследование и анализ рынка с поиском информации в открытых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источниках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Участие в проектах по оценке (бизнеса и имущественных комплексов), стратегическому консалтингу и инвестиционному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сопровождению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Подготовка аналитических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отчетов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Создание инвестиционных моделей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0DD4CA-0D3A-457A-8AA1-EB1605885F6F}"/>
              </a:ext>
            </a:extLst>
          </p:cNvPr>
          <p:cNvSpPr txBox="1"/>
          <p:nvPr/>
        </p:nvSpPr>
        <p:spPr>
          <a:xfrm>
            <a:off x="2379117" y="6328733"/>
            <a:ext cx="20575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Высшее образование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Опыт работы от 1-го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года в консалтинге, аудите, инвестиционных фондах 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Высокие навыки работы с MS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Office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 (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Excel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/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Word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/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Power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Point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)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Аналитическое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мышление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Опыт составления презентационных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материалов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Опыт построения с нуля финансовых моделей с расчетом инвестиционных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метрик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19E1ED-D45F-46CA-A8F9-9CE8E1CE2439}"/>
              </a:ext>
            </a:extLst>
          </p:cNvPr>
          <p:cNvSpPr txBox="1"/>
          <p:nvPr/>
        </p:nvSpPr>
        <p:spPr>
          <a:xfrm>
            <a:off x="4640644" y="6328412"/>
            <a:ext cx="19202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Трудоустройство по трудовому договору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График работы: 5/2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Место работы: м. Автозаводская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ДМС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Оклад + бонусы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9D5D9690-CE8C-46D3-8355-9E7B2EC490D4}"/>
              </a:ext>
            </a:extLst>
          </p:cNvPr>
          <p:cNvSpPr/>
          <p:nvPr/>
        </p:nvSpPr>
        <p:spPr>
          <a:xfrm>
            <a:off x="1415616" y="5057030"/>
            <a:ext cx="2093877" cy="667910"/>
          </a:xfrm>
          <a:prstGeom prst="roundRect">
            <a:avLst/>
          </a:prstGeom>
          <a:solidFill>
            <a:srgbClr val="51A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EA7DB0-1A15-4C8B-945E-76FF705686AB}"/>
              </a:ext>
            </a:extLst>
          </p:cNvPr>
          <p:cNvSpPr txBox="1"/>
          <p:nvPr/>
        </p:nvSpPr>
        <p:spPr>
          <a:xfrm>
            <a:off x="1415615" y="5167941"/>
            <a:ext cx="2042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От 50 000 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8126" y="341301"/>
            <a:ext cx="199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ООО «АВЕРТА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LS Sector Regular" pitchFamily="50" charset="-52"/>
                <a:ea typeface="+mn-ea"/>
                <a:cs typeface="ALS Sector Regular" pitchFamily="50" charset="-52"/>
              </a:rPr>
              <a:t>ГРУПП»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LS Sector Regular" pitchFamily="50" charset="-52"/>
              <a:ea typeface="+mn-ea"/>
              <a:cs typeface="ALS Sector Regular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/>
          <a:srcRect t="9035"/>
          <a:stretch/>
        </p:blipFill>
        <p:spPr>
          <a:xfrm>
            <a:off x="5698032" y="94707"/>
            <a:ext cx="965539" cy="8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51675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2248</TotalTime>
  <Words>426</Words>
  <Application>Microsoft Office PowerPoint</Application>
  <PresentationFormat>Лист A4 (210x297 мм)</PresentationFormat>
  <Paragraphs>92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1_Тема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Костенко Анна Игоревна</dc:creator>
  <cp:lastModifiedBy>kalabuhova_g_v</cp:lastModifiedBy>
  <cp:revision>218</cp:revision>
  <cp:lastPrinted>2021-08-09T07:52:25Z</cp:lastPrinted>
  <dcterms:created xsi:type="dcterms:W3CDTF">2021-05-21T08:58:00Z</dcterms:created>
  <dcterms:modified xsi:type="dcterms:W3CDTF">2021-10-15T12:51:54Z</dcterms:modified>
</cp:coreProperties>
</file>