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9" r:id="rId4"/>
    <p:sldId id="270" r:id="rId5"/>
    <p:sldId id="271" r:id="rId6"/>
    <p:sldId id="259" r:id="rId7"/>
    <p:sldId id="260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c:style val="2"/>
  <c:chart>
    <c:title>
      <c:overlay val="1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2017-2018</c:v>
                </c:pt>
              </c:strCache>
            </c:strRef>
          </c:tx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Общие мероприятия</c:v>
                </c:pt>
                <c:pt idx="1">
                  <c:v>Донорство</c:v>
                </c:pt>
                <c:pt idx="2">
                  <c:v>Интернат</c:v>
                </c:pt>
                <c:pt idx="3">
                  <c:v>БФ Возрождение</c:v>
                </c:pt>
                <c:pt idx="4">
                  <c:v>БФ Жизнь</c:v>
                </c:pt>
                <c:pt idx="5">
                  <c:v>БФ Подсолнух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3</c:v>
                </c:pt>
                <c:pt idx="2">
                  <c:v>17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040-494B-A425-CC74557C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893184"/>
        <c:axId val="50894720"/>
      </c:lineChart>
      <c:catAx>
        <c:axId val="5089318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50894720"/>
        <c:crosses val="autoZero"/>
        <c:auto val="1"/>
        <c:lblAlgn val="ctr"/>
        <c:lblOffset val="100"/>
        <c:noMultiLvlLbl val="1"/>
      </c:catAx>
      <c:valAx>
        <c:axId val="5089472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5089318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pPr rtl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40;&#1085;&#1076;&#1088;&#1077;&#1081;\Downloads\&#1053;&#1086;&#1074;&#1086;&#1075;&#1086;&#1076;&#1085;&#1103;&#1103;%20&#1057;&#1082;&#1072;&#1079;&#1082;&#1072;%202017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Users\&#1040;&#1085;&#1076;&#1088;&#1077;&#1081;\Downloads\909406547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/>
              <a:t>Kinder Doctor</a:t>
            </a: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2017-2018</a:t>
            </a:r>
          </a:p>
          <a:p>
            <a:pPr rtl="0"/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042129"/>
              </p:ext>
            </p:extLst>
          </p:nvPr>
        </p:nvGraphicFramePr>
        <p:xfrm>
          <a:off x="1343245" y="629202"/>
          <a:ext cx="10303556" cy="5076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4242" y="0"/>
            <a:ext cx="7091361" cy="1473106"/>
          </a:xfrm>
        </p:spPr>
        <p:txBody>
          <a:bodyPr/>
          <a:lstStyle/>
          <a:p>
            <a:r>
              <a:rPr lang="ru-RU" dirty="0"/>
              <a:t>Мастер-классы</a:t>
            </a:r>
          </a:p>
        </p:txBody>
      </p:sp>
      <p:pic>
        <p:nvPicPr>
          <p:cNvPr id="9218" name="Picture 2" descr="https://sun1-4.userapi.com/c840526/v840526372/2c35f/mzV-D6GlT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747" y="1515386"/>
            <a:ext cx="3632653" cy="24179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https://pp.userapi.com/c841239/v841239904/4148f/sBnaPp78PP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5804" y="1519786"/>
            <a:ext cx="3502025" cy="23310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https://pp.userapi.com/c841123/v841123747/4200f/GAtPP3_5YR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3231" y="3945445"/>
            <a:ext cx="3632655" cy="2709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795" y="-318654"/>
            <a:ext cx="9372600" cy="1200416"/>
          </a:xfrm>
        </p:spPr>
        <p:txBody>
          <a:bodyPr/>
          <a:lstStyle/>
          <a:p>
            <a:r>
              <a:rPr lang="ru-RU" dirty="0"/>
              <a:t>Новый Год</a:t>
            </a:r>
          </a:p>
        </p:txBody>
      </p:sp>
      <p:pic>
        <p:nvPicPr>
          <p:cNvPr id="1026" name="Picture 2" descr="https://pp.userapi.com/c841129/v841129262/542bd/sh4Ken3h6h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230" y="969682"/>
            <a:ext cx="4574318" cy="3048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s://sun1-12.userapi.com/c830409/v830409687/22853/XTeP8TQi2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1782" y="929997"/>
            <a:ext cx="4309022" cy="2979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 descr="https://sun1-16.userapi.com/c840639/v840639933/38f80/YqLs6lWBzw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3107" y="4100282"/>
            <a:ext cx="3750246" cy="2499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2570" y="-277749"/>
            <a:ext cx="9372600" cy="1200416"/>
          </a:xfrm>
        </p:spPr>
        <p:txBody>
          <a:bodyPr/>
          <a:lstStyle/>
          <a:p>
            <a:r>
              <a:rPr lang="ru-RU" dirty="0"/>
              <a:t>День Донора</a:t>
            </a:r>
          </a:p>
        </p:txBody>
      </p:sp>
      <p:pic>
        <p:nvPicPr>
          <p:cNvPr id="25602" name="Picture 2" descr="https://pp.userapi.com/c840139/v840139077/511c1/3UQ9z_vcC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435" y="897110"/>
            <a:ext cx="4016310" cy="2677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4" name="Picture 4" descr="https://pp.userapi.com/c840139/v840139077/511a6/0VimvR20iL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0937" y="818764"/>
            <a:ext cx="4267676" cy="2845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Picture 6" descr="https://pp.userapi.com/c840139/v840139077/511af/7dnq-mMQ7t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8090" y="3712332"/>
            <a:ext cx="4382628" cy="2921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Новогодняя Сказка 201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9257" y="366486"/>
            <a:ext cx="64008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90940654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49334" y="370117"/>
            <a:ext cx="6376608" cy="4782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461883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tf03461883</Template>
  <TotalTime>43</TotalTime>
  <Words>12</Words>
  <Application>Microsoft Office PowerPoint</Application>
  <PresentationFormat>Широкоэкранный</PresentationFormat>
  <Paragraphs>8</Paragraphs>
  <Slides>7</Slides>
  <Notes>2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Euphemia</vt:lpstr>
      <vt:lpstr>Wingdings</vt:lpstr>
      <vt:lpstr>tf03461883</vt:lpstr>
      <vt:lpstr>Kinder Doctor</vt:lpstr>
      <vt:lpstr>Презентация PowerPoint</vt:lpstr>
      <vt:lpstr>Мастер-классы</vt:lpstr>
      <vt:lpstr>Новый Год</vt:lpstr>
      <vt:lpstr>День Донора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 Doctor</dc:title>
  <dc:creator>Juliana Kozachenko</dc:creator>
  <cp:lastModifiedBy>Ольга Галкина</cp:lastModifiedBy>
  <cp:revision>6</cp:revision>
  <dcterms:created xsi:type="dcterms:W3CDTF">2018-03-25T14:51:14Z</dcterms:created>
  <dcterms:modified xsi:type="dcterms:W3CDTF">2018-03-26T15:08:58Z</dcterms:modified>
</cp:coreProperties>
</file>