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_rels/slideMaster1.xml.rels" ContentType="application/vnd.openxmlformats-package.relationships+xml"/>
  <Override PartName="/ppt/theme/theme1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_rels/presentation.xml.rels" ContentType="application/vnd.openxmlformats-package.relationships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media/image9.jpeg" ContentType="image/jpeg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</p:sldIdLst>
  <p:sldSz cx="10080625" cy="7559675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zxx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 b="0" lang="zxx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 b="0" lang="zxx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zxx" sz="4400" spc="-1" strike="noStrike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b="0" lang="zxx" sz="3200" spc="-1" strike="noStrike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b="0" lang="zxx" sz="3200" spc="-1" strike="noStrike"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b="0" lang="zxx" sz="3200" spc="-1" strike="noStrike"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b="0" lang="zxx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zxx" sz="4400" spc="-1" strike="noStrike"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2920680" cy="2279160"/>
          </a:xfrm>
          <a:prstGeom prst="rect">
            <a:avLst/>
          </a:prstGeom>
        </p:spPr>
        <p:txBody>
          <a:bodyPr lIns="0" rIns="0" tIns="0" bIns="0"/>
          <a:p>
            <a:endParaRPr b="0" lang="zxx" sz="3200" spc="-1" strike="noStrike"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571200" y="1769040"/>
            <a:ext cx="2920680" cy="2279160"/>
          </a:xfrm>
          <a:prstGeom prst="rect">
            <a:avLst/>
          </a:prstGeom>
        </p:spPr>
        <p:txBody>
          <a:bodyPr lIns="0" rIns="0" tIns="0" bIns="0"/>
          <a:p>
            <a:endParaRPr b="0" lang="zxx" sz="3200" spc="-1" strike="noStrike"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638040" y="1769040"/>
            <a:ext cx="2920680" cy="2279160"/>
          </a:xfrm>
          <a:prstGeom prst="rect">
            <a:avLst/>
          </a:prstGeom>
        </p:spPr>
        <p:txBody>
          <a:bodyPr lIns="0" rIns="0" tIns="0" bIns="0"/>
          <a:p>
            <a:endParaRPr b="0" lang="zxx" sz="3200" spc="-1" strike="noStrike"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638040" y="4059360"/>
            <a:ext cx="2920680" cy="2279160"/>
          </a:xfrm>
          <a:prstGeom prst="rect">
            <a:avLst/>
          </a:prstGeom>
        </p:spPr>
        <p:txBody>
          <a:bodyPr lIns="0" rIns="0" tIns="0" bIns="0"/>
          <a:p>
            <a:endParaRPr b="0" lang="zxx" sz="3200" spc="-1" strike="noStrike"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571200" y="4059360"/>
            <a:ext cx="2920680" cy="2279160"/>
          </a:xfrm>
          <a:prstGeom prst="rect">
            <a:avLst/>
          </a:prstGeom>
        </p:spPr>
        <p:txBody>
          <a:bodyPr lIns="0" rIns="0" tIns="0" bIns="0"/>
          <a:p>
            <a:endParaRPr b="0" lang="zxx" sz="3200" spc="-1" strike="noStrike"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504000" y="4059360"/>
            <a:ext cx="2920680" cy="2279160"/>
          </a:xfrm>
          <a:prstGeom prst="rect">
            <a:avLst/>
          </a:prstGeom>
        </p:spPr>
        <p:txBody>
          <a:bodyPr lIns="0" rIns="0" tIns="0" bIns="0"/>
          <a:p>
            <a:endParaRPr b="0" lang="zxx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zxx" sz="4400" spc="-1" strike="noStrike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9071640" cy="438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zxx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zxx" sz="4400" spc="-1" strike="noStrike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800"/>
          </a:xfrm>
          <a:prstGeom prst="rect">
            <a:avLst/>
          </a:prstGeom>
        </p:spPr>
        <p:txBody>
          <a:bodyPr lIns="0" rIns="0" tIns="0" bIns="0"/>
          <a:p>
            <a:endParaRPr b="0" lang="zxx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zxx" sz="4400" spc="-1" strike="noStrike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800"/>
          </a:xfrm>
          <a:prstGeom prst="rect">
            <a:avLst/>
          </a:prstGeom>
        </p:spPr>
        <p:txBody>
          <a:bodyPr lIns="0" rIns="0" tIns="0" bIns="0"/>
          <a:p>
            <a:endParaRPr b="0" lang="zxx" sz="3200" spc="-1" strike="noStrike"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800"/>
          </a:xfrm>
          <a:prstGeom prst="rect">
            <a:avLst/>
          </a:prstGeom>
        </p:spPr>
        <p:txBody>
          <a:bodyPr lIns="0" rIns="0" tIns="0" bIns="0"/>
          <a:p>
            <a:endParaRPr b="0" lang="zxx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zxx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zxx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zxx" sz="4400" spc="-1" strike="noStrike"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b="0" lang="zxx" sz="3200" spc="-1" strike="noStrike"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b="0" lang="zxx" sz="3200" spc="-1" strike="noStrike"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800"/>
          </a:xfrm>
          <a:prstGeom prst="rect">
            <a:avLst/>
          </a:prstGeom>
        </p:spPr>
        <p:txBody>
          <a:bodyPr lIns="0" rIns="0" tIns="0" bIns="0"/>
          <a:p>
            <a:endParaRPr b="0" lang="zxx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zxx" sz="4400" spc="-1" strike="noStrike"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800"/>
          </a:xfrm>
          <a:prstGeom prst="rect">
            <a:avLst/>
          </a:prstGeom>
        </p:spPr>
        <p:txBody>
          <a:bodyPr lIns="0" rIns="0" tIns="0" bIns="0"/>
          <a:p>
            <a:endParaRPr b="0" lang="zxx" sz="3200" spc="-1" strike="noStrike"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b="0" lang="zxx" sz="3200" spc="-1" strike="noStrike"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b="0" lang="zxx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zxx" sz="4400" spc="-1" strike="noStrike"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b="0" lang="zxx" sz="3200" spc="-1" strike="noStrike"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b="0" lang="zxx" sz="3200" spc="-1" strike="noStrike"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 b="0" lang="zxx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zxx" sz="4400" spc="-1" strike="noStrike">
                <a:latin typeface="Arial"/>
              </a:rPr>
              <a:t>Для правки текста заголовка щёлкните мышью</a:t>
            </a:r>
            <a:endParaRPr b="0" lang="zxx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80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zxx" sz="3200" spc="-1" strike="noStrike">
                <a:latin typeface="Arial"/>
              </a:rPr>
              <a:t>Для правки структуры щёлкните мышью</a:t>
            </a:r>
            <a:endParaRPr b="0" lang="zxx" sz="3200" spc="-1" strike="noStrike">
              <a:latin typeface="Arial"/>
            </a:endParaRPr>
          </a:p>
          <a:p>
            <a:pPr lvl="1" marL="864000" indent="-324000">
              <a:spcAft>
                <a:spcPts val="113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zxx" sz="2800" spc="-1" strike="noStrike">
                <a:latin typeface="Arial"/>
              </a:rPr>
              <a:t>Второй уровень структуры</a:t>
            </a:r>
            <a:endParaRPr b="0" lang="zxx" sz="2800" spc="-1" strike="noStrike">
              <a:latin typeface="Arial"/>
            </a:endParaRPr>
          </a:p>
          <a:p>
            <a:pPr lvl="2" marL="1296000" indent="-288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zxx" sz="2400" spc="-1" strike="noStrike">
                <a:latin typeface="Arial"/>
              </a:rPr>
              <a:t>Третий уровень структуры</a:t>
            </a:r>
            <a:endParaRPr b="0" lang="zxx" sz="2400" spc="-1" strike="noStrike">
              <a:latin typeface="Arial"/>
            </a:endParaRPr>
          </a:p>
          <a:p>
            <a:pPr lvl="3" marL="1728000" indent="-216000">
              <a:spcAft>
                <a:spcPts val="56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zxx" sz="2000" spc="-1" strike="noStrike">
                <a:latin typeface="Arial"/>
              </a:rPr>
              <a:t>Четвёртый уровень структуры</a:t>
            </a:r>
            <a:endParaRPr b="0" lang="zxx" sz="2000" spc="-1" strike="noStrike">
              <a:latin typeface="Arial"/>
            </a:endParaRPr>
          </a:p>
          <a:p>
            <a:pPr lvl="4" marL="2160000" indent="-216000">
              <a:spcAft>
                <a:spcPts val="283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zxx" sz="2000" spc="-1" strike="noStrike">
                <a:latin typeface="Arial"/>
              </a:rPr>
              <a:t>Пятый уровень структуры</a:t>
            </a:r>
            <a:endParaRPr b="0" lang="zxx" sz="2000" spc="-1" strike="noStrike">
              <a:latin typeface="Arial"/>
            </a:endParaRPr>
          </a:p>
          <a:p>
            <a:pPr lvl="5" marL="2592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zxx" sz="2000" spc="-1" strike="noStrike">
                <a:latin typeface="Arial"/>
              </a:rPr>
              <a:t>Шестой уровень структуры</a:t>
            </a:r>
            <a:endParaRPr b="0" lang="zxx" sz="2000" spc="-1" strike="noStrike">
              <a:latin typeface="Arial"/>
            </a:endParaRPr>
          </a:p>
          <a:p>
            <a:pPr lvl="6" marL="3024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zxx" sz="2000" spc="-1" strike="noStrike">
                <a:latin typeface="Arial"/>
              </a:rPr>
              <a:t>Седьмой уровень структуры</a:t>
            </a:r>
            <a:endParaRPr b="0" lang="zxx" sz="2000" spc="-1" strike="noStrike"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r>
              <a:rPr b="0" lang="zxx" sz="1400" spc="-1" strike="noStrike">
                <a:latin typeface="Times New Roman"/>
              </a:rPr>
              <a:t>&lt;дата/время&gt;</a:t>
            </a:r>
            <a:endParaRPr b="0" lang="zxx" sz="1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b="0" lang="zxx" sz="1400" spc="-1" strike="noStrike">
                <a:latin typeface="Times New Roman"/>
              </a:rPr>
              <a:t>&lt;нижний колонтитул&gt;</a:t>
            </a:r>
            <a:endParaRPr b="0" lang="zxx" sz="14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CE60E77C-D66C-459F-BF99-34EBD335EAF5}" type="slidenum">
              <a:rPr b="0" lang="zxx" sz="1400" spc="-1" strike="noStrike">
                <a:latin typeface="Times New Roman"/>
              </a:rPr>
              <a:t>&lt;номер&gt;</a:t>
            </a:fld>
            <a:endParaRPr b="0" lang="zxx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slideLayout" Target="../slideLayouts/slideLayout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image" Target="../media/image32.jpeg"/><Relationship Id="rId3" Type="http://schemas.openxmlformats.org/officeDocument/2006/relationships/image" Target="../media/image33.jpeg"/><Relationship Id="rId4" Type="http://schemas.openxmlformats.org/officeDocument/2006/relationships/slideLayout" Target="../slideLayouts/slideLayout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slideLayout" Target="../slideLayouts/slideLayout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jpeg"/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6" Type="http://schemas.openxmlformats.org/officeDocument/2006/relationships/slideLayout" Target="../slideLayouts/slideLayout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image" Target="../media/image11.jpeg"/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slideLayout" Target="../slideLayouts/slideLayout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image" Target="../media/image15.jpeg"/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slideLayout" Target="../slideLayouts/slideLayout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image" Target="../media/image19.jpeg"/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slideLayout" Target="../slideLayouts/slideLayout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image" Target="../media/image23.jpeg"/><Relationship Id="rId3" Type="http://schemas.openxmlformats.org/officeDocument/2006/relationships/image" Target="../media/image24.jpeg"/><Relationship Id="rId4" Type="http://schemas.openxmlformats.org/officeDocument/2006/relationships/slideLayout" Target="../slideLayouts/slideLayout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image" Target="../media/image26.jpeg"/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5" Type="http://schemas.openxmlformats.org/officeDocument/2006/relationships/image" Target="../media/image29.jpeg"/><Relationship Id="rId6" Type="http://schemas.openxmlformats.org/officeDocument/2006/relationships/slideLayout" Target="../slideLayouts/slideLayout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Shape 1"/>
          <p:cNvSpPr txBox="1"/>
          <p:nvPr/>
        </p:nvSpPr>
        <p:spPr>
          <a:xfrm>
            <a:off x="1260000" y="2470680"/>
            <a:ext cx="7959240" cy="1309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0" lang="ru-RU" sz="4800" spc="-1" strike="noStrike">
                <a:latin typeface="Calibri"/>
              </a:rPr>
              <a:t>Культурно-креативный сектор</a:t>
            </a:r>
            <a:endParaRPr b="0" lang="ru-RU" sz="4800" spc="-1" strike="noStrike">
              <a:latin typeface="Calibri"/>
            </a:endParaRPr>
          </a:p>
          <a:p>
            <a:pPr algn="ctr"/>
            <a:r>
              <a:rPr b="0" lang="ru-RU" sz="4800" spc="-1" strike="noStrike">
                <a:latin typeface="Calibri"/>
              </a:rPr>
              <a:t>(сокращенно ККС)</a:t>
            </a:r>
            <a:endParaRPr b="0" lang="ru-RU" sz="4800" spc="-1" strike="noStrike">
              <a:latin typeface="Calibri"/>
            </a:endParaRPr>
          </a:p>
        </p:txBody>
      </p:sp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zxx" sz="4400" spc="-1" strike="noStrike">
                <a:latin typeface="Arial"/>
              </a:rPr>
              <a:t>Дружные!</a:t>
            </a:r>
            <a:endParaRPr b="0" lang="zxx" sz="4400" spc="-1" strike="noStrike">
              <a:latin typeface="Arial"/>
            </a:endParaRPr>
          </a:p>
        </p:txBody>
      </p:sp>
      <p:pic>
        <p:nvPicPr>
          <p:cNvPr id="80" name="" descr=""/>
          <p:cNvPicPr/>
          <p:nvPr/>
        </p:nvPicPr>
        <p:blipFill>
          <a:blip r:embed="rId1"/>
          <a:stretch/>
        </p:blipFill>
        <p:spPr>
          <a:xfrm>
            <a:off x="1260000" y="1575360"/>
            <a:ext cx="7020000" cy="5264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9" dur="indefinite" restart="never" nodeType="tmRoot">
          <p:childTnLst>
            <p:seq>
              <p:cTn id="2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zxx" sz="3600" spc="-1" strike="noStrike">
                <a:latin typeface="Calibri"/>
              </a:rPr>
              <a:t>Выражаем благодарность:</a:t>
            </a:r>
            <a:endParaRPr b="0" lang="zxx" sz="3600" spc="-1" strike="noStrike">
              <a:latin typeface="Calibri"/>
            </a:endParaRPr>
          </a:p>
        </p:txBody>
      </p:sp>
      <p:pic>
        <p:nvPicPr>
          <p:cNvPr id="82" name="" descr=""/>
          <p:cNvPicPr/>
          <p:nvPr/>
        </p:nvPicPr>
        <p:blipFill>
          <a:blip r:embed="rId1"/>
          <a:stretch/>
        </p:blipFill>
        <p:spPr>
          <a:xfrm>
            <a:off x="1080000" y="3240000"/>
            <a:ext cx="1260000" cy="1135440"/>
          </a:xfrm>
          <a:prstGeom prst="rect">
            <a:avLst/>
          </a:prstGeom>
          <a:ln>
            <a:noFill/>
          </a:ln>
        </p:spPr>
      </p:pic>
      <p:pic>
        <p:nvPicPr>
          <p:cNvPr id="83" name="" descr=""/>
          <p:cNvPicPr/>
          <p:nvPr/>
        </p:nvPicPr>
        <p:blipFill>
          <a:blip r:embed="rId2"/>
          <a:stretch/>
        </p:blipFill>
        <p:spPr>
          <a:xfrm>
            <a:off x="1260000" y="1800000"/>
            <a:ext cx="900000" cy="900000"/>
          </a:xfrm>
          <a:prstGeom prst="rect">
            <a:avLst/>
          </a:prstGeom>
          <a:ln>
            <a:noFill/>
          </a:ln>
        </p:spPr>
      </p:pic>
      <p:pic>
        <p:nvPicPr>
          <p:cNvPr id="84" name="" descr=""/>
          <p:cNvPicPr/>
          <p:nvPr/>
        </p:nvPicPr>
        <p:blipFill>
          <a:blip r:embed="rId3"/>
          <a:srcRect l="24837" t="7209" r="19270" b="3614"/>
          <a:stretch/>
        </p:blipFill>
        <p:spPr>
          <a:xfrm>
            <a:off x="1080000" y="4997160"/>
            <a:ext cx="1477440" cy="1122840"/>
          </a:xfrm>
          <a:prstGeom prst="rect">
            <a:avLst/>
          </a:prstGeom>
          <a:ln>
            <a:noFill/>
          </a:ln>
        </p:spPr>
      </p:pic>
      <p:sp>
        <p:nvSpPr>
          <p:cNvPr id="85" name="TextShape 2"/>
          <p:cNvSpPr txBox="1"/>
          <p:nvPr/>
        </p:nvSpPr>
        <p:spPr>
          <a:xfrm>
            <a:off x="2520000" y="1993680"/>
            <a:ext cx="545220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ru-RU" sz="1800" spc="-1" strike="noStrike">
                <a:latin typeface="Arial"/>
              </a:rPr>
              <a:t>Совету обучающихся Сеченовского университета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86" name="TextShape 3"/>
          <p:cNvSpPr txBox="1"/>
          <p:nvPr/>
        </p:nvSpPr>
        <p:spPr>
          <a:xfrm>
            <a:off x="2520000" y="3613680"/>
            <a:ext cx="581040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ru-RU" sz="1800" spc="-1" strike="noStrike">
                <a:latin typeface="Arial"/>
              </a:rPr>
              <a:t>Профкому обучающихся Сеченовского университета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87" name="TextShape 4"/>
          <p:cNvSpPr txBox="1"/>
          <p:nvPr/>
        </p:nvSpPr>
        <p:spPr>
          <a:xfrm>
            <a:off x="2520000" y="5400000"/>
            <a:ext cx="613188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ru-RU" sz="1800" spc="-1" strike="noStrike">
                <a:latin typeface="Arial"/>
              </a:rPr>
              <a:t>Медиацентру обучающихся Сеченовского университета</a:t>
            </a:r>
            <a:endParaRPr b="0" lang="ru-RU" sz="1800" spc="-1" strike="noStrike">
              <a:latin typeface="Arial"/>
            </a:endParaRPr>
          </a:p>
        </p:txBody>
      </p:sp>
    </p:spTree>
  </p:cSld>
  <p:timing>
    <p:tnLst>
      <p:par>
        <p:cTn id="21" dur="indefinite" restart="never" nodeType="tmRoot">
          <p:childTnLst>
            <p:seq>
              <p:cTn id="2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Shape 1"/>
          <p:cNvSpPr txBox="1"/>
          <p:nvPr/>
        </p:nvSpPr>
        <p:spPr>
          <a:xfrm>
            <a:off x="540000" y="269784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zxx" sz="4800" spc="-1" strike="noStrike">
                <a:latin typeface="Calibri"/>
              </a:rPr>
              <a:t>Мы...</a:t>
            </a:r>
            <a:endParaRPr b="0" lang="zxx" sz="4800" spc="-1" strike="noStrike">
              <a:latin typeface="Calibri"/>
            </a:endParaRPr>
          </a:p>
        </p:txBody>
      </p:sp>
    </p:spTree>
  </p:cSld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zxx" sz="3600" spc="-1" strike="noStrike">
                <a:latin typeface="Calibri"/>
              </a:rPr>
              <a:t>Спортивные</a:t>
            </a:r>
            <a:br/>
            <a:r>
              <a:rPr b="0" lang="zxx" sz="3600" spc="-1" strike="noStrike">
                <a:latin typeface="Calibri"/>
              </a:rPr>
              <a:t>(мальчики с именем Игорь)</a:t>
            </a:r>
            <a:endParaRPr b="0" lang="zxx" sz="3600" spc="-1" strike="noStrike">
              <a:latin typeface="Calibri"/>
            </a:endParaRPr>
          </a:p>
        </p:txBody>
      </p:sp>
      <p:pic>
        <p:nvPicPr>
          <p:cNvPr id="44" name="" descr=""/>
          <p:cNvPicPr/>
          <p:nvPr/>
        </p:nvPicPr>
        <p:blipFill>
          <a:blip r:embed="rId1"/>
          <a:stretch/>
        </p:blipFill>
        <p:spPr>
          <a:xfrm>
            <a:off x="887040" y="1800000"/>
            <a:ext cx="3252960" cy="2160000"/>
          </a:xfrm>
          <a:prstGeom prst="rect">
            <a:avLst/>
          </a:prstGeom>
          <a:ln>
            <a:noFill/>
          </a:ln>
        </p:spPr>
      </p:pic>
      <p:pic>
        <p:nvPicPr>
          <p:cNvPr id="45" name="" descr=""/>
          <p:cNvPicPr/>
          <p:nvPr/>
        </p:nvPicPr>
        <p:blipFill>
          <a:blip r:embed="rId2"/>
          <a:stretch/>
        </p:blipFill>
        <p:spPr>
          <a:xfrm>
            <a:off x="4648680" y="1620000"/>
            <a:ext cx="4531320" cy="3021480"/>
          </a:xfrm>
          <a:prstGeom prst="rect">
            <a:avLst/>
          </a:prstGeom>
          <a:ln>
            <a:noFill/>
          </a:ln>
        </p:spPr>
      </p:pic>
      <p:pic>
        <p:nvPicPr>
          <p:cNvPr id="46" name="" descr=""/>
          <p:cNvPicPr/>
          <p:nvPr/>
        </p:nvPicPr>
        <p:blipFill>
          <a:blip r:embed="rId3"/>
          <a:stretch/>
        </p:blipFill>
        <p:spPr>
          <a:xfrm>
            <a:off x="180000" y="4320000"/>
            <a:ext cx="4261680" cy="2841480"/>
          </a:xfrm>
          <a:prstGeom prst="rect">
            <a:avLst/>
          </a:prstGeom>
          <a:ln>
            <a:noFill/>
          </a:ln>
        </p:spPr>
      </p:pic>
      <p:pic>
        <p:nvPicPr>
          <p:cNvPr id="47" name="" descr=""/>
          <p:cNvPicPr/>
          <p:nvPr/>
        </p:nvPicPr>
        <p:blipFill>
          <a:blip r:embed="rId4"/>
          <a:stretch/>
        </p:blipFill>
        <p:spPr>
          <a:xfrm>
            <a:off x="5220000" y="4860000"/>
            <a:ext cx="3014280" cy="2009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zxx" sz="3600" spc="-1" strike="noStrike">
                <a:latin typeface="Calibri"/>
              </a:rPr>
              <a:t>Активные</a:t>
            </a:r>
            <a:endParaRPr b="0" lang="zxx" sz="3600" spc="-1" strike="noStrike">
              <a:latin typeface="Calibri"/>
            </a:endParaRPr>
          </a:p>
        </p:txBody>
      </p:sp>
      <p:pic>
        <p:nvPicPr>
          <p:cNvPr id="49" name="" descr=""/>
          <p:cNvPicPr/>
          <p:nvPr/>
        </p:nvPicPr>
        <p:blipFill>
          <a:blip r:embed="rId1"/>
          <a:stretch/>
        </p:blipFill>
        <p:spPr>
          <a:xfrm>
            <a:off x="2520000" y="2738520"/>
            <a:ext cx="4802040" cy="3201480"/>
          </a:xfrm>
          <a:prstGeom prst="rect">
            <a:avLst/>
          </a:prstGeom>
          <a:ln>
            <a:noFill/>
          </a:ln>
        </p:spPr>
      </p:pic>
      <p:pic>
        <p:nvPicPr>
          <p:cNvPr id="50" name="" descr=""/>
          <p:cNvPicPr/>
          <p:nvPr/>
        </p:nvPicPr>
        <p:blipFill>
          <a:blip r:embed="rId2"/>
          <a:stretch/>
        </p:blipFill>
        <p:spPr>
          <a:xfrm>
            <a:off x="900000" y="1440000"/>
            <a:ext cx="2699280" cy="1800000"/>
          </a:xfrm>
          <a:prstGeom prst="rect">
            <a:avLst/>
          </a:prstGeom>
          <a:ln>
            <a:noFill/>
          </a:ln>
        </p:spPr>
      </p:pic>
      <p:pic>
        <p:nvPicPr>
          <p:cNvPr id="51" name="" descr=""/>
          <p:cNvPicPr/>
          <p:nvPr/>
        </p:nvPicPr>
        <p:blipFill>
          <a:blip r:embed="rId3"/>
          <a:stretch/>
        </p:blipFill>
        <p:spPr>
          <a:xfrm>
            <a:off x="180000" y="4860000"/>
            <a:ext cx="2970000" cy="1980000"/>
          </a:xfrm>
          <a:prstGeom prst="rect">
            <a:avLst/>
          </a:prstGeom>
          <a:ln>
            <a:noFill/>
          </a:ln>
        </p:spPr>
      </p:pic>
      <p:pic>
        <p:nvPicPr>
          <p:cNvPr id="52" name="" descr=""/>
          <p:cNvPicPr/>
          <p:nvPr/>
        </p:nvPicPr>
        <p:blipFill>
          <a:blip r:embed="rId4"/>
          <a:stretch/>
        </p:blipFill>
        <p:spPr>
          <a:xfrm>
            <a:off x="6300000" y="1298520"/>
            <a:ext cx="3420000" cy="2121480"/>
          </a:xfrm>
          <a:prstGeom prst="rect">
            <a:avLst/>
          </a:prstGeom>
          <a:ln>
            <a:noFill/>
          </a:ln>
        </p:spPr>
      </p:pic>
      <p:pic>
        <p:nvPicPr>
          <p:cNvPr id="53" name="" descr=""/>
          <p:cNvPicPr/>
          <p:nvPr/>
        </p:nvPicPr>
        <p:blipFill>
          <a:blip r:embed="rId5"/>
          <a:stretch/>
        </p:blipFill>
        <p:spPr>
          <a:xfrm>
            <a:off x="6840000" y="4320000"/>
            <a:ext cx="2880000" cy="19202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zxx" sz="3600" spc="-1" strike="noStrike">
                <a:latin typeface="Calibri"/>
              </a:rPr>
              <a:t>Веселые и находчивые</a:t>
            </a:r>
            <a:endParaRPr b="0" lang="zxx" sz="3600" spc="-1" strike="noStrike">
              <a:latin typeface="Calibri"/>
            </a:endParaRPr>
          </a:p>
        </p:txBody>
      </p:sp>
      <p:pic>
        <p:nvPicPr>
          <p:cNvPr id="55" name="" descr=""/>
          <p:cNvPicPr/>
          <p:nvPr/>
        </p:nvPicPr>
        <p:blipFill>
          <a:blip r:embed="rId1"/>
          <a:stretch/>
        </p:blipFill>
        <p:spPr>
          <a:xfrm>
            <a:off x="540000" y="1667880"/>
            <a:ext cx="3354480" cy="3372120"/>
          </a:xfrm>
          <a:prstGeom prst="rect">
            <a:avLst/>
          </a:prstGeom>
          <a:ln>
            <a:noFill/>
          </a:ln>
        </p:spPr>
      </p:pic>
      <p:pic>
        <p:nvPicPr>
          <p:cNvPr id="56" name="" descr=""/>
          <p:cNvPicPr/>
          <p:nvPr/>
        </p:nvPicPr>
        <p:blipFill>
          <a:blip r:embed="rId2"/>
          <a:stretch/>
        </p:blipFill>
        <p:spPr>
          <a:xfrm>
            <a:off x="4174200" y="1440000"/>
            <a:ext cx="4105800" cy="3031920"/>
          </a:xfrm>
          <a:prstGeom prst="rect">
            <a:avLst/>
          </a:prstGeom>
          <a:ln>
            <a:noFill/>
          </a:ln>
        </p:spPr>
      </p:pic>
      <p:pic>
        <p:nvPicPr>
          <p:cNvPr id="57" name="" descr=""/>
          <p:cNvPicPr/>
          <p:nvPr/>
        </p:nvPicPr>
        <p:blipFill>
          <a:blip r:embed="rId3"/>
          <a:stretch/>
        </p:blipFill>
        <p:spPr>
          <a:xfrm>
            <a:off x="4545720" y="3960000"/>
            <a:ext cx="4454280" cy="2970000"/>
          </a:xfrm>
          <a:prstGeom prst="rect">
            <a:avLst/>
          </a:prstGeom>
          <a:ln>
            <a:noFill/>
          </a:ln>
        </p:spPr>
      </p:pic>
      <p:pic>
        <p:nvPicPr>
          <p:cNvPr id="58" name="" descr=""/>
          <p:cNvPicPr/>
          <p:nvPr/>
        </p:nvPicPr>
        <p:blipFill>
          <a:blip r:embed="rId4"/>
          <a:stretch/>
        </p:blipFill>
        <p:spPr>
          <a:xfrm>
            <a:off x="1080000" y="4860000"/>
            <a:ext cx="3374280" cy="2250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" dur="indefinite" restart="never" nodeType="tmRoot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zxx" sz="3600" spc="-1" strike="noStrike">
                <a:latin typeface="Calibri"/>
              </a:rPr>
              <a:t>Добрые</a:t>
            </a:r>
            <a:endParaRPr b="0" lang="zxx" sz="3600" spc="-1" strike="noStrike">
              <a:latin typeface="Calibri"/>
            </a:endParaRPr>
          </a:p>
        </p:txBody>
      </p:sp>
      <p:pic>
        <p:nvPicPr>
          <p:cNvPr id="60" name="" descr=""/>
          <p:cNvPicPr/>
          <p:nvPr/>
        </p:nvPicPr>
        <p:blipFill>
          <a:blip r:embed="rId1"/>
          <a:stretch/>
        </p:blipFill>
        <p:spPr>
          <a:xfrm>
            <a:off x="4680000" y="4140000"/>
            <a:ext cx="4777200" cy="2687040"/>
          </a:xfrm>
          <a:prstGeom prst="rect">
            <a:avLst/>
          </a:prstGeom>
          <a:ln>
            <a:noFill/>
          </a:ln>
        </p:spPr>
      </p:pic>
      <p:pic>
        <p:nvPicPr>
          <p:cNvPr id="61" name="" descr=""/>
          <p:cNvPicPr/>
          <p:nvPr/>
        </p:nvPicPr>
        <p:blipFill>
          <a:blip r:embed="rId2"/>
          <a:stretch/>
        </p:blipFill>
        <p:spPr>
          <a:xfrm>
            <a:off x="4879800" y="1260000"/>
            <a:ext cx="4480200" cy="2520000"/>
          </a:xfrm>
          <a:prstGeom prst="rect">
            <a:avLst/>
          </a:prstGeom>
          <a:ln>
            <a:noFill/>
          </a:ln>
        </p:spPr>
      </p:pic>
      <p:pic>
        <p:nvPicPr>
          <p:cNvPr id="62" name="" descr=""/>
          <p:cNvPicPr/>
          <p:nvPr/>
        </p:nvPicPr>
        <p:blipFill>
          <a:blip r:embed="rId3"/>
          <a:stretch/>
        </p:blipFill>
        <p:spPr>
          <a:xfrm>
            <a:off x="1312920" y="4500000"/>
            <a:ext cx="3007080" cy="2258280"/>
          </a:xfrm>
          <a:prstGeom prst="rect">
            <a:avLst/>
          </a:prstGeom>
          <a:ln>
            <a:noFill/>
          </a:ln>
        </p:spPr>
      </p:pic>
      <p:pic>
        <p:nvPicPr>
          <p:cNvPr id="63" name="" descr=""/>
          <p:cNvPicPr/>
          <p:nvPr/>
        </p:nvPicPr>
        <p:blipFill>
          <a:blip r:embed="rId4"/>
          <a:stretch/>
        </p:blipFill>
        <p:spPr>
          <a:xfrm>
            <a:off x="360000" y="1586160"/>
            <a:ext cx="4860000" cy="27338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" dur="indefinite" restart="never" nodeType="tmRoot">
          <p:childTnLst>
            <p:seq>
              <p:cTn id="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zxx" sz="3600" spc="-1" strike="noStrike">
                <a:latin typeface="Calibri"/>
              </a:rPr>
              <a:t>Быстрые</a:t>
            </a:r>
            <a:endParaRPr b="0" lang="zxx" sz="3600" spc="-1" strike="noStrike">
              <a:latin typeface="Calibri"/>
            </a:endParaRPr>
          </a:p>
        </p:txBody>
      </p:sp>
      <p:pic>
        <p:nvPicPr>
          <p:cNvPr id="65" name="" descr=""/>
          <p:cNvPicPr/>
          <p:nvPr/>
        </p:nvPicPr>
        <p:blipFill>
          <a:blip r:embed="rId1"/>
          <a:stretch/>
        </p:blipFill>
        <p:spPr>
          <a:xfrm>
            <a:off x="618480" y="1059120"/>
            <a:ext cx="2441520" cy="4340880"/>
          </a:xfrm>
          <a:prstGeom prst="rect">
            <a:avLst/>
          </a:prstGeom>
          <a:ln>
            <a:noFill/>
          </a:ln>
        </p:spPr>
      </p:pic>
      <p:pic>
        <p:nvPicPr>
          <p:cNvPr id="66" name="" descr=""/>
          <p:cNvPicPr/>
          <p:nvPr/>
        </p:nvPicPr>
        <p:blipFill>
          <a:blip r:embed="rId2"/>
          <a:stretch/>
        </p:blipFill>
        <p:spPr>
          <a:xfrm>
            <a:off x="3479760" y="1620000"/>
            <a:ext cx="4080240" cy="3060000"/>
          </a:xfrm>
          <a:prstGeom prst="rect">
            <a:avLst/>
          </a:prstGeom>
          <a:ln>
            <a:noFill/>
          </a:ln>
        </p:spPr>
      </p:pic>
      <p:pic>
        <p:nvPicPr>
          <p:cNvPr id="67" name="" descr=""/>
          <p:cNvPicPr/>
          <p:nvPr/>
        </p:nvPicPr>
        <p:blipFill>
          <a:blip r:embed="rId3"/>
          <a:stretch/>
        </p:blipFill>
        <p:spPr>
          <a:xfrm>
            <a:off x="6300000" y="4170240"/>
            <a:ext cx="3734280" cy="2489760"/>
          </a:xfrm>
          <a:prstGeom prst="rect">
            <a:avLst/>
          </a:prstGeom>
          <a:ln>
            <a:noFill/>
          </a:ln>
        </p:spPr>
      </p:pic>
      <p:pic>
        <p:nvPicPr>
          <p:cNvPr id="68" name="" descr=""/>
          <p:cNvPicPr/>
          <p:nvPr/>
        </p:nvPicPr>
        <p:blipFill>
          <a:blip r:embed="rId4"/>
          <a:srcRect l="0" t="0" r="19833" b="0"/>
          <a:stretch/>
        </p:blipFill>
        <p:spPr>
          <a:xfrm>
            <a:off x="3060000" y="4320000"/>
            <a:ext cx="2738520" cy="30571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" dur="indefinite" restart="never" nodeType="tmRoot">
          <p:childTnLst>
            <p:seq>
              <p:cTn id="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zxx" sz="3600" spc="-1" strike="noStrike">
                <a:latin typeface="Calibri"/>
              </a:rPr>
              <a:t>Активные</a:t>
            </a:r>
            <a:r>
              <a:rPr b="0" lang="zxx" sz="3600" spc="-1" strike="noStrike" baseline="33000">
                <a:latin typeface="Calibri"/>
              </a:rPr>
              <a:t>2</a:t>
            </a:r>
            <a:endParaRPr b="0" lang="zxx" sz="3600" spc="-1" strike="noStrike">
              <a:latin typeface="Calibri"/>
            </a:endParaRPr>
          </a:p>
        </p:txBody>
      </p:sp>
      <p:pic>
        <p:nvPicPr>
          <p:cNvPr id="70" name="" descr=""/>
          <p:cNvPicPr/>
          <p:nvPr/>
        </p:nvPicPr>
        <p:blipFill>
          <a:blip r:embed="rId1"/>
          <a:stretch/>
        </p:blipFill>
        <p:spPr>
          <a:xfrm>
            <a:off x="238680" y="1260000"/>
            <a:ext cx="3901320" cy="2601360"/>
          </a:xfrm>
          <a:prstGeom prst="rect">
            <a:avLst/>
          </a:prstGeom>
          <a:ln>
            <a:noFill/>
          </a:ln>
        </p:spPr>
      </p:pic>
      <p:pic>
        <p:nvPicPr>
          <p:cNvPr id="71" name="" descr=""/>
          <p:cNvPicPr/>
          <p:nvPr/>
        </p:nvPicPr>
        <p:blipFill>
          <a:blip r:embed="rId2"/>
          <a:stretch/>
        </p:blipFill>
        <p:spPr>
          <a:xfrm>
            <a:off x="2520000" y="1980000"/>
            <a:ext cx="5580000" cy="3719160"/>
          </a:xfrm>
          <a:prstGeom prst="rect">
            <a:avLst/>
          </a:prstGeom>
          <a:ln>
            <a:noFill/>
          </a:ln>
        </p:spPr>
      </p:pic>
      <p:pic>
        <p:nvPicPr>
          <p:cNvPr id="72" name="" descr=""/>
          <p:cNvPicPr/>
          <p:nvPr/>
        </p:nvPicPr>
        <p:blipFill>
          <a:blip r:embed="rId3"/>
          <a:stretch/>
        </p:blipFill>
        <p:spPr>
          <a:xfrm>
            <a:off x="6120720" y="4860000"/>
            <a:ext cx="3779280" cy="2520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5" dur="indefinite" restart="never" nodeType="tmRoot">
          <p:childTnLst>
            <p:seq>
              <p:cTn id="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zxx" sz="3600" spc="-1" strike="noStrike">
                <a:latin typeface="Calibri"/>
              </a:rPr>
              <a:t>Весенние</a:t>
            </a:r>
            <a:endParaRPr b="0" lang="zxx" sz="3600" spc="-1" strike="noStrike">
              <a:latin typeface="Calibri"/>
            </a:endParaRPr>
          </a:p>
        </p:txBody>
      </p:sp>
      <p:pic>
        <p:nvPicPr>
          <p:cNvPr id="74" name="" descr=""/>
          <p:cNvPicPr/>
          <p:nvPr/>
        </p:nvPicPr>
        <p:blipFill>
          <a:blip r:embed="rId1"/>
          <a:stretch/>
        </p:blipFill>
        <p:spPr>
          <a:xfrm>
            <a:off x="1856880" y="1800000"/>
            <a:ext cx="5883120" cy="3915720"/>
          </a:xfrm>
          <a:prstGeom prst="rect">
            <a:avLst/>
          </a:prstGeom>
          <a:ln>
            <a:noFill/>
          </a:ln>
        </p:spPr>
      </p:pic>
      <p:pic>
        <p:nvPicPr>
          <p:cNvPr id="75" name="" descr=""/>
          <p:cNvPicPr/>
          <p:nvPr/>
        </p:nvPicPr>
        <p:blipFill>
          <a:blip r:embed="rId2"/>
          <a:stretch/>
        </p:blipFill>
        <p:spPr>
          <a:xfrm>
            <a:off x="6300000" y="5040000"/>
            <a:ext cx="3509640" cy="2340000"/>
          </a:xfrm>
          <a:prstGeom prst="rect">
            <a:avLst/>
          </a:prstGeom>
          <a:ln>
            <a:noFill/>
          </a:ln>
        </p:spPr>
      </p:pic>
      <p:pic>
        <p:nvPicPr>
          <p:cNvPr id="76" name="" descr=""/>
          <p:cNvPicPr/>
          <p:nvPr/>
        </p:nvPicPr>
        <p:blipFill>
          <a:blip r:embed="rId3"/>
          <a:stretch/>
        </p:blipFill>
        <p:spPr>
          <a:xfrm>
            <a:off x="720000" y="5031000"/>
            <a:ext cx="3281760" cy="2169000"/>
          </a:xfrm>
          <a:prstGeom prst="rect">
            <a:avLst/>
          </a:prstGeom>
          <a:ln>
            <a:noFill/>
          </a:ln>
        </p:spPr>
      </p:pic>
      <p:pic>
        <p:nvPicPr>
          <p:cNvPr id="77" name="" descr=""/>
          <p:cNvPicPr/>
          <p:nvPr/>
        </p:nvPicPr>
        <p:blipFill>
          <a:blip r:embed="rId4"/>
          <a:stretch/>
        </p:blipFill>
        <p:spPr>
          <a:xfrm>
            <a:off x="6120000" y="1263600"/>
            <a:ext cx="3240000" cy="2156400"/>
          </a:xfrm>
          <a:prstGeom prst="rect">
            <a:avLst/>
          </a:prstGeom>
          <a:ln>
            <a:noFill/>
          </a:ln>
        </p:spPr>
      </p:pic>
      <p:pic>
        <p:nvPicPr>
          <p:cNvPr id="78" name="" descr=""/>
          <p:cNvPicPr/>
          <p:nvPr/>
        </p:nvPicPr>
        <p:blipFill>
          <a:blip r:embed="rId5"/>
          <a:stretch/>
        </p:blipFill>
        <p:spPr>
          <a:xfrm>
            <a:off x="360000" y="900000"/>
            <a:ext cx="3313440" cy="2340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7" dur="indefinite" restart="never" nodeType="tmRoot">
          <p:childTnLst>
            <p:seq>
              <p:cTn id="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</TotalTime>
  <Application>LibreOffice/5.4.2.2$Windows_x86 LibreOffice_project/22b09f6418e8c2d508a9eaf86b2399209b0990f4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2009-04-16T11:32:32Z</dcterms:created>
  <dc:creator/>
  <dc:description/>
  <dc:language>ru-RU</dc:language>
  <cp:lastModifiedBy/>
  <dcterms:modified xsi:type="dcterms:W3CDTF">2018-03-25T23:05:14Z</dcterms:modified>
  <cp:revision>3</cp:revision>
  <dc:subject/>
  <dc:title/>
</cp:coreProperties>
</file>