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44" r:id="rId8"/>
    <p:sldMasterId id="2147483756" r:id="rId9"/>
    <p:sldMasterId id="2147483768" r:id="rId10"/>
    <p:sldMasterId id="2147483780" r:id="rId11"/>
    <p:sldMasterId id="2147483792" r:id="rId12"/>
    <p:sldMasterId id="2147483804" r:id="rId13"/>
    <p:sldMasterId id="2147483816" r:id="rId14"/>
    <p:sldMasterId id="2147483828" r:id="rId15"/>
    <p:sldMasterId id="2147483840" r:id="rId16"/>
    <p:sldMasterId id="2147483852" r:id="rId17"/>
    <p:sldMasterId id="2147483864" r:id="rId18"/>
    <p:sldMasterId id="2147483876" r:id="rId19"/>
    <p:sldMasterId id="2147483888" r:id="rId20"/>
  </p:sldMasterIdLst>
  <p:sldIdLst>
    <p:sldId id="257" r:id="rId21"/>
    <p:sldId id="256" r:id="rId22"/>
    <p:sldId id="258" r:id="rId23"/>
    <p:sldId id="259" r:id="rId24"/>
    <p:sldId id="260" r:id="rId25"/>
    <p:sldId id="261" r:id="rId26"/>
    <p:sldId id="263" r:id="rId27"/>
    <p:sldId id="264" r:id="rId28"/>
    <p:sldId id="265" r:id="rId29"/>
    <p:sldId id="266" r:id="rId30"/>
    <p:sldId id="267" r:id="rId31"/>
    <p:sldId id="268" r:id="rId32"/>
    <p:sldId id="269" r:id="rId33"/>
    <p:sldId id="270" r:id="rId34"/>
    <p:sldId id="271" r:id="rId35"/>
    <p:sldId id="272" r:id="rId36"/>
    <p:sldId id="273" r:id="rId37"/>
    <p:sldId id="274" r:id="rId38"/>
    <p:sldId id="275" r:id="rId3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9.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14.12.2017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14.12.2017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6146" name="Rectangle 2"/>
          <p:cNvSpPr>
            <a:spLocks noGrp="1" noRot="1" noChangeArrowheads="1"/>
          </p:cNvSpPr>
          <p:nvPr>
            <p:ph type="ctrTitle"/>
          </p:nvPr>
        </p:nvSpPr>
        <p:spPr>
          <a:xfrm>
            <a:off x="685800" y="1981200"/>
            <a:ext cx="7772400" cy="1600200"/>
          </a:xfrm>
        </p:spPr>
        <p:txBody>
          <a:bodyPr/>
          <a:lstStyle>
            <a:lvl1pPr>
              <a:defRPr/>
            </a:lvl1pPr>
          </a:lstStyle>
          <a:p>
            <a:pPr lvl="0"/>
            <a:r>
              <a:rPr lang="ru-RU" altLang="ru-RU" noProof="0" smtClean="0"/>
              <a:t>Образец заголовка</a:t>
            </a:r>
          </a:p>
        </p:txBody>
      </p:sp>
      <p:sp>
        <p:nvSpPr>
          <p:cNvPr id="6147"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ru-RU" altLang="ru-RU" noProof="0" smtClean="0"/>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40DAF6-73D9-4564-A2D7-9C85CD5C8D9F}"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55553711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6068ED-708B-445F-B197-88C47C4362BC}"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8904326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616C97-ACCC-4C4E-9CD5-201ED0EDDCA0}"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5396886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8C1740-8A7A-48EE-9C1E-632875496BBA}"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4286833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B4AA52B-170F-4D2C-B538-9BCB23DF19B2}"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8723642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9C8D26C-59E2-4347-B7AF-38D708E30807}"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7600654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2725BA-BEF2-4DE8-957C-A1E7BE01EE16}"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1507456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A429C1-FD77-4004-810B-81C0A58E7673}"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52778818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0F381B-9F4F-476F-AF44-F7535D00EACE}"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3079926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5F86D2-0752-4ADB-8081-A83134576C9C}"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179816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14.12.2017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07188" y="228600"/>
            <a:ext cx="2135187" cy="58705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301625" y="228600"/>
            <a:ext cx="6253163" cy="58705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072DD8-E648-4543-BC37-653D1E9704E5}"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2595184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6146" name="Rectangle 2"/>
          <p:cNvSpPr>
            <a:spLocks noGrp="1" noRot="1" noChangeArrowheads="1"/>
          </p:cNvSpPr>
          <p:nvPr>
            <p:ph type="ctrTitle"/>
          </p:nvPr>
        </p:nvSpPr>
        <p:spPr>
          <a:xfrm>
            <a:off x="685800" y="1981200"/>
            <a:ext cx="7772400" cy="1600200"/>
          </a:xfrm>
        </p:spPr>
        <p:txBody>
          <a:bodyPr/>
          <a:lstStyle>
            <a:lvl1pPr>
              <a:defRPr/>
            </a:lvl1pPr>
          </a:lstStyle>
          <a:p>
            <a:pPr lvl="0"/>
            <a:r>
              <a:rPr lang="ru-RU" altLang="ru-RU" noProof="0" smtClean="0"/>
              <a:t>Образец заголовка</a:t>
            </a:r>
          </a:p>
        </p:txBody>
      </p:sp>
      <p:sp>
        <p:nvSpPr>
          <p:cNvPr id="6147"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ru-RU" altLang="ru-RU" noProof="0" smtClean="0"/>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40DAF6-73D9-4564-A2D7-9C85CD5C8D9F}"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6708276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6068ED-708B-445F-B197-88C47C4362BC}"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4816482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616C97-ACCC-4C4E-9CD5-201ED0EDDCA0}"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53357267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8C1740-8A7A-48EE-9C1E-632875496BBA}"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40607253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B4AA52B-170F-4D2C-B538-9BCB23DF19B2}"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21397029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9C8D26C-59E2-4347-B7AF-38D708E30807}"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6623737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2725BA-BEF2-4DE8-957C-A1E7BE01EE16}"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6002072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A429C1-FD77-4004-810B-81C0A58E7673}"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42724952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0F381B-9F4F-476F-AF44-F7535D00EACE}"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202830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6146" name="Rectangle 2"/>
          <p:cNvSpPr>
            <a:spLocks noGrp="1" noRot="1" noChangeArrowheads="1"/>
          </p:cNvSpPr>
          <p:nvPr>
            <p:ph type="ctrTitle"/>
          </p:nvPr>
        </p:nvSpPr>
        <p:spPr>
          <a:xfrm>
            <a:off x="685800" y="1981200"/>
            <a:ext cx="7772400" cy="1600200"/>
          </a:xfrm>
        </p:spPr>
        <p:txBody>
          <a:bodyPr/>
          <a:lstStyle>
            <a:lvl1pPr>
              <a:defRPr/>
            </a:lvl1pPr>
          </a:lstStyle>
          <a:p>
            <a:pPr lvl="0"/>
            <a:r>
              <a:rPr lang="ru-RU" altLang="ru-RU" noProof="0" smtClean="0"/>
              <a:t>Образец заголовка</a:t>
            </a:r>
          </a:p>
        </p:txBody>
      </p:sp>
      <p:sp>
        <p:nvSpPr>
          <p:cNvPr id="6147"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ru-RU" altLang="ru-RU" noProof="0" smtClean="0"/>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1B2E93-3D32-4000-8A5C-557463A5D9AB}"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21835335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5F86D2-0752-4ADB-8081-A83134576C9C}"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9443231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07188" y="228600"/>
            <a:ext cx="2135187" cy="58705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301625" y="228600"/>
            <a:ext cx="6253163" cy="58705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072DD8-E648-4543-BC37-653D1E9704E5}"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0947948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6146" name="Rectangle 2"/>
          <p:cNvSpPr>
            <a:spLocks noGrp="1" noRot="1" noChangeArrowheads="1"/>
          </p:cNvSpPr>
          <p:nvPr>
            <p:ph type="ctrTitle"/>
          </p:nvPr>
        </p:nvSpPr>
        <p:spPr>
          <a:xfrm>
            <a:off x="685800" y="1981200"/>
            <a:ext cx="7772400" cy="1600200"/>
          </a:xfrm>
        </p:spPr>
        <p:txBody>
          <a:bodyPr/>
          <a:lstStyle>
            <a:lvl1pPr>
              <a:defRPr/>
            </a:lvl1pPr>
          </a:lstStyle>
          <a:p>
            <a:pPr lvl="0"/>
            <a:r>
              <a:rPr lang="ru-RU" altLang="ru-RU" noProof="0" smtClean="0"/>
              <a:t>Образец заголовка</a:t>
            </a:r>
          </a:p>
        </p:txBody>
      </p:sp>
      <p:sp>
        <p:nvSpPr>
          <p:cNvPr id="6147"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ru-RU" altLang="ru-RU" noProof="0" smtClean="0"/>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40DAF6-73D9-4564-A2D7-9C85CD5C8D9F}"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6018531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6068ED-708B-445F-B197-88C47C4362BC}"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43570354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616C97-ACCC-4C4E-9CD5-201ED0EDDCA0}"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53542285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8C1740-8A7A-48EE-9C1E-632875496BBA}"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98503223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B4AA52B-170F-4D2C-B538-9BCB23DF19B2}"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62782004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9C8D26C-59E2-4347-B7AF-38D708E30807}"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35017202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2725BA-BEF2-4DE8-957C-A1E7BE01EE16}"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021215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A429C1-FD77-4004-810B-81C0A58E7673}"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0784796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5F4837-25EA-4A1D-BD7A-6C410B933C91}"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2715159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0F381B-9F4F-476F-AF44-F7535D00EACE}"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69991073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5F86D2-0752-4ADB-8081-A83134576C9C}"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8156519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07188" y="228600"/>
            <a:ext cx="2135187" cy="58705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301625" y="228600"/>
            <a:ext cx="6253163" cy="58705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072DD8-E648-4543-BC37-653D1E9704E5}"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64966059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6146" name="Rectangle 2"/>
          <p:cNvSpPr>
            <a:spLocks noGrp="1" noRot="1" noChangeArrowheads="1"/>
          </p:cNvSpPr>
          <p:nvPr>
            <p:ph type="ctrTitle"/>
          </p:nvPr>
        </p:nvSpPr>
        <p:spPr>
          <a:xfrm>
            <a:off x="685800" y="1981200"/>
            <a:ext cx="7772400" cy="1600200"/>
          </a:xfrm>
        </p:spPr>
        <p:txBody>
          <a:bodyPr/>
          <a:lstStyle>
            <a:lvl1pPr>
              <a:defRPr/>
            </a:lvl1pPr>
          </a:lstStyle>
          <a:p>
            <a:pPr lvl="0"/>
            <a:r>
              <a:rPr lang="ru-RU" altLang="ru-RU" noProof="0" smtClean="0"/>
              <a:t>Образец заголовка</a:t>
            </a:r>
          </a:p>
        </p:txBody>
      </p:sp>
      <p:sp>
        <p:nvSpPr>
          <p:cNvPr id="6147"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ru-RU" altLang="ru-RU" noProof="0" smtClean="0"/>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40DAF6-73D9-4564-A2D7-9C85CD5C8D9F}"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77287500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6068ED-708B-445F-B197-88C47C4362BC}"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51654909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616C97-ACCC-4C4E-9CD5-201ED0EDDCA0}"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41573830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8C1740-8A7A-48EE-9C1E-632875496BBA}"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411015905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B4AA52B-170F-4D2C-B538-9BCB23DF19B2}"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24447537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9C8D26C-59E2-4347-B7AF-38D708E30807}"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67024971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2725BA-BEF2-4DE8-957C-A1E7BE01EE16}"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566742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FC38D8-AD80-49E5-A0F3-8BDDF7843CFA}"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0831909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A429C1-FD77-4004-810B-81C0A58E7673}"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11657281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0F381B-9F4F-476F-AF44-F7535D00EACE}"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15853830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5F86D2-0752-4ADB-8081-A83134576C9C}"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55164145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07188" y="228600"/>
            <a:ext cx="2135187" cy="58705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301625" y="228600"/>
            <a:ext cx="6253163" cy="58705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072DD8-E648-4543-BC37-653D1E9704E5}"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05491842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6146" name="Rectangle 2"/>
          <p:cNvSpPr>
            <a:spLocks noGrp="1" noRot="1" noChangeArrowheads="1"/>
          </p:cNvSpPr>
          <p:nvPr>
            <p:ph type="ctrTitle"/>
          </p:nvPr>
        </p:nvSpPr>
        <p:spPr>
          <a:xfrm>
            <a:off x="685800" y="1981200"/>
            <a:ext cx="7772400" cy="1600200"/>
          </a:xfrm>
        </p:spPr>
        <p:txBody>
          <a:bodyPr/>
          <a:lstStyle>
            <a:lvl1pPr>
              <a:defRPr/>
            </a:lvl1pPr>
          </a:lstStyle>
          <a:p>
            <a:pPr lvl="0"/>
            <a:r>
              <a:rPr lang="ru-RU" altLang="ru-RU" noProof="0" smtClean="0"/>
              <a:t>Образец заголовка</a:t>
            </a:r>
          </a:p>
        </p:txBody>
      </p:sp>
      <p:sp>
        <p:nvSpPr>
          <p:cNvPr id="6147"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ru-RU" altLang="ru-RU" noProof="0" smtClean="0"/>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40DAF6-73D9-4564-A2D7-9C85CD5C8D9F}"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370493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6068ED-708B-445F-B197-88C47C4362BC}"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80555924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616C97-ACCC-4C4E-9CD5-201ED0EDDCA0}"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00038379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8C1740-8A7A-48EE-9C1E-632875496BBA}"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1453721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B4AA52B-170F-4D2C-B538-9BCB23DF19B2}"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4430923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9C8D26C-59E2-4347-B7AF-38D708E30807}"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473419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A4D071A-D5ED-4044-9D52-8871C869EC31}"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403191624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2725BA-BEF2-4DE8-957C-A1E7BE01EE16}"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56637950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A429C1-FD77-4004-810B-81C0A58E7673}"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98050372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0F381B-9F4F-476F-AF44-F7535D00EACE}"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13698379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5F86D2-0752-4ADB-8081-A83134576C9C}"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62951479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07188" y="228600"/>
            <a:ext cx="2135187" cy="58705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301625" y="228600"/>
            <a:ext cx="6253163" cy="58705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072DD8-E648-4543-BC37-653D1E9704E5}"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41800945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6146" name="Rectangle 2"/>
          <p:cNvSpPr>
            <a:spLocks noGrp="1" noRot="1" noChangeArrowheads="1"/>
          </p:cNvSpPr>
          <p:nvPr>
            <p:ph type="ctrTitle"/>
          </p:nvPr>
        </p:nvSpPr>
        <p:spPr>
          <a:xfrm>
            <a:off x="685800" y="1981200"/>
            <a:ext cx="7772400" cy="1600200"/>
          </a:xfrm>
        </p:spPr>
        <p:txBody>
          <a:bodyPr/>
          <a:lstStyle>
            <a:lvl1pPr>
              <a:defRPr/>
            </a:lvl1pPr>
          </a:lstStyle>
          <a:p>
            <a:pPr lvl="0"/>
            <a:r>
              <a:rPr lang="ru-RU" altLang="ru-RU" noProof="0" smtClean="0"/>
              <a:t>Образец заголовка</a:t>
            </a:r>
          </a:p>
        </p:txBody>
      </p:sp>
      <p:sp>
        <p:nvSpPr>
          <p:cNvPr id="6147"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ru-RU" altLang="ru-RU" noProof="0" smtClean="0"/>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40DAF6-73D9-4564-A2D7-9C85CD5C8D9F}"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4255174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6068ED-708B-445F-B197-88C47C4362BC}"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44569409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616C97-ACCC-4C4E-9CD5-201ED0EDDCA0}"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65828966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8C1740-8A7A-48EE-9C1E-632875496BBA}"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418391267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B4AA52B-170F-4D2C-B538-9BCB23DF19B2}"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958926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90C97DE-5548-4C82-92ED-C47E8078A599}"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14117673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9C8D26C-59E2-4347-B7AF-38D708E30807}"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15720241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2725BA-BEF2-4DE8-957C-A1E7BE01EE16}"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76276119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A429C1-FD77-4004-810B-81C0A58E7673}"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8187581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0F381B-9F4F-476F-AF44-F7535D00EACE}"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87715002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5F86D2-0752-4ADB-8081-A83134576C9C}"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13750487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07188" y="228600"/>
            <a:ext cx="2135187" cy="58705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301625" y="228600"/>
            <a:ext cx="6253163" cy="58705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072DD8-E648-4543-BC37-653D1E9704E5}"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402558434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6146" name="Rectangle 2"/>
          <p:cNvSpPr>
            <a:spLocks noGrp="1" noRot="1" noChangeArrowheads="1"/>
          </p:cNvSpPr>
          <p:nvPr>
            <p:ph type="ctrTitle"/>
          </p:nvPr>
        </p:nvSpPr>
        <p:spPr>
          <a:xfrm>
            <a:off x="685800" y="1981200"/>
            <a:ext cx="7772400" cy="1600200"/>
          </a:xfrm>
        </p:spPr>
        <p:txBody>
          <a:bodyPr/>
          <a:lstStyle>
            <a:lvl1pPr>
              <a:defRPr/>
            </a:lvl1pPr>
          </a:lstStyle>
          <a:p>
            <a:pPr lvl="0"/>
            <a:r>
              <a:rPr lang="ru-RU" altLang="ru-RU" noProof="0" smtClean="0"/>
              <a:t>Образец заголовка</a:t>
            </a:r>
          </a:p>
        </p:txBody>
      </p:sp>
      <p:sp>
        <p:nvSpPr>
          <p:cNvPr id="6147"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ru-RU" altLang="ru-RU" noProof="0" smtClean="0"/>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901146-5A81-447D-B4C4-2E07615D2B77}"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27392522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9BD823-8711-48EF-8819-11BE4AEDAC6D}"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17110678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A02D0F-FF8A-40F1-9BFE-889A9277AFF4}"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02676868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4D5B0-C337-46EC-9BC9-C37D79820043}"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38863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82DA65-F7EE-40C7-848E-08C5D56DAF58}"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15633908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87AF132-B8A1-4F68-9387-3726F70464B6}"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32475523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1389A4D-E94E-4483-BFAF-E84CA42DA5FE}"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41935912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C7973E4-76D2-4901-9A63-A4C98EACFE21}"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0513683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C1C59-86CF-4C6A-A40E-F9C92166DD8D}"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96593815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35BEB1-59DA-4396-AB65-FC7FD4C2DF3C}"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44117232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94F9A1-C476-4A6C-B644-6FD7ED41FC98}"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81434698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07188" y="228600"/>
            <a:ext cx="2135187" cy="58705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301625" y="228600"/>
            <a:ext cx="6253163" cy="58705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7BFC17-5B34-40F0-AEBA-1A6B0D6E827D}"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54926502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6146" name="Rectangle 2"/>
          <p:cNvSpPr>
            <a:spLocks noGrp="1" noRot="1" noChangeArrowheads="1"/>
          </p:cNvSpPr>
          <p:nvPr>
            <p:ph type="ctrTitle"/>
          </p:nvPr>
        </p:nvSpPr>
        <p:spPr>
          <a:xfrm>
            <a:off x="685800" y="1981200"/>
            <a:ext cx="7772400" cy="1600200"/>
          </a:xfrm>
        </p:spPr>
        <p:txBody>
          <a:bodyPr/>
          <a:lstStyle>
            <a:lvl1pPr>
              <a:defRPr/>
            </a:lvl1pPr>
          </a:lstStyle>
          <a:p>
            <a:pPr lvl="0"/>
            <a:r>
              <a:rPr lang="ru-RU" altLang="ru-RU" noProof="0" smtClean="0"/>
              <a:t>Образец заголовка</a:t>
            </a:r>
          </a:p>
        </p:txBody>
      </p:sp>
      <p:sp>
        <p:nvSpPr>
          <p:cNvPr id="6147"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ru-RU" altLang="ru-RU" noProof="0" smtClean="0"/>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901146-5A81-447D-B4C4-2E07615D2B77}"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2521346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9BD823-8711-48EF-8819-11BE4AEDAC6D}"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28232045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A02D0F-FF8A-40F1-9BFE-889A9277AFF4}"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4091891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27159D4-D207-4623-9F10-10A945837DE8}"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36607906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4D5B0-C337-46EC-9BC9-C37D79820043}"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79118522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87AF132-B8A1-4F68-9387-3726F70464B6}"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03221024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1389A4D-E94E-4483-BFAF-E84CA42DA5FE}"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7435673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C7973E4-76D2-4901-9A63-A4C98EACFE21}"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16755487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C1C59-86CF-4C6A-A40E-F9C92166DD8D}"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60835814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35BEB1-59DA-4396-AB65-FC7FD4C2DF3C}"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83772205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94F9A1-C476-4A6C-B644-6FD7ED41FC98}"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49136678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07188" y="228600"/>
            <a:ext cx="2135187" cy="58705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301625" y="228600"/>
            <a:ext cx="6253163" cy="58705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7BFC17-5B34-40F0-AEBA-1A6B0D6E827D}"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87071953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6146" name="Rectangle 2"/>
          <p:cNvSpPr>
            <a:spLocks noGrp="1" noRot="1" noChangeArrowheads="1"/>
          </p:cNvSpPr>
          <p:nvPr>
            <p:ph type="ctrTitle"/>
          </p:nvPr>
        </p:nvSpPr>
        <p:spPr>
          <a:xfrm>
            <a:off x="685800" y="1981200"/>
            <a:ext cx="7772400" cy="1600200"/>
          </a:xfrm>
        </p:spPr>
        <p:txBody>
          <a:bodyPr/>
          <a:lstStyle>
            <a:lvl1pPr>
              <a:defRPr/>
            </a:lvl1pPr>
          </a:lstStyle>
          <a:p>
            <a:pPr lvl="0"/>
            <a:r>
              <a:rPr lang="ru-RU" altLang="ru-RU" noProof="0" smtClean="0"/>
              <a:t>Образец заголовка</a:t>
            </a:r>
          </a:p>
        </p:txBody>
      </p:sp>
      <p:sp>
        <p:nvSpPr>
          <p:cNvPr id="6147"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ru-RU" altLang="ru-RU" noProof="0" smtClean="0"/>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901146-5A81-447D-B4C4-2E07615D2B77}"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04146289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9BD823-8711-48EF-8819-11BE4AEDAC6D}"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869820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46FD48-442E-45D8-A5AB-F26FFD5E33D7}"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40907726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A02D0F-FF8A-40F1-9BFE-889A9277AFF4}"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53416580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4D5B0-C337-46EC-9BC9-C37D79820043}"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06303725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87AF132-B8A1-4F68-9387-3726F70464B6}"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95262438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1389A4D-E94E-4483-BFAF-E84CA42DA5FE}"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02465784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C7973E4-76D2-4901-9A63-A4C98EACFE21}"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51505158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C1C59-86CF-4C6A-A40E-F9C92166DD8D}"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03788158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35BEB1-59DA-4396-AB65-FC7FD4C2DF3C}"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409282958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94F9A1-C476-4A6C-B644-6FD7ED41FC98}"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88865310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07188" y="228600"/>
            <a:ext cx="2135187" cy="58705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301625" y="228600"/>
            <a:ext cx="6253163" cy="58705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7BFC17-5B34-40F0-AEBA-1A6B0D6E827D}"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04154796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6146" name="Rectangle 2"/>
          <p:cNvSpPr>
            <a:spLocks noGrp="1" noRot="1" noChangeArrowheads="1"/>
          </p:cNvSpPr>
          <p:nvPr>
            <p:ph type="ctrTitle"/>
          </p:nvPr>
        </p:nvSpPr>
        <p:spPr>
          <a:xfrm>
            <a:off x="685800" y="1981200"/>
            <a:ext cx="7772400" cy="1600200"/>
          </a:xfrm>
        </p:spPr>
        <p:txBody>
          <a:bodyPr/>
          <a:lstStyle>
            <a:lvl1pPr>
              <a:defRPr/>
            </a:lvl1pPr>
          </a:lstStyle>
          <a:p>
            <a:pPr lvl="0"/>
            <a:r>
              <a:rPr lang="ru-RU" altLang="ru-RU" noProof="0" smtClean="0"/>
              <a:t>Образец заголовка</a:t>
            </a:r>
          </a:p>
        </p:txBody>
      </p:sp>
      <p:sp>
        <p:nvSpPr>
          <p:cNvPr id="6147"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ru-RU" altLang="ru-RU" noProof="0" smtClean="0"/>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901146-5A81-447D-B4C4-2E07615D2B77}"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799112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14.12.2017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12E454-8AB9-4E34-A537-505309682B91}"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96598141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9BD823-8711-48EF-8819-11BE4AEDAC6D}"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09112285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A02D0F-FF8A-40F1-9BFE-889A9277AFF4}"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25991613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4D5B0-C337-46EC-9BC9-C37D79820043}"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50530580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87AF132-B8A1-4F68-9387-3726F70464B6}"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13143208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1389A4D-E94E-4483-BFAF-E84CA42DA5FE}"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52165358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C7973E4-76D2-4901-9A63-A4C98EACFE21}"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422832172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C1C59-86CF-4C6A-A40E-F9C92166DD8D}"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66530563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35BEB1-59DA-4396-AB65-FC7FD4C2DF3C}"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57244969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94F9A1-C476-4A6C-B644-6FD7ED41FC98}"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4470098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07188" y="228600"/>
            <a:ext cx="2135187" cy="58705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301625" y="228600"/>
            <a:ext cx="6253163" cy="58705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7BFC17-5B34-40F0-AEBA-1A6B0D6E827D}"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260987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1298C2-4C43-4906-9C68-E73E301BBDF5}"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22274125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6146" name="Rectangle 2"/>
          <p:cNvSpPr>
            <a:spLocks noGrp="1" noRot="1" noChangeArrowheads="1"/>
          </p:cNvSpPr>
          <p:nvPr>
            <p:ph type="ctrTitle"/>
          </p:nvPr>
        </p:nvSpPr>
        <p:spPr>
          <a:xfrm>
            <a:off x="685800" y="1981200"/>
            <a:ext cx="7772400" cy="1600200"/>
          </a:xfrm>
        </p:spPr>
        <p:txBody>
          <a:bodyPr/>
          <a:lstStyle>
            <a:lvl1pPr>
              <a:defRPr/>
            </a:lvl1pPr>
          </a:lstStyle>
          <a:p>
            <a:pPr lvl="0"/>
            <a:r>
              <a:rPr lang="ru-RU" altLang="ru-RU" noProof="0" smtClean="0"/>
              <a:t>Образец заголовка</a:t>
            </a:r>
          </a:p>
        </p:txBody>
      </p:sp>
      <p:sp>
        <p:nvSpPr>
          <p:cNvPr id="6147"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ru-RU" altLang="ru-RU" noProof="0" smtClean="0"/>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901146-5A81-447D-B4C4-2E07615D2B77}"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6876235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9BD823-8711-48EF-8819-11BE4AEDAC6D}"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43092803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A02D0F-FF8A-40F1-9BFE-889A9277AFF4}"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15542231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4D5B0-C337-46EC-9BC9-C37D79820043}"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417515126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87AF132-B8A1-4F68-9387-3726F70464B6}"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74150677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1389A4D-E94E-4483-BFAF-E84CA42DA5FE}"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72942285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C7973E4-76D2-4901-9A63-A4C98EACFE21}"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3649132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C1C59-86CF-4C6A-A40E-F9C92166DD8D}"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64809559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35BEB1-59DA-4396-AB65-FC7FD4C2DF3C}"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36181650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C94F9A1-C476-4A6C-B644-6FD7ED41FC98}"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41740668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07188" y="228600"/>
            <a:ext cx="2135187" cy="58705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301625" y="228600"/>
            <a:ext cx="6253163" cy="58705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007AD1-1C74-470E-945B-4C34F0AD80F4}"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16307245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07188" y="228600"/>
            <a:ext cx="2135187" cy="58705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301625" y="228600"/>
            <a:ext cx="6253163" cy="58705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7BFC17-5B34-40F0-AEBA-1A6B0D6E827D}"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374357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6146" name="Rectangle 2"/>
          <p:cNvSpPr>
            <a:spLocks noGrp="1" noRot="1" noChangeArrowheads="1"/>
          </p:cNvSpPr>
          <p:nvPr>
            <p:ph type="ctrTitle"/>
          </p:nvPr>
        </p:nvSpPr>
        <p:spPr>
          <a:xfrm>
            <a:off x="685800" y="1981200"/>
            <a:ext cx="7772400" cy="1600200"/>
          </a:xfrm>
        </p:spPr>
        <p:txBody>
          <a:bodyPr/>
          <a:lstStyle>
            <a:lvl1pPr>
              <a:defRPr/>
            </a:lvl1pPr>
          </a:lstStyle>
          <a:p>
            <a:pPr lvl="0"/>
            <a:r>
              <a:rPr lang="ru-RU" altLang="ru-RU" noProof="0" smtClean="0"/>
              <a:t>Образец заголовка</a:t>
            </a:r>
          </a:p>
        </p:txBody>
      </p:sp>
      <p:sp>
        <p:nvSpPr>
          <p:cNvPr id="6147"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ru-RU" altLang="ru-RU" noProof="0" smtClean="0"/>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1B2E93-3D32-4000-8A5C-557463A5D9AB}"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2350158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5F4837-25EA-4A1D-BD7A-6C410B933C91}"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419304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FC38D8-AD80-49E5-A0F3-8BDDF7843CFA}"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297082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A4D071A-D5ED-4044-9D52-8871C869EC31}"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5500130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90C97DE-5548-4C82-92ED-C47E8078A599}"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2029546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82DA65-F7EE-40C7-848E-08C5D56DAF58}"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5303788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27159D4-D207-4623-9F10-10A945837DE8}"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613054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14.12.2017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46FD48-442E-45D8-A5AB-F26FFD5E33D7}"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1218203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12E454-8AB9-4E34-A537-505309682B91}"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4187254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1298C2-4C43-4906-9C68-E73E301BBDF5}"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2076141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07188" y="228600"/>
            <a:ext cx="2135187" cy="58705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301625" y="228600"/>
            <a:ext cx="6253163" cy="58705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007AD1-1C74-470E-945B-4C34F0AD80F4}"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5284552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6146" name="Rectangle 2"/>
          <p:cNvSpPr>
            <a:spLocks noGrp="1" noRot="1" noChangeArrowheads="1"/>
          </p:cNvSpPr>
          <p:nvPr>
            <p:ph type="ctrTitle"/>
          </p:nvPr>
        </p:nvSpPr>
        <p:spPr>
          <a:xfrm>
            <a:off x="685800" y="1981200"/>
            <a:ext cx="7772400" cy="1600200"/>
          </a:xfrm>
        </p:spPr>
        <p:txBody>
          <a:bodyPr/>
          <a:lstStyle>
            <a:lvl1pPr>
              <a:defRPr/>
            </a:lvl1pPr>
          </a:lstStyle>
          <a:p>
            <a:pPr lvl="0"/>
            <a:r>
              <a:rPr lang="ru-RU" altLang="ru-RU" noProof="0" smtClean="0"/>
              <a:t>Образец заголовка</a:t>
            </a:r>
          </a:p>
        </p:txBody>
      </p:sp>
      <p:sp>
        <p:nvSpPr>
          <p:cNvPr id="6147"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ru-RU" altLang="ru-RU" noProof="0" smtClean="0"/>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1B2E93-3D32-4000-8A5C-557463A5D9AB}"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5157394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5F4837-25EA-4A1D-BD7A-6C410B933C91}"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5698421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FC38D8-AD80-49E5-A0F3-8BDDF7843CFA}"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714426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A4D071A-D5ED-4044-9D52-8871C869EC31}"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5264621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90C97DE-5548-4C82-92ED-C47E8078A599}"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5217280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82DA65-F7EE-40C7-848E-08C5D56DAF58}"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35055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14.12.2017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27159D4-D207-4623-9F10-10A945837DE8}"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7331351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46FD48-442E-45D8-A5AB-F26FFD5E33D7}"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3386641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12E454-8AB9-4E34-A537-505309682B91}"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2346772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1298C2-4C43-4906-9C68-E73E301BBDF5}"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092016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07188" y="228600"/>
            <a:ext cx="2135187" cy="58705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301625" y="228600"/>
            <a:ext cx="6253163" cy="58705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007AD1-1C74-470E-945B-4C34F0AD80F4}"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5046034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6146" name="Rectangle 2"/>
          <p:cNvSpPr>
            <a:spLocks noGrp="1" noRot="1" noChangeArrowheads="1"/>
          </p:cNvSpPr>
          <p:nvPr>
            <p:ph type="ctrTitle"/>
          </p:nvPr>
        </p:nvSpPr>
        <p:spPr>
          <a:xfrm>
            <a:off x="685800" y="1981200"/>
            <a:ext cx="7772400" cy="1600200"/>
          </a:xfrm>
        </p:spPr>
        <p:txBody>
          <a:bodyPr/>
          <a:lstStyle>
            <a:lvl1pPr>
              <a:defRPr/>
            </a:lvl1pPr>
          </a:lstStyle>
          <a:p>
            <a:pPr lvl="0"/>
            <a:r>
              <a:rPr lang="ru-RU" altLang="ru-RU" noProof="0" smtClean="0"/>
              <a:t>Образец заголовка</a:t>
            </a:r>
          </a:p>
        </p:txBody>
      </p:sp>
      <p:sp>
        <p:nvSpPr>
          <p:cNvPr id="6147"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ru-RU" altLang="ru-RU" noProof="0" smtClean="0"/>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1B2E93-3D32-4000-8A5C-557463A5D9AB}"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3983424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5F4837-25EA-4A1D-BD7A-6C410B933C91}"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7792157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FC38D8-AD80-49E5-A0F3-8BDDF7843CFA}"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1135348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A4D071A-D5ED-4044-9D52-8871C869EC31}"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5191064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90C97DE-5548-4C82-92ED-C47E8078A599}"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705627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14.12.2017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82DA65-F7EE-40C7-848E-08C5D56DAF58}"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40698572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27159D4-D207-4623-9F10-10A945837DE8}"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2625816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46FD48-442E-45D8-A5AB-F26FFD5E33D7}"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2559464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12E454-8AB9-4E34-A537-505309682B91}"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5003550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1298C2-4C43-4906-9C68-E73E301BBDF5}"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7294901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07188" y="228600"/>
            <a:ext cx="2135187" cy="58705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301625" y="228600"/>
            <a:ext cx="6253163" cy="58705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007AD1-1C74-470E-945B-4C34F0AD80F4}"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134860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6146" name="Rectangle 2"/>
          <p:cNvSpPr>
            <a:spLocks noGrp="1" noRot="1" noChangeArrowheads="1"/>
          </p:cNvSpPr>
          <p:nvPr>
            <p:ph type="ctrTitle"/>
          </p:nvPr>
        </p:nvSpPr>
        <p:spPr>
          <a:xfrm>
            <a:off x="685800" y="1981200"/>
            <a:ext cx="7772400" cy="1600200"/>
          </a:xfrm>
        </p:spPr>
        <p:txBody>
          <a:bodyPr/>
          <a:lstStyle>
            <a:lvl1pPr>
              <a:defRPr/>
            </a:lvl1pPr>
          </a:lstStyle>
          <a:p>
            <a:pPr lvl="0"/>
            <a:r>
              <a:rPr lang="ru-RU" altLang="ru-RU" noProof="0" smtClean="0"/>
              <a:t>Образец заголовка</a:t>
            </a:r>
          </a:p>
        </p:txBody>
      </p:sp>
      <p:sp>
        <p:nvSpPr>
          <p:cNvPr id="6147"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ru-RU" altLang="ru-RU" noProof="0" smtClean="0"/>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1B2E93-3D32-4000-8A5C-557463A5D9AB}"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8159526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5F4837-25EA-4A1D-BD7A-6C410B933C91}"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4193704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FC38D8-AD80-49E5-A0F3-8BDDF7843CFA}"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6979859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A4D071A-D5ED-4044-9D52-8871C869EC31}"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741386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14.12.2017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90C97DE-5548-4C82-92ED-C47E8078A599}"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918312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82DA65-F7EE-40C7-848E-08C5D56DAF58}"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9561973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27159D4-D207-4623-9F10-10A945837DE8}"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7605469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46FD48-442E-45D8-A5AB-F26FFD5E33D7}"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7414133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12E454-8AB9-4E34-A537-505309682B91}"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2120247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1298C2-4C43-4906-9C68-E73E301BBDF5}"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3055409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07188" y="228600"/>
            <a:ext cx="2135187" cy="58705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301625" y="228600"/>
            <a:ext cx="6253163" cy="58705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007AD1-1C74-470E-945B-4C34F0AD80F4}"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86428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6146" name="Rectangle 2"/>
          <p:cNvSpPr>
            <a:spLocks noGrp="1" noRot="1" noChangeArrowheads="1"/>
          </p:cNvSpPr>
          <p:nvPr>
            <p:ph type="ctrTitle"/>
          </p:nvPr>
        </p:nvSpPr>
        <p:spPr>
          <a:xfrm>
            <a:off x="685800" y="1981200"/>
            <a:ext cx="7772400" cy="1600200"/>
          </a:xfrm>
        </p:spPr>
        <p:txBody>
          <a:bodyPr/>
          <a:lstStyle>
            <a:lvl1pPr>
              <a:defRPr/>
            </a:lvl1pPr>
          </a:lstStyle>
          <a:p>
            <a:pPr lvl="0"/>
            <a:r>
              <a:rPr lang="ru-RU" altLang="ru-RU" noProof="0" smtClean="0"/>
              <a:t>Образец заголовка</a:t>
            </a:r>
          </a:p>
        </p:txBody>
      </p:sp>
      <p:sp>
        <p:nvSpPr>
          <p:cNvPr id="6147"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ru-RU" altLang="ru-RU" noProof="0" smtClean="0"/>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1B2E93-3D32-4000-8A5C-557463A5D9AB}"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2910481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5F4837-25EA-4A1D-BD7A-6C410B933C91}"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9859007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FC38D8-AD80-49E5-A0F3-8BDDF7843CFA}"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483239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14.12.2017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A4D071A-D5ED-4044-9D52-8871C869EC31}"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5640349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90C97DE-5548-4C82-92ED-C47E8078A599}"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5249224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82DA65-F7EE-40C7-848E-08C5D56DAF58}"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6263262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27159D4-D207-4623-9F10-10A945837DE8}"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5823504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46FD48-442E-45D8-A5AB-F26FFD5E33D7}"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2205822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12E454-8AB9-4E34-A537-505309682B91}"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895886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1298C2-4C43-4906-9C68-E73E301BBDF5}"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2016263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07188" y="228600"/>
            <a:ext cx="2135187" cy="58705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301625" y="228600"/>
            <a:ext cx="6253163" cy="58705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007AD1-1C74-470E-945B-4C34F0AD80F4}"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8088655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6146" name="Rectangle 2"/>
          <p:cNvSpPr>
            <a:spLocks noGrp="1" noRot="1" noChangeArrowheads="1"/>
          </p:cNvSpPr>
          <p:nvPr>
            <p:ph type="ctrTitle"/>
          </p:nvPr>
        </p:nvSpPr>
        <p:spPr>
          <a:xfrm>
            <a:off x="685800" y="1981200"/>
            <a:ext cx="7772400" cy="1600200"/>
          </a:xfrm>
        </p:spPr>
        <p:txBody>
          <a:bodyPr/>
          <a:lstStyle>
            <a:lvl1pPr>
              <a:defRPr/>
            </a:lvl1pPr>
          </a:lstStyle>
          <a:p>
            <a:pPr lvl="0"/>
            <a:r>
              <a:rPr lang="ru-RU" altLang="ru-RU" noProof="0" smtClean="0"/>
              <a:t>Образец заголовка</a:t>
            </a:r>
          </a:p>
        </p:txBody>
      </p:sp>
      <p:sp>
        <p:nvSpPr>
          <p:cNvPr id="6147"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ru-RU" altLang="ru-RU" noProof="0" smtClean="0"/>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40DAF6-73D9-4564-A2D7-9C85CD5C8D9F}"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5347290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6068ED-708B-445F-B197-88C47C4362BC}"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992247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14.12.2017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616C97-ACCC-4C4E-9CD5-201ED0EDDCA0}"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0151258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8C1740-8A7A-48EE-9C1E-632875496BBA}"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5684826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B4AA52B-170F-4D2C-B538-9BCB23DF19B2}"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5066202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9C8D26C-59E2-4347-B7AF-38D708E30807}"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1725013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2725BA-BEF2-4DE8-957C-A1E7BE01EE16}"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6578856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A429C1-FD77-4004-810B-81C0A58E7673}"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5058187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0F381B-9F4F-476F-AF44-F7535D00EACE}"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7279586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5F86D2-0752-4ADB-8081-A83134576C9C}"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4054241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07188" y="228600"/>
            <a:ext cx="2135187" cy="58705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301625" y="228600"/>
            <a:ext cx="6253163" cy="58705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072DD8-E648-4543-BC37-653D1E9704E5}"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33990429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6146" name="Rectangle 2"/>
          <p:cNvSpPr>
            <a:spLocks noGrp="1" noRot="1" noChangeArrowheads="1"/>
          </p:cNvSpPr>
          <p:nvPr>
            <p:ph type="ctrTitle"/>
          </p:nvPr>
        </p:nvSpPr>
        <p:spPr>
          <a:xfrm>
            <a:off x="685800" y="1981200"/>
            <a:ext cx="7772400" cy="1600200"/>
          </a:xfrm>
        </p:spPr>
        <p:txBody>
          <a:bodyPr/>
          <a:lstStyle>
            <a:lvl1pPr>
              <a:defRPr/>
            </a:lvl1pPr>
          </a:lstStyle>
          <a:p>
            <a:pPr lvl="0"/>
            <a:r>
              <a:rPr lang="ru-RU" altLang="ru-RU" noProof="0" smtClean="0"/>
              <a:t>Образец заголовка</a:t>
            </a:r>
          </a:p>
        </p:txBody>
      </p:sp>
      <p:sp>
        <p:nvSpPr>
          <p:cNvPr id="6147"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ru-RU" altLang="ru-RU" noProof="0" smtClean="0"/>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40DAF6-73D9-4564-A2D7-9C85CD5C8D9F}"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529754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14.12.2017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6068ED-708B-445F-B197-88C47C4362BC}"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74181497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616C97-ACCC-4C4E-9CD5-201ED0EDDCA0}"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4480692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8C1740-8A7A-48EE-9C1E-632875496BBA}"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40953140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B4AA52B-170F-4D2C-B538-9BCB23DF19B2}"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9425632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9C8D26C-59E2-4347-B7AF-38D708E30807}"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517641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2725BA-BEF2-4DE8-957C-A1E7BE01EE16}"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8373649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A429C1-FD77-4004-810B-81C0A58E7673}"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4718953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0F381B-9F4F-476F-AF44-F7535D00EACE}"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25272497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5F86D2-0752-4ADB-8081-A83134576C9C}"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405025347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07188" y="228600"/>
            <a:ext cx="2135187" cy="587057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301625" y="228600"/>
            <a:ext cx="6253163" cy="587057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ltLang="ru-RU">
              <a:solidFill>
                <a:prstClr val="whit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ltLang="ru-RU">
              <a:solidFill>
                <a:prstClr val="whit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072DD8-E648-4543-BC37-653D1E9704E5}" type="slidenum">
              <a:rPr lang="ru-RU" altLang="ru-RU">
                <a:solidFill>
                  <a:prstClr val="white"/>
                </a:solidFill>
              </a:rPr>
              <a:pPr>
                <a:defRPr/>
              </a:pPr>
              <a:t>‹#›</a:t>
            </a:fld>
            <a:endParaRPr lang="ru-RU" altLang="ru-RU">
              <a:solidFill>
                <a:prstClr val="white"/>
              </a:solidFill>
            </a:endParaRPr>
          </a:p>
        </p:txBody>
      </p:sp>
    </p:spTree>
    <p:extLst>
      <p:ext uri="{BB962C8B-B14F-4D97-AF65-F5344CB8AC3E}">
        <p14:creationId xmlns:p14="http://schemas.microsoft.com/office/powerpoint/2010/main" val="115696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14.12.2017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bwMode="auto">
          <a:xfrm>
            <a:off x="301625" y="228600"/>
            <a:ext cx="851058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5123" name="Rectangle 3"/>
          <p:cNvSpPr>
            <a:spLocks noGrp="1" noRot="1" noChangeArrowheads="1"/>
          </p:cNvSpPr>
          <p:nvPr>
            <p:ph type="body" idx="1"/>
          </p:nvPr>
        </p:nvSpPr>
        <p:spPr bwMode="auto">
          <a:xfrm>
            <a:off x="301625" y="1676400"/>
            <a:ext cx="8540750"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5124" name="Rectangle 4"/>
          <p:cNvSpPr>
            <a:spLocks noGrp="1" noChangeArrowheads="1"/>
          </p:cNvSpPr>
          <p:nvPr>
            <p:ph type="dt" sz="half" idx="2"/>
          </p:nvPr>
        </p:nvSpPr>
        <p:spPr bwMode="auto">
          <a:xfrm>
            <a:off x="3048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6" name="Rectangle 6"/>
          <p:cNvSpPr>
            <a:spLocks noGrp="1" noChangeArrowheads="1"/>
          </p:cNvSpPr>
          <p:nvPr>
            <p:ph type="sldNum" sz="quarter" idx="4"/>
          </p:nvPr>
        </p:nvSpPr>
        <p:spPr bwMode="auto">
          <a:xfrm>
            <a:off x="65532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defRPr>
            </a:lvl1pPr>
          </a:lstStyle>
          <a:p>
            <a:pPr fontAlgn="base">
              <a:spcBef>
                <a:spcPct val="0"/>
              </a:spcBef>
              <a:spcAft>
                <a:spcPct val="0"/>
              </a:spcAft>
              <a:defRPr/>
            </a:pPr>
            <a:fld id="{9DF8124F-0CD4-41EA-865A-A286E0FE1ECA}" type="slidenum">
              <a:rPr lang="ru-RU" altLang="ru-RU">
                <a:solidFill>
                  <a:prstClr val="white"/>
                </a:solidFill>
                <a:latin typeface="Arial" charset="0"/>
              </a:rPr>
              <a:pPr fontAlgn="base">
                <a:spcBef>
                  <a:spcPct val="0"/>
                </a:spcBef>
                <a:spcAft>
                  <a:spcPct val="0"/>
                </a:spcAft>
                <a:defRPr/>
              </a:pPr>
              <a:t>‹#›</a:t>
            </a:fld>
            <a:endParaRPr lang="ru-RU" altLang="ru-RU">
              <a:solidFill>
                <a:prstClr val="white"/>
              </a:solidFill>
              <a:latin typeface="Arial" charset="0"/>
            </a:endParaRPr>
          </a:p>
        </p:txBody>
      </p:sp>
    </p:spTree>
    <p:extLst>
      <p:ext uri="{BB962C8B-B14F-4D97-AF65-F5344CB8AC3E}">
        <p14:creationId xmlns:p14="http://schemas.microsoft.com/office/powerpoint/2010/main" val="3861335160"/>
      </p:ext>
    </p:extLst>
  </p:cSld>
  <p:clrMap bg1="dk2" tx1="lt1" bg2="dk1"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bwMode="auto">
          <a:xfrm>
            <a:off x="301625" y="228600"/>
            <a:ext cx="851058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5123" name="Rectangle 3"/>
          <p:cNvSpPr>
            <a:spLocks noGrp="1" noRot="1" noChangeArrowheads="1"/>
          </p:cNvSpPr>
          <p:nvPr>
            <p:ph type="body" idx="1"/>
          </p:nvPr>
        </p:nvSpPr>
        <p:spPr bwMode="auto">
          <a:xfrm>
            <a:off x="301625" y="1676400"/>
            <a:ext cx="8540750"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5124" name="Rectangle 4"/>
          <p:cNvSpPr>
            <a:spLocks noGrp="1" noChangeArrowheads="1"/>
          </p:cNvSpPr>
          <p:nvPr>
            <p:ph type="dt" sz="half" idx="2"/>
          </p:nvPr>
        </p:nvSpPr>
        <p:spPr bwMode="auto">
          <a:xfrm>
            <a:off x="3048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6" name="Rectangle 6"/>
          <p:cNvSpPr>
            <a:spLocks noGrp="1" noChangeArrowheads="1"/>
          </p:cNvSpPr>
          <p:nvPr>
            <p:ph type="sldNum" sz="quarter" idx="4"/>
          </p:nvPr>
        </p:nvSpPr>
        <p:spPr bwMode="auto">
          <a:xfrm>
            <a:off x="65532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defRPr>
            </a:lvl1pPr>
          </a:lstStyle>
          <a:p>
            <a:pPr fontAlgn="base">
              <a:spcBef>
                <a:spcPct val="0"/>
              </a:spcBef>
              <a:spcAft>
                <a:spcPct val="0"/>
              </a:spcAft>
              <a:defRPr/>
            </a:pPr>
            <a:fld id="{9DF8124F-0CD4-41EA-865A-A286E0FE1ECA}" type="slidenum">
              <a:rPr lang="ru-RU" altLang="ru-RU">
                <a:solidFill>
                  <a:prstClr val="white"/>
                </a:solidFill>
                <a:latin typeface="Arial" charset="0"/>
              </a:rPr>
              <a:pPr fontAlgn="base">
                <a:spcBef>
                  <a:spcPct val="0"/>
                </a:spcBef>
                <a:spcAft>
                  <a:spcPct val="0"/>
                </a:spcAft>
                <a:defRPr/>
              </a:pPr>
              <a:t>‹#›</a:t>
            </a:fld>
            <a:endParaRPr lang="ru-RU" altLang="ru-RU">
              <a:solidFill>
                <a:prstClr val="white"/>
              </a:solidFill>
              <a:latin typeface="Arial" charset="0"/>
            </a:endParaRPr>
          </a:p>
        </p:txBody>
      </p:sp>
    </p:spTree>
    <p:extLst>
      <p:ext uri="{BB962C8B-B14F-4D97-AF65-F5344CB8AC3E}">
        <p14:creationId xmlns:p14="http://schemas.microsoft.com/office/powerpoint/2010/main" val="715023199"/>
      </p:ext>
    </p:extLst>
  </p:cSld>
  <p:clrMap bg1="dk2" tx1="lt1" bg2="dk1"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bwMode="auto">
          <a:xfrm>
            <a:off x="301625" y="228600"/>
            <a:ext cx="851058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5123" name="Rectangle 3"/>
          <p:cNvSpPr>
            <a:spLocks noGrp="1" noRot="1" noChangeArrowheads="1"/>
          </p:cNvSpPr>
          <p:nvPr>
            <p:ph type="body" idx="1"/>
          </p:nvPr>
        </p:nvSpPr>
        <p:spPr bwMode="auto">
          <a:xfrm>
            <a:off x="301625" y="1676400"/>
            <a:ext cx="8540750"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5124" name="Rectangle 4"/>
          <p:cNvSpPr>
            <a:spLocks noGrp="1" noChangeArrowheads="1"/>
          </p:cNvSpPr>
          <p:nvPr>
            <p:ph type="dt" sz="half" idx="2"/>
          </p:nvPr>
        </p:nvSpPr>
        <p:spPr bwMode="auto">
          <a:xfrm>
            <a:off x="3048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6" name="Rectangle 6"/>
          <p:cNvSpPr>
            <a:spLocks noGrp="1" noChangeArrowheads="1"/>
          </p:cNvSpPr>
          <p:nvPr>
            <p:ph type="sldNum" sz="quarter" idx="4"/>
          </p:nvPr>
        </p:nvSpPr>
        <p:spPr bwMode="auto">
          <a:xfrm>
            <a:off x="65532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defRPr>
            </a:lvl1pPr>
          </a:lstStyle>
          <a:p>
            <a:pPr fontAlgn="base">
              <a:spcBef>
                <a:spcPct val="0"/>
              </a:spcBef>
              <a:spcAft>
                <a:spcPct val="0"/>
              </a:spcAft>
              <a:defRPr/>
            </a:pPr>
            <a:fld id="{9DF8124F-0CD4-41EA-865A-A286E0FE1ECA}" type="slidenum">
              <a:rPr lang="ru-RU" altLang="ru-RU">
                <a:solidFill>
                  <a:prstClr val="white"/>
                </a:solidFill>
                <a:latin typeface="Arial" charset="0"/>
              </a:rPr>
              <a:pPr fontAlgn="base">
                <a:spcBef>
                  <a:spcPct val="0"/>
                </a:spcBef>
                <a:spcAft>
                  <a:spcPct val="0"/>
                </a:spcAft>
                <a:defRPr/>
              </a:pPr>
              <a:t>‹#›</a:t>
            </a:fld>
            <a:endParaRPr lang="ru-RU" altLang="ru-RU">
              <a:solidFill>
                <a:prstClr val="white"/>
              </a:solidFill>
              <a:latin typeface="Arial" charset="0"/>
            </a:endParaRPr>
          </a:p>
        </p:txBody>
      </p:sp>
    </p:spTree>
    <p:extLst>
      <p:ext uri="{BB962C8B-B14F-4D97-AF65-F5344CB8AC3E}">
        <p14:creationId xmlns:p14="http://schemas.microsoft.com/office/powerpoint/2010/main" val="2934128735"/>
      </p:ext>
    </p:extLst>
  </p:cSld>
  <p:clrMap bg1="dk2" tx1="lt1" bg2="dk1"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bwMode="auto">
          <a:xfrm>
            <a:off x="301625" y="228600"/>
            <a:ext cx="851058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5123" name="Rectangle 3"/>
          <p:cNvSpPr>
            <a:spLocks noGrp="1" noRot="1" noChangeArrowheads="1"/>
          </p:cNvSpPr>
          <p:nvPr>
            <p:ph type="body" idx="1"/>
          </p:nvPr>
        </p:nvSpPr>
        <p:spPr bwMode="auto">
          <a:xfrm>
            <a:off x="301625" y="1676400"/>
            <a:ext cx="8540750"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5124" name="Rectangle 4"/>
          <p:cNvSpPr>
            <a:spLocks noGrp="1" noChangeArrowheads="1"/>
          </p:cNvSpPr>
          <p:nvPr>
            <p:ph type="dt" sz="half" idx="2"/>
          </p:nvPr>
        </p:nvSpPr>
        <p:spPr bwMode="auto">
          <a:xfrm>
            <a:off x="3048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6" name="Rectangle 6"/>
          <p:cNvSpPr>
            <a:spLocks noGrp="1" noChangeArrowheads="1"/>
          </p:cNvSpPr>
          <p:nvPr>
            <p:ph type="sldNum" sz="quarter" idx="4"/>
          </p:nvPr>
        </p:nvSpPr>
        <p:spPr bwMode="auto">
          <a:xfrm>
            <a:off x="65532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defRPr>
            </a:lvl1pPr>
          </a:lstStyle>
          <a:p>
            <a:pPr fontAlgn="base">
              <a:spcBef>
                <a:spcPct val="0"/>
              </a:spcBef>
              <a:spcAft>
                <a:spcPct val="0"/>
              </a:spcAft>
              <a:defRPr/>
            </a:pPr>
            <a:fld id="{9DF8124F-0CD4-41EA-865A-A286E0FE1ECA}" type="slidenum">
              <a:rPr lang="ru-RU" altLang="ru-RU">
                <a:solidFill>
                  <a:prstClr val="white"/>
                </a:solidFill>
                <a:latin typeface="Arial" charset="0"/>
              </a:rPr>
              <a:pPr fontAlgn="base">
                <a:spcBef>
                  <a:spcPct val="0"/>
                </a:spcBef>
                <a:spcAft>
                  <a:spcPct val="0"/>
                </a:spcAft>
                <a:defRPr/>
              </a:pPr>
              <a:t>‹#›</a:t>
            </a:fld>
            <a:endParaRPr lang="ru-RU" altLang="ru-RU">
              <a:solidFill>
                <a:prstClr val="white"/>
              </a:solidFill>
              <a:latin typeface="Arial" charset="0"/>
            </a:endParaRPr>
          </a:p>
        </p:txBody>
      </p:sp>
    </p:spTree>
    <p:extLst>
      <p:ext uri="{BB962C8B-B14F-4D97-AF65-F5344CB8AC3E}">
        <p14:creationId xmlns:p14="http://schemas.microsoft.com/office/powerpoint/2010/main" val="3966177312"/>
      </p:ext>
    </p:extLst>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bwMode="auto">
          <a:xfrm>
            <a:off x="301625" y="228600"/>
            <a:ext cx="851058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5123" name="Rectangle 3"/>
          <p:cNvSpPr>
            <a:spLocks noGrp="1" noRot="1" noChangeArrowheads="1"/>
          </p:cNvSpPr>
          <p:nvPr>
            <p:ph type="body" idx="1"/>
          </p:nvPr>
        </p:nvSpPr>
        <p:spPr bwMode="auto">
          <a:xfrm>
            <a:off x="301625" y="1676400"/>
            <a:ext cx="8540750"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5124" name="Rectangle 4"/>
          <p:cNvSpPr>
            <a:spLocks noGrp="1" noChangeArrowheads="1"/>
          </p:cNvSpPr>
          <p:nvPr>
            <p:ph type="dt" sz="half" idx="2"/>
          </p:nvPr>
        </p:nvSpPr>
        <p:spPr bwMode="auto">
          <a:xfrm>
            <a:off x="3048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6" name="Rectangle 6"/>
          <p:cNvSpPr>
            <a:spLocks noGrp="1" noChangeArrowheads="1"/>
          </p:cNvSpPr>
          <p:nvPr>
            <p:ph type="sldNum" sz="quarter" idx="4"/>
          </p:nvPr>
        </p:nvSpPr>
        <p:spPr bwMode="auto">
          <a:xfrm>
            <a:off x="65532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defRPr>
            </a:lvl1pPr>
          </a:lstStyle>
          <a:p>
            <a:pPr fontAlgn="base">
              <a:spcBef>
                <a:spcPct val="0"/>
              </a:spcBef>
              <a:spcAft>
                <a:spcPct val="0"/>
              </a:spcAft>
              <a:defRPr/>
            </a:pPr>
            <a:fld id="{9DF8124F-0CD4-41EA-865A-A286E0FE1ECA}" type="slidenum">
              <a:rPr lang="ru-RU" altLang="ru-RU">
                <a:solidFill>
                  <a:prstClr val="white"/>
                </a:solidFill>
                <a:latin typeface="Arial" charset="0"/>
              </a:rPr>
              <a:pPr fontAlgn="base">
                <a:spcBef>
                  <a:spcPct val="0"/>
                </a:spcBef>
                <a:spcAft>
                  <a:spcPct val="0"/>
                </a:spcAft>
                <a:defRPr/>
              </a:pPr>
              <a:t>‹#›</a:t>
            </a:fld>
            <a:endParaRPr lang="ru-RU" altLang="ru-RU">
              <a:solidFill>
                <a:prstClr val="white"/>
              </a:solidFill>
              <a:latin typeface="Arial" charset="0"/>
            </a:endParaRPr>
          </a:p>
        </p:txBody>
      </p:sp>
    </p:spTree>
    <p:extLst>
      <p:ext uri="{BB962C8B-B14F-4D97-AF65-F5344CB8AC3E}">
        <p14:creationId xmlns:p14="http://schemas.microsoft.com/office/powerpoint/2010/main" val="4184476657"/>
      </p:ext>
    </p:extLst>
  </p:cSld>
  <p:clrMap bg1="dk2" tx1="lt1" bg2="dk1" tx2="lt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bwMode="auto">
          <a:xfrm>
            <a:off x="301625" y="228600"/>
            <a:ext cx="851058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5123" name="Rectangle 3"/>
          <p:cNvSpPr>
            <a:spLocks noGrp="1" noRot="1" noChangeArrowheads="1"/>
          </p:cNvSpPr>
          <p:nvPr>
            <p:ph type="body" idx="1"/>
          </p:nvPr>
        </p:nvSpPr>
        <p:spPr bwMode="auto">
          <a:xfrm>
            <a:off x="301625" y="1676400"/>
            <a:ext cx="8540750"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5124" name="Rectangle 4"/>
          <p:cNvSpPr>
            <a:spLocks noGrp="1" noChangeArrowheads="1"/>
          </p:cNvSpPr>
          <p:nvPr>
            <p:ph type="dt" sz="half" idx="2"/>
          </p:nvPr>
        </p:nvSpPr>
        <p:spPr bwMode="auto">
          <a:xfrm>
            <a:off x="3048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6" name="Rectangle 6"/>
          <p:cNvSpPr>
            <a:spLocks noGrp="1" noChangeArrowheads="1"/>
          </p:cNvSpPr>
          <p:nvPr>
            <p:ph type="sldNum" sz="quarter" idx="4"/>
          </p:nvPr>
        </p:nvSpPr>
        <p:spPr bwMode="auto">
          <a:xfrm>
            <a:off x="65532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defRPr>
            </a:lvl1pPr>
          </a:lstStyle>
          <a:p>
            <a:pPr fontAlgn="base">
              <a:spcBef>
                <a:spcPct val="0"/>
              </a:spcBef>
              <a:spcAft>
                <a:spcPct val="0"/>
              </a:spcAft>
              <a:defRPr/>
            </a:pPr>
            <a:fld id="{9DF8124F-0CD4-41EA-865A-A286E0FE1ECA}" type="slidenum">
              <a:rPr lang="ru-RU" altLang="ru-RU">
                <a:solidFill>
                  <a:prstClr val="white"/>
                </a:solidFill>
                <a:latin typeface="Arial" charset="0"/>
              </a:rPr>
              <a:pPr fontAlgn="base">
                <a:spcBef>
                  <a:spcPct val="0"/>
                </a:spcBef>
                <a:spcAft>
                  <a:spcPct val="0"/>
                </a:spcAft>
                <a:defRPr/>
              </a:pPr>
              <a:t>‹#›</a:t>
            </a:fld>
            <a:endParaRPr lang="ru-RU" altLang="ru-RU">
              <a:solidFill>
                <a:prstClr val="white"/>
              </a:solidFill>
              <a:latin typeface="Arial" charset="0"/>
            </a:endParaRPr>
          </a:p>
        </p:txBody>
      </p:sp>
    </p:spTree>
    <p:extLst>
      <p:ext uri="{BB962C8B-B14F-4D97-AF65-F5344CB8AC3E}">
        <p14:creationId xmlns:p14="http://schemas.microsoft.com/office/powerpoint/2010/main" val="3124593766"/>
      </p:ext>
    </p:extLst>
  </p:cSld>
  <p:clrMap bg1="dk2" tx1="lt1" bg2="dk1"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bwMode="auto">
          <a:xfrm>
            <a:off x="301625" y="228600"/>
            <a:ext cx="851058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5123" name="Rectangle 3"/>
          <p:cNvSpPr>
            <a:spLocks noGrp="1" noRot="1" noChangeArrowheads="1"/>
          </p:cNvSpPr>
          <p:nvPr>
            <p:ph type="body" idx="1"/>
          </p:nvPr>
        </p:nvSpPr>
        <p:spPr bwMode="auto">
          <a:xfrm>
            <a:off x="301625" y="1676400"/>
            <a:ext cx="8540750"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5124" name="Rectangle 4"/>
          <p:cNvSpPr>
            <a:spLocks noGrp="1" noChangeArrowheads="1"/>
          </p:cNvSpPr>
          <p:nvPr>
            <p:ph type="dt" sz="half" idx="2"/>
          </p:nvPr>
        </p:nvSpPr>
        <p:spPr bwMode="auto">
          <a:xfrm>
            <a:off x="3048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6" name="Rectangle 6"/>
          <p:cNvSpPr>
            <a:spLocks noGrp="1" noChangeArrowheads="1"/>
          </p:cNvSpPr>
          <p:nvPr>
            <p:ph type="sldNum" sz="quarter" idx="4"/>
          </p:nvPr>
        </p:nvSpPr>
        <p:spPr bwMode="auto">
          <a:xfrm>
            <a:off x="65532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defRPr>
            </a:lvl1pPr>
          </a:lstStyle>
          <a:p>
            <a:pPr fontAlgn="base">
              <a:spcBef>
                <a:spcPct val="0"/>
              </a:spcBef>
              <a:spcAft>
                <a:spcPct val="0"/>
              </a:spcAft>
              <a:defRPr/>
            </a:pPr>
            <a:fld id="{07B40931-264C-48B1-B4DD-5E122CADB4D2}" type="slidenum">
              <a:rPr lang="ru-RU" altLang="ru-RU">
                <a:solidFill>
                  <a:prstClr val="white"/>
                </a:solidFill>
                <a:latin typeface="Arial" charset="0"/>
              </a:rPr>
              <a:pPr fontAlgn="base">
                <a:spcBef>
                  <a:spcPct val="0"/>
                </a:spcBef>
                <a:spcAft>
                  <a:spcPct val="0"/>
                </a:spcAft>
                <a:defRPr/>
              </a:pPr>
              <a:t>‹#›</a:t>
            </a:fld>
            <a:endParaRPr lang="ru-RU" altLang="ru-RU">
              <a:solidFill>
                <a:prstClr val="white"/>
              </a:solidFill>
              <a:latin typeface="Arial" charset="0"/>
            </a:endParaRPr>
          </a:p>
        </p:txBody>
      </p:sp>
    </p:spTree>
    <p:extLst>
      <p:ext uri="{BB962C8B-B14F-4D97-AF65-F5344CB8AC3E}">
        <p14:creationId xmlns:p14="http://schemas.microsoft.com/office/powerpoint/2010/main" val="216661123"/>
      </p:ext>
    </p:extLst>
  </p:cSld>
  <p:clrMap bg1="dk2" tx1="lt1" bg2="dk1"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bwMode="auto">
          <a:xfrm>
            <a:off x="301625" y="228600"/>
            <a:ext cx="851058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5123" name="Rectangle 3"/>
          <p:cNvSpPr>
            <a:spLocks noGrp="1" noRot="1" noChangeArrowheads="1"/>
          </p:cNvSpPr>
          <p:nvPr>
            <p:ph type="body" idx="1"/>
          </p:nvPr>
        </p:nvSpPr>
        <p:spPr bwMode="auto">
          <a:xfrm>
            <a:off x="301625" y="1676400"/>
            <a:ext cx="8540750"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5124" name="Rectangle 4"/>
          <p:cNvSpPr>
            <a:spLocks noGrp="1" noChangeArrowheads="1"/>
          </p:cNvSpPr>
          <p:nvPr>
            <p:ph type="dt" sz="half" idx="2"/>
          </p:nvPr>
        </p:nvSpPr>
        <p:spPr bwMode="auto">
          <a:xfrm>
            <a:off x="3048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6" name="Rectangle 6"/>
          <p:cNvSpPr>
            <a:spLocks noGrp="1" noChangeArrowheads="1"/>
          </p:cNvSpPr>
          <p:nvPr>
            <p:ph type="sldNum" sz="quarter" idx="4"/>
          </p:nvPr>
        </p:nvSpPr>
        <p:spPr bwMode="auto">
          <a:xfrm>
            <a:off x="65532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defRPr>
            </a:lvl1pPr>
          </a:lstStyle>
          <a:p>
            <a:pPr fontAlgn="base">
              <a:spcBef>
                <a:spcPct val="0"/>
              </a:spcBef>
              <a:spcAft>
                <a:spcPct val="0"/>
              </a:spcAft>
              <a:defRPr/>
            </a:pPr>
            <a:fld id="{07B40931-264C-48B1-B4DD-5E122CADB4D2}" type="slidenum">
              <a:rPr lang="ru-RU" altLang="ru-RU">
                <a:solidFill>
                  <a:prstClr val="white"/>
                </a:solidFill>
                <a:latin typeface="Arial" charset="0"/>
              </a:rPr>
              <a:pPr fontAlgn="base">
                <a:spcBef>
                  <a:spcPct val="0"/>
                </a:spcBef>
                <a:spcAft>
                  <a:spcPct val="0"/>
                </a:spcAft>
                <a:defRPr/>
              </a:pPr>
              <a:t>‹#›</a:t>
            </a:fld>
            <a:endParaRPr lang="ru-RU" altLang="ru-RU">
              <a:solidFill>
                <a:prstClr val="white"/>
              </a:solidFill>
              <a:latin typeface="Arial" charset="0"/>
            </a:endParaRPr>
          </a:p>
        </p:txBody>
      </p:sp>
    </p:spTree>
    <p:extLst>
      <p:ext uri="{BB962C8B-B14F-4D97-AF65-F5344CB8AC3E}">
        <p14:creationId xmlns:p14="http://schemas.microsoft.com/office/powerpoint/2010/main" val="448726281"/>
      </p:ext>
    </p:extLst>
  </p:cSld>
  <p:clrMap bg1="dk2" tx1="lt1" bg2="dk1"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bwMode="auto">
          <a:xfrm>
            <a:off x="301625" y="228600"/>
            <a:ext cx="851058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5123" name="Rectangle 3"/>
          <p:cNvSpPr>
            <a:spLocks noGrp="1" noRot="1" noChangeArrowheads="1"/>
          </p:cNvSpPr>
          <p:nvPr>
            <p:ph type="body" idx="1"/>
          </p:nvPr>
        </p:nvSpPr>
        <p:spPr bwMode="auto">
          <a:xfrm>
            <a:off x="301625" y="1676400"/>
            <a:ext cx="8540750"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5124" name="Rectangle 4"/>
          <p:cNvSpPr>
            <a:spLocks noGrp="1" noChangeArrowheads="1"/>
          </p:cNvSpPr>
          <p:nvPr>
            <p:ph type="dt" sz="half" idx="2"/>
          </p:nvPr>
        </p:nvSpPr>
        <p:spPr bwMode="auto">
          <a:xfrm>
            <a:off x="3048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6" name="Rectangle 6"/>
          <p:cNvSpPr>
            <a:spLocks noGrp="1" noChangeArrowheads="1"/>
          </p:cNvSpPr>
          <p:nvPr>
            <p:ph type="sldNum" sz="quarter" idx="4"/>
          </p:nvPr>
        </p:nvSpPr>
        <p:spPr bwMode="auto">
          <a:xfrm>
            <a:off x="65532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defRPr>
            </a:lvl1pPr>
          </a:lstStyle>
          <a:p>
            <a:pPr fontAlgn="base">
              <a:spcBef>
                <a:spcPct val="0"/>
              </a:spcBef>
              <a:spcAft>
                <a:spcPct val="0"/>
              </a:spcAft>
              <a:defRPr/>
            </a:pPr>
            <a:fld id="{07B40931-264C-48B1-B4DD-5E122CADB4D2}" type="slidenum">
              <a:rPr lang="ru-RU" altLang="ru-RU">
                <a:solidFill>
                  <a:prstClr val="white"/>
                </a:solidFill>
                <a:latin typeface="Arial" charset="0"/>
              </a:rPr>
              <a:pPr fontAlgn="base">
                <a:spcBef>
                  <a:spcPct val="0"/>
                </a:spcBef>
                <a:spcAft>
                  <a:spcPct val="0"/>
                </a:spcAft>
                <a:defRPr/>
              </a:pPr>
              <a:t>‹#›</a:t>
            </a:fld>
            <a:endParaRPr lang="ru-RU" altLang="ru-RU">
              <a:solidFill>
                <a:prstClr val="white"/>
              </a:solidFill>
              <a:latin typeface="Arial" charset="0"/>
            </a:endParaRPr>
          </a:p>
        </p:txBody>
      </p:sp>
    </p:spTree>
    <p:extLst>
      <p:ext uri="{BB962C8B-B14F-4D97-AF65-F5344CB8AC3E}">
        <p14:creationId xmlns:p14="http://schemas.microsoft.com/office/powerpoint/2010/main" val="1076146546"/>
      </p:ext>
    </p:extLst>
  </p:cSld>
  <p:clrMap bg1="dk2" tx1="lt1" bg2="dk1"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bwMode="auto">
          <a:xfrm>
            <a:off x="301625" y="228600"/>
            <a:ext cx="851058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5123" name="Rectangle 3"/>
          <p:cNvSpPr>
            <a:spLocks noGrp="1" noRot="1" noChangeArrowheads="1"/>
          </p:cNvSpPr>
          <p:nvPr>
            <p:ph type="body" idx="1"/>
          </p:nvPr>
        </p:nvSpPr>
        <p:spPr bwMode="auto">
          <a:xfrm>
            <a:off x="301625" y="1676400"/>
            <a:ext cx="8540750"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5124" name="Rectangle 4"/>
          <p:cNvSpPr>
            <a:spLocks noGrp="1" noChangeArrowheads="1"/>
          </p:cNvSpPr>
          <p:nvPr>
            <p:ph type="dt" sz="half" idx="2"/>
          </p:nvPr>
        </p:nvSpPr>
        <p:spPr bwMode="auto">
          <a:xfrm>
            <a:off x="3048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6" name="Rectangle 6"/>
          <p:cNvSpPr>
            <a:spLocks noGrp="1" noChangeArrowheads="1"/>
          </p:cNvSpPr>
          <p:nvPr>
            <p:ph type="sldNum" sz="quarter" idx="4"/>
          </p:nvPr>
        </p:nvSpPr>
        <p:spPr bwMode="auto">
          <a:xfrm>
            <a:off x="65532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defRPr>
            </a:lvl1pPr>
          </a:lstStyle>
          <a:p>
            <a:pPr fontAlgn="base">
              <a:spcBef>
                <a:spcPct val="0"/>
              </a:spcBef>
              <a:spcAft>
                <a:spcPct val="0"/>
              </a:spcAft>
              <a:defRPr/>
            </a:pPr>
            <a:fld id="{07B40931-264C-48B1-B4DD-5E122CADB4D2}" type="slidenum">
              <a:rPr lang="ru-RU" altLang="ru-RU">
                <a:solidFill>
                  <a:prstClr val="white"/>
                </a:solidFill>
                <a:latin typeface="Arial" charset="0"/>
              </a:rPr>
              <a:pPr fontAlgn="base">
                <a:spcBef>
                  <a:spcPct val="0"/>
                </a:spcBef>
                <a:spcAft>
                  <a:spcPct val="0"/>
                </a:spcAft>
                <a:defRPr/>
              </a:pPr>
              <a:t>‹#›</a:t>
            </a:fld>
            <a:endParaRPr lang="ru-RU" altLang="ru-RU">
              <a:solidFill>
                <a:prstClr val="white"/>
              </a:solidFill>
              <a:latin typeface="Arial" charset="0"/>
            </a:endParaRPr>
          </a:p>
        </p:txBody>
      </p:sp>
    </p:spTree>
    <p:extLst>
      <p:ext uri="{BB962C8B-B14F-4D97-AF65-F5344CB8AC3E}">
        <p14:creationId xmlns:p14="http://schemas.microsoft.com/office/powerpoint/2010/main" val="621441382"/>
      </p:ext>
    </p:extLst>
  </p:cSld>
  <p:clrMap bg1="dk2" tx1="lt1" bg2="dk1" tx2="lt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bwMode="auto">
          <a:xfrm>
            <a:off x="301625" y="228600"/>
            <a:ext cx="851058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5123" name="Rectangle 3"/>
          <p:cNvSpPr>
            <a:spLocks noGrp="1" noRot="1" noChangeArrowheads="1"/>
          </p:cNvSpPr>
          <p:nvPr>
            <p:ph type="body" idx="1"/>
          </p:nvPr>
        </p:nvSpPr>
        <p:spPr bwMode="auto">
          <a:xfrm>
            <a:off x="301625" y="1676400"/>
            <a:ext cx="8540750"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5124" name="Rectangle 4"/>
          <p:cNvSpPr>
            <a:spLocks noGrp="1" noChangeArrowheads="1"/>
          </p:cNvSpPr>
          <p:nvPr>
            <p:ph type="dt" sz="half" idx="2"/>
          </p:nvPr>
        </p:nvSpPr>
        <p:spPr bwMode="auto">
          <a:xfrm>
            <a:off x="3048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6" name="Rectangle 6"/>
          <p:cNvSpPr>
            <a:spLocks noGrp="1" noChangeArrowheads="1"/>
          </p:cNvSpPr>
          <p:nvPr>
            <p:ph type="sldNum" sz="quarter" idx="4"/>
          </p:nvPr>
        </p:nvSpPr>
        <p:spPr bwMode="auto">
          <a:xfrm>
            <a:off x="65532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defRPr>
            </a:lvl1pPr>
          </a:lstStyle>
          <a:p>
            <a:pPr fontAlgn="base">
              <a:spcBef>
                <a:spcPct val="0"/>
              </a:spcBef>
              <a:spcAft>
                <a:spcPct val="0"/>
              </a:spcAft>
              <a:defRPr/>
            </a:pPr>
            <a:fld id="{327A508B-0DAE-4932-A502-83CB58771CD9}" type="slidenum">
              <a:rPr lang="ru-RU" altLang="ru-RU">
                <a:solidFill>
                  <a:prstClr val="white"/>
                </a:solidFill>
                <a:latin typeface="Arial" charset="0"/>
              </a:rPr>
              <a:pPr fontAlgn="base">
                <a:spcBef>
                  <a:spcPct val="0"/>
                </a:spcBef>
                <a:spcAft>
                  <a:spcPct val="0"/>
                </a:spcAft>
                <a:defRPr/>
              </a:pPr>
              <a:t>‹#›</a:t>
            </a:fld>
            <a:endParaRPr lang="ru-RU" altLang="ru-RU">
              <a:solidFill>
                <a:prstClr val="white"/>
              </a:solidFill>
              <a:latin typeface="Arial" charset="0"/>
            </a:endParaRPr>
          </a:p>
        </p:txBody>
      </p:sp>
    </p:spTree>
    <p:extLst>
      <p:ext uri="{BB962C8B-B14F-4D97-AF65-F5344CB8AC3E}">
        <p14:creationId xmlns:p14="http://schemas.microsoft.com/office/powerpoint/2010/main" val="2063196391"/>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bwMode="auto">
          <a:xfrm>
            <a:off x="301625" y="228600"/>
            <a:ext cx="851058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5123" name="Rectangle 3"/>
          <p:cNvSpPr>
            <a:spLocks noGrp="1" noRot="1" noChangeArrowheads="1"/>
          </p:cNvSpPr>
          <p:nvPr>
            <p:ph type="body" idx="1"/>
          </p:nvPr>
        </p:nvSpPr>
        <p:spPr bwMode="auto">
          <a:xfrm>
            <a:off x="301625" y="1676400"/>
            <a:ext cx="8540750"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5124" name="Rectangle 4"/>
          <p:cNvSpPr>
            <a:spLocks noGrp="1" noChangeArrowheads="1"/>
          </p:cNvSpPr>
          <p:nvPr>
            <p:ph type="dt" sz="half" idx="2"/>
          </p:nvPr>
        </p:nvSpPr>
        <p:spPr bwMode="auto">
          <a:xfrm>
            <a:off x="3048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6" name="Rectangle 6"/>
          <p:cNvSpPr>
            <a:spLocks noGrp="1" noChangeArrowheads="1"/>
          </p:cNvSpPr>
          <p:nvPr>
            <p:ph type="sldNum" sz="quarter" idx="4"/>
          </p:nvPr>
        </p:nvSpPr>
        <p:spPr bwMode="auto">
          <a:xfrm>
            <a:off x="65532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defRPr>
            </a:lvl1pPr>
          </a:lstStyle>
          <a:p>
            <a:pPr fontAlgn="base">
              <a:spcBef>
                <a:spcPct val="0"/>
              </a:spcBef>
              <a:spcAft>
                <a:spcPct val="0"/>
              </a:spcAft>
              <a:defRPr/>
            </a:pPr>
            <a:fld id="{07B40931-264C-48B1-B4DD-5E122CADB4D2}" type="slidenum">
              <a:rPr lang="ru-RU" altLang="ru-RU">
                <a:solidFill>
                  <a:prstClr val="white"/>
                </a:solidFill>
                <a:latin typeface="Arial" charset="0"/>
              </a:rPr>
              <a:pPr fontAlgn="base">
                <a:spcBef>
                  <a:spcPct val="0"/>
                </a:spcBef>
                <a:spcAft>
                  <a:spcPct val="0"/>
                </a:spcAft>
                <a:defRPr/>
              </a:pPr>
              <a:t>‹#›</a:t>
            </a:fld>
            <a:endParaRPr lang="ru-RU" altLang="ru-RU">
              <a:solidFill>
                <a:prstClr val="white"/>
              </a:solidFill>
              <a:latin typeface="Arial" charset="0"/>
            </a:endParaRPr>
          </a:p>
        </p:txBody>
      </p:sp>
    </p:spTree>
    <p:extLst>
      <p:ext uri="{BB962C8B-B14F-4D97-AF65-F5344CB8AC3E}">
        <p14:creationId xmlns:p14="http://schemas.microsoft.com/office/powerpoint/2010/main" val="2435899246"/>
      </p:ext>
    </p:extLst>
  </p:cSld>
  <p:clrMap bg1="dk2" tx1="lt1" bg2="dk1" tx2="lt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bwMode="auto">
          <a:xfrm>
            <a:off x="301625" y="228600"/>
            <a:ext cx="851058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5123" name="Rectangle 3"/>
          <p:cNvSpPr>
            <a:spLocks noGrp="1" noRot="1" noChangeArrowheads="1"/>
          </p:cNvSpPr>
          <p:nvPr>
            <p:ph type="body" idx="1"/>
          </p:nvPr>
        </p:nvSpPr>
        <p:spPr bwMode="auto">
          <a:xfrm>
            <a:off x="301625" y="1676400"/>
            <a:ext cx="8540750"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5124" name="Rectangle 4"/>
          <p:cNvSpPr>
            <a:spLocks noGrp="1" noChangeArrowheads="1"/>
          </p:cNvSpPr>
          <p:nvPr>
            <p:ph type="dt" sz="half" idx="2"/>
          </p:nvPr>
        </p:nvSpPr>
        <p:spPr bwMode="auto">
          <a:xfrm>
            <a:off x="3048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6" name="Rectangle 6"/>
          <p:cNvSpPr>
            <a:spLocks noGrp="1" noChangeArrowheads="1"/>
          </p:cNvSpPr>
          <p:nvPr>
            <p:ph type="sldNum" sz="quarter" idx="4"/>
          </p:nvPr>
        </p:nvSpPr>
        <p:spPr bwMode="auto">
          <a:xfrm>
            <a:off x="65532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defRPr>
            </a:lvl1pPr>
          </a:lstStyle>
          <a:p>
            <a:pPr fontAlgn="base">
              <a:spcBef>
                <a:spcPct val="0"/>
              </a:spcBef>
              <a:spcAft>
                <a:spcPct val="0"/>
              </a:spcAft>
              <a:defRPr/>
            </a:pPr>
            <a:fld id="{327A508B-0DAE-4932-A502-83CB58771CD9}" type="slidenum">
              <a:rPr lang="ru-RU" altLang="ru-RU">
                <a:solidFill>
                  <a:prstClr val="white"/>
                </a:solidFill>
                <a:latin typeface="Arial" charset="0"/>
              </a:rPr>
              <a:pPr fontAlgn="base">
                <a:spcBef>
                  <a:spcPct val="0"/>
                </a:spcBef>
                <a:spcAft>
                  <a:spcPct val="0"/>
                </a:spcAft>
                <a:defRPr/>
              </a:pPr>
              <a:t>‹#›</a:t>
            </a:fld>
            <a:endParaRPr lang="ru-RU" altLang="ru-RU">
              <a:solidFill>
                <a:prstClr val="white"/>
              </a:solidFill>
              <a:latin typeface="Arial" charset="0"/>
            </a:endParaRPr>
          </a:p>
        </p:txBody>
      </p:sp>
    </p:spTree>
    <p:extLst>
      <p:ext uri="{BB962C8B-B14F-4D97-AF65-F5344CB8AC3E}">
        <p14:creationId xmlns:p14="http://schemas.microsoft.com/office/powerpoint/2010/main" val="93746616"/>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bwMode="auto">
          <a:xfrm>
            <a:off x="301625" y="228600"/>
            <a:ext cx="851058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5123" name="Rectangle 3"/>
          <p:cNvSpPr>
            <a:spLocks noGrp="1" noRot="1" noChangeArrowheads="1"/>
          </p:cNvSpPr>
          <p:nvPr>
            <p:ph type="body" idx="1"/>
          </p:nvPr>
        </p:nvSpPr>
        <p:spPr bwMode="auto">
          <a:xfrm>
            <a:off x="301625" y="1676400"/>
            <a:ext cx="8540750"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5124" name="Rectangle 4"/>
          <p:cNvSpPr>
            <a:spLocks noGrp="1" noChangeArrowheads="1"/>
          </p:cNvSpPr>
          <p:nvPr>
            <p:ph type="dt" sz="half" idx="2"/>
          </p:nvPr>
        </p:nvSpPr>
        <p:spPr bwMode="auto">
          <a:xfrm>
            <a:off x="3048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6" name="Rectangle 6"/>
          <p:cNvSpPr>
            <a:spLocks noGrp="1" noChangeArrowheads="1"/>
          </p:cNvSpPr>
          <p:nvPr>
            <p:ph type="sldNum" sz="quarter" idx="4"/>
          </p:nvPr>
        </p:nvSpPr>
        <p:spPr bwMode="auto">
          <a:xfrm>
            <a:off x="65532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defRPr>
            </a:lvl1pPr>
          </a:lstStyle>
          <a:p>
            <a:pPr fontAlgn="base">
              <a:spcBef>
                <a:spcPct val="0"/>
              </a:spcBef>
              <a:spcAft>
                <a:spcPct val="0"/>
              </a:spcAft>
              <a:defRPr/>
            </a:pPr>
            <a:fld id="{327A508B-0DAE-4932-A502-83CB58771CD9}" type="slidenum">
              <a:rPr lang="ru-RU" altLang="ru-RU">
                <a:solidFill>
                  <a:prstClr val="white"/>
                </a:solidFill>
                <a:latin typeface="Arial" charset="0"/>
              </a:rPr>
              <a:pPr fontAlgn="base">
                <a:spcBef>
                  <a:spcPct val="0"/>
                </a:spcBef>
                <a:spcAft>
                  <a:spcPct val="0"/>
                </a:spcAft>
                <a:defRPr/>
              </a:pPr>
              <a:t>‹#›</a:t>
            </a:fld>
            <a:endParaRPr lang="ru-RU" altLang="ru-RU">
              <a:solidFill>
                <a:prstClr val="white"/>
              </a:solidFill>
              <a:latin typeface="Arial" charset="0"/>
            </a:endParaRPr>
          </a:p>
        </p:txBody>
      </p:sp>
    </p:spTree>
    <p:extLst>
      <p:ext uri="{BB962C8B-B14F-4D97-AF65-F5344CB8AC3E}">
        <p14:creationId xmlns:p14="http://schemas.microsoft.com/office/powerpoint/2010/main" val="3174626069"/>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bwMode="auto">
          <a:xfrm>
            <a:off x="301625" y="228600"/>
            <a:ext cx="851058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5123" name="Rectangle 3"/>
          <p:cNvSpPr>
            <a:spLocks noGrp="1" noRot="1" noChangeArrowheads="1"/>
          </p:cNvSpPr>
          <p:nvPr>
            <p:ph type="body" idx="1"/>
          </p:nvPr>
        </p:nvSpPr>
        <p:spPr bwMode="auto">
          <a:xfrm>
            <a:off x="301625" y="1676400"/>
            <a:ext cx="8540750"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5124" name="Rectangle 4"/>
          <p:cNvSpPr>
            <a:spLocks noGrp="1" noChangeArrowheads="1"/>
          </p:cNvSpPr>
          <p:nvPr>
            <p:ph type="dt" sz="half" idx="2"/>
          </p:nvPr>
        </p:nvSpPr>
        <p:spPr bwMode="auto">
          <a:xfrm>
            <a:off x="3048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6" name="Rectangle 6"/>
          <p:cNvSpPr>
            <a:spLocks noGrp="1" noChangeArrowheads="1"/>
          </p:cNvSpPr>
          <p:nvPr>
            <p:ph type="sldNum" sz="quarter" idx="4"/>
          </p:nvPr>
        </p:nvSpPr>
        <p:spPr bwMode="auto">
          <a:xfrm>
            <a:off x="65532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defRPr>
            </a:lvl1pPr>
          </a:lstStyle>
          <a:p>
            <a:pPr fontAlgn="base">
              <a:spcBef>
                <a:spcPct val="0"/>
              </a:spcBef>
              <a:spcAft>
                <a:spcPct val="0"/>
              </a:spcAft>
              <a:defRPr/>
            </a:pPr>
            <a:fld id="{327A508B-0DAE-4932-A502-83CB58771CD9}" type="slidenum">
              <a:rPr lang="ru-RU" altLang="ru-RU">
                <a:solidFill>
                  <a:prstClr val="white"/>
                </a:solidFill>
                <a:latin typeface="Arial" charset="0"/>
              </a:rPr>
              <a:pPr fontAlgn="base">
                <a:spcBef>
                  <a:spcPct val="0"/>
                </a:spcBef>
                <a:spcAft>
                  <a:spcPct val="0"/>
                </a:spcAft>
                <a:defRPr/>
              </a:pPr>
              <a:t>‹#›</a:t>
            </a:fld>
            <a:endParaRPr lang="ru-RU" altLang="ru-RU">
              <a:solidFill>
                <a:prstClr val="white"/>
              </a:solidFill>
              <a:latin typeface="Arial" charset="0"/>
            </a:endParaRPr>
          </a:p>
        </p:txBody>
      </p:sp>
    </p:spTree>
    <p:extLst>
      <p:ext uri="{BB962C8B-B14F-4D97-AF65-F5344CB8AC3E}">
        <p14:creationId xmlns:p14="http://schemas.microsoft.com/office/powerpoint/2010/main" val="878904280"/>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bwMode="auto">
          <a:xfrm>
            <a:off x="301625" y="228600"/>
            <a:ext cx="851058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5123" name="Rectangle 3"/>
          <p:cNvSpPr>
            <a:spLocks noGrp="1" noRot="1" noChangeArrowheads="1"/>
          </p:cNvSpPr>
          <p:nvPr>
            <p:ph type="body" idx="1"/>
          </p:nvPr>
        </p:nvSpPr>
        <p:spPr bwMode="auto">
          <a:xfrm>
            <a:off x="301625" y="1676400"/>
            <a:ext cx="8540750"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5124" name="Rectangle 4"/>
          <p:cNvSpPr>
            <a:spLocks noGrp="1" noChangeArrowheads="1"/>
          </p:cNvSpPr>
          <p:nvPr>
            <p:ph type="dt" sz="half" idx="2"/>
          </p:nvPr>
        </p:nvSpPr>
        <p:spPr bwMode="auto">
          <a:xfrm>
            <a:off x="3048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6" name="Rectangle 6"/>
          <p:cNvSpPr>
            <a:spLocks noGrp="1" noChangeArrowheads="1"/>
          </p:cNvSpPr>
          <p:nvPr>
            <p:ph type="sldNum" sz="quarter" idx="4"/>
          </p:nvPr>
        </p:nvSpPr>
        <p:spPr bwMode="auto">
          <a:xfrm>
            <a:off x="65532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defRPr>
            </a:lvl1pPr>
          </a:lstStyle>
          <a:p>
            <a:pPr fontAlgn="base">
              <a:spcBef>
                <a:spcPct val="0"/>
              </a:spcBef>
              <a:spcAft>
                <a:spcPct val="0"/>
              </a:spcAft>
              <a:defRPr/>
            </a:pPr>
            <a:fld id="{327A508B-0DAE-4932-A502-83CB58771CD9}" type="slidenum">
              <a:rPr lang="ru-RU" altLang="ru-RU">
                <a:solidFill>
                  <a:prstClr val="white"/>
                </a:solidFill>
                <a:latin typeface="Arial" charset="0"/>
              </a:rPr>
              <a:pPr fontAlgn="base">
                <a:spcBef>
                  <a:spcPct val="0"/>
                </a:spcBef>
                <a:spcAft>
                  <a:spcPct val="0"/>
                </a:spcAft>
                <a:defRPr/>
              </a:pPr>
              <a:t>‹#›</a:t>
            </a:fld>
            <a:endParaRPr lang="ru-RU" altLang="ru-RU">
              <a:solidFill>
                <a:prstClr val="white"/>
              </a:solidFill>
              <a:latin typeface="Arial" charset="0"/>
            </a:endParaRPr>
          </a:p>
        </p:txBody>
      </p:sp>
    </p:spTree>
    <p:extLst>
      <p:ext uri="{BB962C8B-B14F-4D97-AF65-F5344CB8AC3E}">
        <p14:creationId xmlns:p14="http://schemas.microsoft.com/office/powerpoint/2010/main" val="3733266421"/>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bwMode="auto">
          <a:xfrm>
            <a:off x="301625" y="228600"/>
            <a:ext cx="851058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5123" name="Rectangle 3"/>
          <p:cNvSpPr>
            <a:spLocks noGrp="1" noRot="1" noChangeArrowheads="1"/>
          </p:cNvSpPr>
          <p:nvPr>
            <p:ph type="body" idx="1"/>
          </p:nvPr>
        </p:nvSpPr>
        <p:spPr bwMode="auto">
          <a:xfrm>
            <a:off x="301625" y="1676400"/>
            <a:ext cx="8540750"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5124" name="Rectangle 4"/>
          <p:cNvSpPr>
            <a:spLocks noGrp="1" noChangeArrowheads="1"/>
          </p:cNvSpPr>
          <p:nvPr>
            <p:ph type="dt" sz="half" idx="2"/>
          </p:nvPr>
        </p:nvSpPr>
        <p:spPr bwMode="auto">
          <a:xfrm>
            <a:off x="3048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6" name="Rectangle 6"/>
          <p:cNvSpPr>
            <a:spLocks noGrp="1" noChangeArrowheads="1"/>
          </p:cNvSpPr>
          <p:nvPr>
            <p:ph type="sldNum" sz="quarter" idx="4"/>
          </p:nvPr>
        </p:nvSpPr>
        <p:spPr bwMode="auto">
          <a:xfrm>
            <a:off x="65532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defRPr>
            </a:lvl1pPr>
          </a:lstStyle>
          <a:p>
            <a:pPr fontAlgn="base">
              <a:spcBef>
                <a:spcPct val="0"/>
              </a:spcBef>
              <a:spcAft>
                <a:spcPct val="0"/>
              </a:spcAft>
              <a:defRPr/>
            </a:pPr>
            <a:fld id="{327A508B-0DAE-4932-A502-83CB58771CD9}" type="slidenum">
              <a:rPr lang="ru-RU" altLang="ru-RU">
                <a:solidFill>
                  <a:prstClr val="white"/>
                </a:solidFill>
                <a:latin typeface="Arial" charset="0"/>
              </a:rPr>
              <a:pPr fontAlgn="base">
                <a:spcBef>
                  <a:spcPct val="0"/>
                </a:spcBef>
                <a:spcAft>
                  <a:spcPct val="0"/>
                </a:spcAft>
                <a:defRPr/>
              </a:pPr>
              <a:t>‹#›</a:t>
            </a:fld>
            <a:endParaRPr lang="ru-RU" altLang="ru-RU">
              <a:solidFill>
                <a:prstClr val="white"/>
              </a:solidFill>
              <a:latin typeface="Arial" charset="0"/>
            </a:endParaRPr>
          </a:p>
        </p:txBody>
      </p:sp>
    </p:spTree>
    <p:extLst>
      <p:ext uri="{BB962C8B-B14F-4D97-AF65-F5344CB8AC3E}">
        <p14:creationId xmlns:p14="http://schemas.microsoft.com/office/powerpoint/2010/main" val="401829590"/>
      </p:ext>
    </p:extLst>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bwMode="auto">
          <a:xfrm>
            <a:off x="301625" y="228600"/>
            <a:ext cx="851058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5123" name="Rectangle 3"/>
          <p:cNvSpPr>
            <a:spLocks noGrp="1" noRot="1" noChangeArrowheads="1"/>
          </p:cNvSpPr>
          <p:nvPr>
            <p:ph type="body" idx="1"/>
          </p:nvPr>
        </p:nvSpPr>
        <p:spPr bwMode="auto">
          <a:xfrm>
            <a:off x="301625" y="1676400"/>
            <a:ext cx="8540750"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5124" name="Rectangle 4"/>
          <p:cNvSpPr>
            <a:spLocks noGrp="1" noChangeArrowheads="1"/>
          </p:cNvSpPr>
          <p:nvPr>
            <p:ph type="dt" sz="half" idx="2"/>
          </p:nvPr>
        </p:nvSpPr>
        <p:spPr bwMode="auto">
          <a:xfrm>
            <a:off x="3048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6" name="Rectangle 6"/>
          <p:cNvSpPr>
            <a:spLocks noGrp="1" noChangeArrowheads="1"/>
          </p:cNvSpPr>
          <p:nvPr>
            <p:ph type="sldNum" sz="quarter" idx="4"/>
          </p:nvPr>
        </p:nvSpPr>
        <p:spPr bwMode="auto">
          <a:xfrm>
            <a:off x="65532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defRPr>
            </a:lvl1pPr>
          </a:lstStyle>
          <a:p>
            <a:pPr fontAlgn="base">
              <a:spcBef>
                <a:spcPct val="0"/>
              </a:spcBef>
              <a:spcAft>
                <a:spcPct val="0"/>
              </a:spcAft>
              <a:defRPr/>
            </a:pPr>
            <a:fld id="{9DF8124F-0CD4-41EA-865A-A286E0FE1ECA}" type="slidenum">
              <a:rPr lang="ru-RU" altLang="ru-RU">
                <a:solidFill>
                  <a:prstClr val="white"/>
                </a:solidFill>
                <a:latin typeface="Arial" charset="0"/>
              </a:rPr>
              <a:pPr fontAlgn="base">
                <a:spcBef>
                  <a:spcPct val="0"/>
                </a:spcBef>
                <a:spcAft>
                  <a:spcPct val="0"/>
                </a:spcAft>
                <a:defRPr/>
              </a:pPr>
              <a:t>‹#›</a:t>
            </a:fld>
            <a:endParaRPr lang="ru-RU" altLang="ru-RU">
              <a:solidFill>
                <a:prstClr val="white"/>
              </a:solidFill>
              <a:latin typeface="Arial" charset="0"/>
            </a:endParaRPr>
          </a:p>
        </p:txBody>
      </p:sp>
    </p:spTree>
    <p:extLst>
      <p:ext uri="{BB962C8B-B14F-4D97-AF65-F5344CB8AC3E}">
        <p14:creationId xmlns:p14="http://schemas.microsoft.com/office/powerpoint/2010/main" val="2012367052"/>
      </p:ext>
    </p:extLst>
  </p:cSld>
  <p:clrMap bg1="dk2" tx1="lt1" bg2="dk1"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Rot="1" noChangeArrowheads="1"/>
          </p:cNvSpPr>
          <p:nvPr>
            <p:ph type="title"/>
          </p:nvPr>
        </p:nvSpPr>
        <p:spPr bwMode="auto">
          <a:xfrm>
            <a:off x="301625" y="228600"/>
            <a:ext cx="851058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p>
        </p:txBody>
      </p:sp>
      <p:sp>
        <p:nvSpPr>
          <p:cNvPr id="5123" name="Rectangle 3"/>
          <p:cNvSpPr>
            <a:spLocks noGrp="1" noRot="1" noChangeArrowheads="1"/>
          </p:cNvSpPr>
          <p:nvPr>
            <p:ph type="body" idx="1"/>
          </p:nvPr>
        </p:nvSpPr>
        <p:spPr bwMode="auto">
          <a:xfrm>
            <a:off x="301625" y="1676400"/>
            <a:ext cx="8540750"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p>
        </p:txBody>
      </p:sp>
      <p:sp>
        <p:nvSpPr>
          <p:cNvPr id="5124" name="Rectangle 4"/>
          <p:cNvSpPr>
            <a:spLocks noGrp="1" noChangeArrowheads="1"/>
          </p:cNvSpPr>
          <p:nvPr>
            <p:ph type="dt" sz="half" idx="2"/>
          </p:nvPr>
        </p:nvSpPr>
        <p:spPr bwMode="auto">
          <a:xfrm>
            <a:off x="3048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ru-RU" altLang="ru-RU">
              <a:solidFill>
                <a:prstClr val="white"/>
              </a:solidFill>
            </a:endParaRPr>
          </a:p>
        </p:txBody>
      </p:sp>
      <p:sp>
        <p:nvSpPr>
          <p:cNvPr id="5126" name="Rectangle 6"/>
          <p:cNvSpPr>
            <a:spLocks noGrp="1" noChangeArrowheads="1"/>
          </p:cNvSpPr>
          <p:nvPr>
            <p:ph type="sldNum" sz="quarter" idx="4"/>
          </p:nvPr>
        </p:nvSpPr>
        <p:spPr bwMode="auto">
          <a:xfrm>
            <a:off x="65532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000000"/>
                  </a:outerShdw>
                </a:effectLst>
              </a:defRPr>
            </a:lvl1pPr>
          </a:lstStyle>
          <a:p>
            <a:pPr fontAlgn="base">
              <a:spcBef>
                <a:spcPct val="0"/>
              </a:spcBef>
              <a:spcAft>
                <a:spcPct val="0"/>
              </a:spcAft>
              <a:defRPr/>
            </a:pPr>
            <a:fld id="{9DF8124F-0CD4-41EA-865A-A286E0FE1ECA}" type="slidenum">
              <a:rPr lang="ru-RU" altLang="ru-RU">
                <a:solidFill>
                  <a:prstClr val="white"/>
                </a:solidFill>
                <a:latin typeface="Arial" charset="0"/>
              </a:rPr>
              <a:pPr fontAlgn="base">
                <a:spcBef>
                  <a:spcPct val="0"/>
                </a:spcBef>
                <a:spcAft>
                  <a:spcPct val="0"/>
                </a:spcAft>
                <a:defRPr/>
              </a:pPr>
              <a:t>‹#›</a:t>
            </a:fld>
            <a:endParaRPr lang="ru-RU" altLang="ru-RU">
              <a:solidFill>
                <a:prstClr val="white"/>
              </a:solidFill>
              <a:latin typeface="Arial" charset="0"/>
            </a:endParaRPr>
          </a:p>
        </p:txBody>
      </p:sp>
    </p:spTree>
    <p:extLst>
      <p:ext uri="{BB962C8B-B14F-4D97-AF65-F5344CB8AC3E}">
        <p14:creationId xmlns:p14="http://schemas.microsoft.com/office/powerpoint/2010/main" val="911137482"/>
      </p:ext>
    </p:extLst>
  </p:cSld>
  <p:clrMap bg1="dk2" tx1="lt1" bg2="dk1"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56.xml"/></Relationships>
</file>

<file path=ppt/slides/_rels/slide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67.xml"/></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78.xml"/></Relationships>
</file>

<file path=ppt/slides/_rels/slide1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8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rrowheads="1"/>
          </p:cNvSpPr>
          <p:nvPr>
            <p:ph type="ctrTitle"/>
          </p:nvPr>
        </p:nvSpPr>
        <p:spPr>
          <a:xfrm>
            <a:off x="776288" y="979488"/>
            <a:ext cx="7772400" cy="1600200"/>
          </a:xfrm>
        </p:spPr>
        <p:txBody>
          <a:bodyPr/>
          <a:lstStyle/>
          <a:p>
            <a:pPr eaLnBrk="1" hangingPunct="1">
              <a:defRPr/>
            </a:pPr>
            <a:r>
              <a:rPr lang="en-US" altLang="ru-RU" sz="3600" dirty="0">
                <a:solidFill>
                  <a:srgbClr val="FFFF00"/>
                </a:solidFill>
              </a:rPr>
              <a:t>Differential diagnosis of lymphatic </a:t>
            </a:r>
            <a:r>
              <a:rPr lang="en-US" altLang="ru-RU" sz="3600" dirty="0" smtClean="0">
                <a:solidFill>
                  <a:srgbClr val="FFFF00"/>
                </a:solidFill>
              </a:rPr>
              <a:t>system diseases</a:t>
            </a:r>
            <a:endParaRPr lang="ru-RU" altLang="ru-RU" sz="3600" dirty="0" smtClean="0">
              <a:solidFill>
                <a:srgbClr val="FFFF00"/>
              </a:solidFill>
            </a:endParaRPr>
          </a:p>
        </p:txBody>
      </p:sp>
      <p:sp>
        <p:nvSpPr>
          <p:cNvPr id="2051" name="TextBox 1"/>
          <p:cNvSpPr txBox="1">
            <a:spLocks noChangeArrowheads="1"/>
          </p:cNvSpPr>
          <p:nvPr/>
        </p:nvSpPr>
        <p:spPr bwMode="auto">
          <a:xfrm>
            <a:off x="179388" y="333375"/>
            <a:ext cx="89646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ru-RU" dirty="0">
                <a:solidFill>
                  <a:prstClr val="white"/>
                </a:solidFill>
              </a:rPr>
              <a:t> I.M. </a:t>
            </a:r>
            <a:r>
              <a:rPr lang="en-US" altLang="ru-RU" dirty="0" err="1">
                <a:solidFill>
                  <a:prstClr val="white"/>
                </a:solidFill>
              </a:rPr>
              <a:t>Sechenov</a:t>
            </a:r>
            <a:r>
              <a:rPr lang="en-US" altLang="ru-RU" dirty="0">
                <a:solidFill>
                  <a:prstClr val="white"/>
                </a:solidFill>
              </a:rPr>
              <a:t> First Moscow State Medical </a:t>
            </a:r>
            <a:r>
              <a:rPr lang="en-US" altLang="ru-RU" dirty="0" smtClean="0">
                <a:solidFill>
                  <a:prstClr val="white"/>
                </a:solidFill>
              </a:rPr>
              <a:t>University</a:t>
            </a:r>
          </a:p>
          <a:p>
            <a:pPr algn="ctr" fontAlgn="base">
              <a:spcBef>
                <a:spcPct val="0"/>
              </a:spcBef>
              <a:spcAft>
                <a:spcPct val="0"/>
              </a:spcAft>
            </a:pPr>
            <a:r>
              <a:rPr lang="en-US" altLang="ru-RU" dirty="0">
                <a:solidFill>
                  <a:prstClr val="white"/>
                </a:solidFill>
              </a:rPr>
              <a:t>Chair of Surgery No.2</a:t>
            </a:r>
            <a:endParaRPr lang="ru-RU" altLang="ru-RU" dirty="0" smtClean="0">
              <a:solidFill>
                <a:prstClr val="white"/>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2886307"/>
            <a:ext cx="3088312" cy="3603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30585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5913" y="115888"/>
            <a:ext cx="8512175" cy="1325562"/>
          </a:xfrm>
        </p:spPr>
        <p:txBody>
          <a:bodyPr/>
          <a:lstStyle/>
          <a:p>
            <a:pPr>
              <a:defRPr/>
            </a:pPr>
            <a:r>
              <a:rPr lang="en-US" sz="4000" dirty="0" smtClean="0">
                <a:solidFill>
                  <a:srgbClr val="FFFF00"/>
                </a:solidFill>
              </a:rPr>
              <a:t>The clinical picture of lymphedema</a:t>
            </a:r>
            <a:endParaRPr lang="ru-RU" sz="4000" dirty="0">
              <a:solidFill>
                <a:srgbClr val="FFFF00"/>
              </a:solidFill>
            </a:endParaRPr>
          </a:p>
        </p:txBody>
      </p:sp>
      <p:sp>
        <p:nvSpPr>
          <p:cNvPr id="3" name="Объект 2"/>
          <p:cNvSpPr>
            <a:spLocks noGrp="1"/>
          </p:cNvSpPr>
          <p:nvPr>
            <p:ph idx="1"/>
          </p:nvPr>
        </p:nvSpPr>
        <p:spPr>
          <a:xfrm>
            <a:off x="301625" y="1441450"/>
            <a:ext cx="8540750" cy="5011738"/>
          </a:xfrm>
        </p:spPr>
        <p:txBody>
          <a:bodyPr/>
          <a:lstStyle/>
          <a:p>
            <a:pPr>
              <a:defRPr/>
            </a:pPr>
            <a:r>
              <a:rPr lang="en-US" sz="2800" dirty="0"/>
              <a:t>painless swelling </a:t>
            </a:r>
            <a:r>
              <a:rPr lang="en-US" sz="2800" dirty="0" smtClean="0"/>
              <a:t>around the basal joints of the fingers or toes</a:t>
            </a:r>
          </a:p>
          <a:p>
            <a:pPr>
              <a:defRPr/>
            </a:pPr>
            <a:r>
              <a:rPr lang="en-US" sz="2800" dirty="0" smtClean="0"/>
              <a:t>swelling </a:t>
            </a:r>
            <a:r>
              <a:rPr lang="en-US" sz="2800" dirty="0"/>
              <a:t>is often </a:t>
            </a:r>
            <a:r>
              <a:rPr lang="en-US" sz="2800" dirty="0" smtClean="0"/>
              <a:t>unilateral</a:t>
            </a:r>
          </a:p>
          <a:p>
            <a:pPr>
              <a:defRPr/>
            </a:pPr>
            <a:r>
              <a:rPr lang="en-US" sz="2800" dirty="0"/>
              <a:t>skin color does not </a:t>
            </a:r>
            <a:r>
              <a:rPr lang="en-US" sz="2800" dirty="0" smtClean="0"/>
              <a:t>change </a:t>
            </a:r>
          </a:p>
          <a:p>
            <a:pPr>
              <a:defRPr/>
            </a:pPr>
            <a:r>
              <a:rPr lang="en-US" sz="2800" dirty="0" smtClean="0"/>
              <a:t>at later stages, due to accumulation of interstitial macromolecules inflammatory changes are induced in the subcutaneous tissue, leading to induration and fibrosis</a:t>
            </a:r>
          </a:p>
          <a:p>
            <a:pPr>
              <a:defRPr/>
            </a:pPr>
            <a:r>
              <a:rPr lang="en-US" sz="2800" dirty="0" smtClean="0"/>
              <a:t>In a few cases the protein does not lead to local induration but is converted into fat</a:t>
            </a:r>
            <a:endParaRPr lang="ru-RU" sz="2800" dirty="0"/>
          </a:p>
        </p:txBody>
      </p:sp>
    </p:spTree>
    <p:extLst>
      <p:ext uri="{BB962C8B-B14F-4D97-AF65-F5344CB8AC3E}">
        <p14:creationId xmlns:p14="http://schemas.microsoft.com/office/powerpoint/2010/main" val="42269941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625" y="228600"/>
            <a:ext cx="8510588" cy="1184275"/>
          </a:xfrm>
        </p:spPr>
        <p:txBody>
          <a:bodyPr/>
          <a:lstStyle/>
          <a:p>
            <a:pPr>
              <a:defRPr/>
            </a:pPr>
            <a:r>
              <a:rPr lang="en-US" dirty="0">
                <a:solidFill>
                  <a:srgbClr val="FFFF00"/>
                </a:solidFill>
              </a:rPr>
              <a:t>The clinical picture of lymphedema</a:t>
            </a:r>
            <a:endParaRPr lang="ru-RU" dirty="0">
              <a:solidFill>
                <a:srgbClr val="FFFF00"/>
              </a:solidFill>
            </a:endParaRPr>
          </a:p>
        </p:txBody>
      </p:sp>
      <p:sp>
        <p:nvSpPr>
          <p:cNvPr id="3" name="Объект 2"/>
          <p:cNvSpPr>
            <a:spLocks noGrp="1"/>
          </p:cNvSpPr>
          <p:nvPr>
            <p:ph idx="1"/>
          </p:nvPr>
        </p:nvSpPr>
        <p:spPr>
          <a:xfrm>
            <a:off x="301625" y="1700808"/>
            <a:ext cx="8540750" cy="4398367"/>
          </a:xfrm>
        </p:spPr>
        <p:txBody>
          <a:bodyPr/>
          <a:lstStyle/>
          <a:p>
            <a:pPr marL="0" indent="0">
              <a:buFont typeface="Wingdings" pitchFamily="2" charset="2"/>
              <a:buNone/>
              <a:defRPr/>
            </a:pPr>
            <a:r>
              <a:rPr lang="en-US" sz="2800" b="1" dirty="0" smtClean="0"/>
              <a:t>Stemmer`s sign</a:t>
            </a:r>
            <a:r>
              <a:rPr lang="ru-RU" sz="2800" dirty="0" smtClean="0"/>
              <a:t>: </a:t>
            </a:r>
            <a:r>
              <a:rPr lang="en-US" sz="2800" dirty="0" smtClean="0"/>
              <a:t>enlargement of the skin fold above the second toe due to fibrosis and hypertrophy: so-</a:t>
            </a:r>
            <a:r>
              <a:rPr lang="en-US" sz="2800" dirty="0" err="1" smtClean="0"/>
              <a:t>colled</a:t>
            </a:r>
            <a:r>
              <a:rPr lang="en-US" sz="2800" dirty="0" smtClean="0"/>
              <a:t> cobble stone toes</a:t>
            </a:r>
            <a:r>
              <a:rPr lang="ru-RU" sz="2800" dirty="0" smtClean="0"/>
              <a:t>.</a:t>
            </a:r>
          </a:p>
          <a:p>
            <a:pPr marL="0" indent="0">
              <a:buFont typeface="Wingdings" pitchFamily="2" charset="2"/>
              <a:buNone/>
              <a:defRPr/>
            </a:pPr>
            <a:endParaRPr lang="ru-RU" dirty="0"/>
          </a:p>
          <a:p>
            <a:pPr marL="0" indent="0">
              <a:buFont typeface="Wingdings" pitchFamily="2" charset="2"/>
              <a:buNone/>
              <a:defRPr/>
            </a:pPr>
            <a:endParaRPr lang="ru-RU" dirty="0"/>
          </a:p>
        </p:txBody>
      </p:sp>
      <p:pic>
        <p:nvPicPr>
          <p:cNvPr id="13316"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7" y="3645024"/>
            <a:ext cx="2978353" cy="299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32312" y="3645024"/>
            <a:ext cx="2868225" cy="296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1753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en-US" dirty="0" smtClean="0">
                <a:solidFill>
                  <a:srgbClr val="FFFF00"/>
                </a:solidFill>
              </a:rPr>
              <a:t>Stages of lymphedema</a:t>
            </a:r>
            <a:endParaRPr lang="ru-RU" dirty="0">
              <a:solidFill>
                <a:srgbClr val="FFFF00"/>
              </a:solidFill>
            </a:endParaRPr>
          </a:p>
        </p:txBody>
      </p:sp>
      <p:sp>
        <p:nvSpPr>
          <p:cNvPr id="3" name="Объект 2"/>
          <p:cNvSpPr>
            <a:spLocks noGrp="1"/>
          </p:cNvSpPr>
          <p:nvPr>
            <p:ph idx="1"/>
          </p:nvPr>
        </p:nvSpPr>
        <p:spPr>
          <a:xfrm>
            <a:off x="322263" y="1844675"/>
            <a:ext cx="8540750" cy="4921250"/>
          </a:xfrm>
        </p:spPr>
        <p:txBody>
          <a:bodyPr/>
          <a:lstStyle/>
          <a:p>
            <a:pPr marL="0" indent="0">
              <a:buFont typeface="Wingdings" pitchFamily="2" charset="2"/>
              <a:buNone/>
              <a:defRPr/>
            </a:pPr>
            <a:r>
              <a:rPr lang="en-US" sz="2400" dirty="0" smtClean="0"/>
              <a:t>0</a:t>
            </a:r>
            <a:r>
              <a:rPr lang="ru-RU" sz="2400" dirty="0" smtClean="0"/>
              <a:t> </a:t>
            </a:r>
            <a:r>
              <a:rPr lang="en-US" sz="2400" dirty="0" smtClean="0"/>
              <a:t>stage</a:t>
            </a:r>
            <a:r>
              <a:rPr lang="ru-RU" sz="2400" dirty="0" smtClean="0"/>
              <a:t>: </a:t>
            </a:r>
            <a:r>
              <a:rPr lang="en-US" sz="2400" dirty="0" smtClean="0"/>
              <a:t>there is some damage to the lymphatic vessels but it has not yet become apparent.</a:t>
            </a:r>
            <a:endParaRPr lang="ru-RU" sz="2400" dirty="0" smtClean="0"/>
          </a:p>
          <a:p>
            <a:pPr marL="0" indent="0">
              <a:buFont typeface="Wingdings" pitchFamily="2" charset="2"/>
              <a:buNone/>
              <a:defRPr/>
            </a:pPr>
            <a:r>
              <a:rPr lang="en-US" sz="2400" dirty="0" smtClean="0"/>
              <a:t>1</a:t>
            </a:r>
            <a:r>
              <a:rPr lang="ru-RU" sz="2400" dirty="0" smtClean="0"/>
              <a:t> </a:t>
            </a:r>
            <a:r>
              <a:rPr lang="en-US" sz="2400" dirty="0" smtClean="0"/>
              <a:t>stage</a:t>
            </a:r>
            <a:r>
              <a:rPr lang="ru-RU" sz="2400" dirty="0" smtClean="0"/>
              <a:t>: </a:t>
            </a:r>
            <a:r>
              <a:rPr lang="en-US" sz="2400" dirty="0" err="1" smtClean="0"/>
              <a:t>oedema</a:t>
            </a:r>
            <a:r>
              <a:rPr lang="en-US" sz="2400" dirty="0" smtClean="0"/>
              <a:t> appears only towards the evening, the swelling is of soft consistency</a:t>
            </a:r>
            <a:endParaRPr lang="ru-RU" sz="2400" dirty="0" smtClean="0"/>
          </a:p>
          <a:p>
            <a:pPr marL="0" indent="0">
              <a:buFont typeface="Wingdings" pitchFamily="2" charset="2"/>
              <a:buNone/>
              <a:defRPr/>
            </a:pPr>
            <a:r>
              <a:rPr lang="en-US" sz="2400" dirty="0" smtClean="0"/>
              <a:t>2</a:t>
            </a:r>
            <a:r>
              <a:rPr lang="ru-RU" sz="2400" dirty="0" smtClean="0"/>
              <a:t> </a:t>
            </a:r>
            <a:r>
              <a:rPr lang="en-US" sz="2400" dirty="0" smtClean="0"/>
              <a:t>stage</a:t>
            </a:r>
            <a:r>
              <a:rPr lang="ru-RU" sz="2400" dirty="0" smtClean="0"/>
              <a:t>: </a:t>
            </a:r>
            <a:r>
              <a:rPr lang="en-US" sz="2400" dirty="0" err="1" smtClean="0"/>
              <a:t>oedema</a:t>
            </a:r>
            <a:r>
              <a:rPr lang="en-US" sz="2400" dirty="0" smtClean="0"/>
              <a:t> does not disappear even after prolonged rest, the swelling persists, the skin is hard.</a:t>
            </a:r>
            <a:endParaRPr lang="ru-RU" sz="2400" dirty="0" smtClean="0"/>
          </a:p>
          <a:p>
            <a:pPr marL="0" indent="0">
              <a:buFont typeface="Wingdings" pitchFamily="2" charset="2"/>
              <a:buNone/>
              <a:defRPr/>
            </a:pPr>
            <a:r>
              <a:rPr lang="en-US" sz="2400" dirty="0" smtClean="0"/>
              <a:t>3</a:t>
            </a:r>
            <a:r>
              <a:rPr lang="ru-RU" sz="2400" dirty="0" smtClean="0"/>
              <a:t> </a:t>
            </a:r>
            <a:r>
              <a:rPr lang="en-US" sz="2400" dirty="0" smtClean="0"/>
              <a:t>stage</a:t>
            </a:r>
            <a:r>
              <a:rPr lang="ru-RU" sz="2400" dirty="0" smtClean="0"/>
              <a:t> (</a:t>
            </a:r>
            <a:r>
              <a:rPr lang="en-US" sz="2400" dirty="0" smtClean="0"/>
              <a:t>elephantiasis</a:t>
            </a:r>
            <a:r>
              <a:rPr lang="ru-RU" sz="2400" dirty="0" smtClean="0"/>
              <a:t>): </a:t>
            </a:r>
            <a:r>
              <a:rPr lang="en-US" sz="2400" dirty="0" smtClean="0"/>
              <a:t>the swelling is associated with complications such as skin lesions with warty outgrowths (</a:t>
            </a:r>
            <a:r>
              <a:rPr lang="en-US" sz="2400" dirty="0" err="1" smtClean="0"/>
              <a:t>papillomatosis</a:t>
            </a:r>
            <a:r>
              <a:rPr lang="en-US" sz="2400" dirty="0" smtClean="0"/>
              <a:t>), small vesicles (cysts), breaks  in the skin through which lymph exudes (fistulae) and definite induration.</a:t>
            </a:r>
            <a:endParaRPr lang="ru-RU" sz="2400" dirty="0" smtClean="0"/>
          </a:p>
          <a:p>
            <a:pPr marL="0" indent="0">
              <a:buFont typeface="Wingdings" pitchFamily="2" charset="2"/>
              <a:buNone/>
              <a:defRPr/>
            </a:pPr>
            <a:endParaRPr lang="ru-RU" sz="2400" dirty="0"/>
          </a:p>
        </p:txBody>
      </p:sp>
    </p:spTree>
    <p:extLst>
      <p:ext uri="{BB962C8B-B14F-4D97-AF65-F5344CB8AC3E}">
        <p14:creationId xmlns:p14="http://schemas.microsoft.com/office/powerpoint/2010/main" val="41357292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en-US" sz="4000" dirty="0" smtClean="0">
                <a:solidFill>
                  <a:srgbClr val="FFFF00"/>
                </a:solidFill>
              </a:rPr>
              <a:t>The other </a:t>
            </a:r>
            <a:r>
              <a:rPr lang="en-US" sz="4000" dirty="0">
                <a:solidFill>
                  <a:srgbClr val="FFFF00"/>
                </a:solidFill>
              </a:rPr>
              <a:t>causes of </a:t>
            </a:r>
            <a:r>
              <a:rPr lang="en-US" sz="4000" dirty="0" smtClean="0">
                <a:solidFill>
                  <a:srgbClr val="FFFF00"/>
                </a:solidFill>
              </a:rPr>
              <a:t>the lower extremities </a:t>
            </a:r>
            <a:r>
              <a:rPr lang="en-US" sz="4000" dirty="0" smtClean="0">
                <a:solidFill>
                  <a:srgbClr val="FFFF00"/>
                </a:solidFill>
              </a:rPr>
              <a:t>edema</a:t>
            </a:r>
            <a:endParaRPr lang="ru-RU" dirty="0">
              <a:solidFill>
                <a:srgbClr val="FFFF00"/>
              </a:solidFill>
            </a:endParaRPr>
          </a:p>
        </p:txBody>
      </p:sp>
      <p:sp>
        <p:nvSpPr>
          <p:cNvPr id="3" name="Объект 2"/>
          <p:cNvSpPr>
            <a:spLocks noGrp="1"/>
          </p:cNvSpPr>
          <p:nvPr>
            <p:ph idx="1"/>
          </p:nvPr>
        </p:nvSpPr>
        <p:spPr/>
        <p:txBody>
          <a:bodyPr/>
          <a:lstStyle/>
          <a:p>
            <a:pPr>
              <a:defRPr/>
            </a:pPr>
            <a:r>
              <a:rPr lang="en-US" dirty="0"/>
              <a:t>heart </a:t>
            </a:r>
            <a:r>
              <a:rPr lang="en-US" dirty="0" smtClean="0"/>
              <a:t>failure</a:t>
            </a:r>
          </a:p>
          <a:p>
            <a:pPr>
              <a:defRPr/>
            </a:pPr>
            <a:r>
              <a:rPr lang="en-US" dirty="0" smtClean="0"/>
              <a:t>renal failure</a:t>
            </a:r>
            <a:endParaRPr lang="ru-RU" dirty="0" smtClean="0"/>
          </a:p>
          <a:p>
            <a:pPr>
              <a:defRPr/>
            </a:pPr>
            <a:r>
              <a:rPr lang="en-US" dirty="0"/>
              <a:t>hypothyroidism, </a:t>
            </a:r>
            <a:r>
              <a:rPr lang="en-US" dirty="0" smtClean="0"/>
              <a:t>myxedema</a:t>
            </a:r>
            <a:endParaRPr lang="ru-RU" dirty="0" smtClean="0"/>
          </a:p>
          <a:p>
            <a:pPr>
              <a:defRPr/>
            </a:pPr>
            <a:r>
              <a:rPr lang="en-US" dirty="0"/>
              <a:t>chronic venous insufficiency, acute deep vein thrombosis, </a:t>
            </a:r>
            <a:r>
              <a:rPr lang="en-US" dirty="0" err="1"/>
              <a:t>postthrombotic</a:t>
            </a:r>
            <a:r>
              <a:rPr lang="en-US" dirty="0"/>
              <a:t> </a:t>
            </a:r>
            <a:r>
              <a:rPr lang="en-US" dirty="0" smtClean="0"/>
              <a:t>disease</a:t>
            </a:r>
            <a:endParaRPr lang="ru-RU" dirty="0" smtClean="0"/>
          </a:p>
          <a:p>
            <a:pPr>
              <a:defRPr/>
            </a:pPr>
            <a:r>
              <a:rPr lang="en-US" dirty="0"/>
              <a:t>injuries and joint </a:t>
            </a:r>
            <a:r>
              <a:rPr lang="en-US" dirty="0" smtClean="0"/>
              <a:t>diseases</a:t>
            </a:r>
            <a:endParaRPr lang="ru-RU" dirty="0" smtClean="0"/>
          </a:p>
          <a:p>
            <a:pPr>
              <a:defRPr/>
            </a:pPr>
            <a:r>
              <a:rPr lang="en-US" dirty="0" err="1" smtClean="0"/>
              <a:t>lipoedema</a:t>
            </a:r>
            <a:endParaRPr lang="ru-RU" dirty="0"/>
          </a:p>
        </p:txBody>
      </p:sp>
    </p:spTree>
    <p:extLst>
      <p:ext uri="{BB962C8B-B14F-4D97-AF65-F5344CB8AC3E}">
        <p14:creationId xmlns:p14="http://schemas.microsoft.com/office/powerpoint/2010/main" val="7706870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625" y="228600"/>
            <a:ext cx="8510588" cy="968375"/>
          </a:xfrm>
        </p:spPr>
        <p:txBody>
          <a:bodyPr/>
          <a:lstStyle/>
          <a:p>
            <a:pPr>
              <a:defRPr/>
            </a:pPr>
            <a:r>
              <a:rPr lang="en-US" dirty="0" smtClean="0">
                <a:solidFill>
                  <a:srgbClr val="FFFF00"/>
                </a:solidFill>
              </a:rPr>
              <a:t>Diagnosis of lymphedema</a:t>
            </a:r>
            <a:endParaRPr lang="ru-RU" dirty="0">
              <a:solidFill>
                <a:srgbClr val="FFFF00"/>
              </a:solidFill>
            </a:endParaRPr>
          </a:p>
        </p:txBody>
      </p:sp>
      <p:sp>
        <p:nvSpPr>
          <p:cNvPr id="3" name="Объект 2"/>
          <p:cNvSpPr>
            <a:spLocks noGrp="1"/>
          </p:cNvSpPr>
          <p:nvPr>
            <p:ph idx="1"/>
          </p:nvPr>
        </p:nvSpPr>
        <p:spPr>
          <a:xfrm>
            <a:off x="320675" y="1124744"/>
            <a:ext cx="8540750" cy="5280819"/>
          </a:xfrm>
        </p:spPr>
        <p:txBody>
          <a:bodyPr/>
          <a:lstStyle/>
          <a:p>
            <a:pPr marL="0" indent="0">
              <a:buFont typeface="Wingdings" pitchFamily="2" charset="2"/>
              <a:buNone/>
              <a:defRPr/>
            </a:pPr>
            <a:r>
              <a:rPr lang="en-US" sz="2400" dirty="0" smtClean="0"/>
              <a:t>Anamnesis and clinical assessment are mostly sufficient to diagnose lymphedema. In case of doubt or uncertainty based on lymphatic anatomy or function without clear signs, additional </a:t>
            </a:r>
            <a:r>
              <a:rPr lang="en-US" sz="2400" dirty="0" smtClean="0"/>
              <a:t>investigations </a:t>
            </a:r>
            <a:r>
              <a:rPr lang="en-US" sz="2400" dirty="0" smtClean="0"/>
              <a:t>are appropriate.</a:t>
            </a:r>
          </a:p>
          <a:p>
            <a:pPr marL="0" indent="0">
              <a:buNone/>
              <a:defRPr/>
            </a:pPr>
            <a:r>
              <a:rPr lang="en-US" sz="2400" dirty="0"/>
              <a:t>1</a:t>
            </a:r>
            <a:r>
              <a:rPr lang="ru-RU" sz="2400" dirty="0" smtClean="0"/>
              <a:t>. </a:t>
            </a:r>
            <a:r>
              <a:rPr lang="en-US" sz="2400" dirty="0" smtClean="0"/>
              <a:t>Ultrasound investigations: decisions regarding changes in the skin and subcutaneous tissues can be reached, lymph nodes and vascular changes in the nodes can be evaluated</a:t>
            </a:r>
            <a:r>
              <a:rPr lang="en-US" sz="2400" dirty="0"/>
              <a:t>. </a:t>
            </a:r>
            <a:r>
              <a:rPr lang="en-US" sz="2400" dirty="0" smtClean="0"/>
              <a:t>Useful </a:t>
            </a:r>
            <a:r>
              <a:rPr lang="en-US" sz="2400" dirty="0"/>
              <a:t>for differential diagnosis of veins </a:t>
            </a:r>
            <a:r>
              <a:rPr lang="en-US" sz="2400" dirty="0" smtClean="0"/>
              <a:t>diseases.</a:t>
            </a:r>
            <a:endParaRPr lang="ru-RU" sz="2400" dirty="0" smtClean="0"/>
          </a:p>
          <a:p>
            <a:pPr marL="514350" indent="-514350">
              <a:buFont typeface="+mj-lt"/>
              <a:buAutoNum type="arabicPeriod"/>
              <a:defRPr/>
            </a:pPr>
            <a:endParaRPr lang="ru-RU" sz="2400" dirty="0"/>
          </a:p>
        </p:txBody>
      </p:sp>
      <p:pic>
        <p:nvPicPr>
          <p:cNvPr id="17412"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509120"/>
            <a:ext cx="2438400" cy="212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4509120"/>
            <a:ext cx="2376487"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95699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625" y="228600"/>
            <a:ext cx="8510588" cy="1039813"/>
          </a:xfrm>
        </p:spPr>
        <p:txBody>
          <a:bodyPr/>
          <a:lstStyle/>
          <a:p>
            <a:pPr>
              <a:defRPr/>
            </a:pPr>
            <a:r>
              <a:rPr lang="en-US" dirty="0">
                <a:solidFill>
                  <a:srgbClr val="FFFF00"/>
                </a:solidFill>
              </a:rPr>
              <a:t>Diagnosis of lymphedema</a:t>
            </a:r>
            <a:endParaRPr lang="ru-RU" dirty="0">
              <a:solidFill>
                <a:srgbClr val="FFFF00"/>
              </a:solidFill>
            </a:endParaRPr>
          </a:p>
        </p:txBody>
      </p:sp>
      <p:sp>
        <p:nvSpPr>
          <p:cNvPr id="3" name="Объект 2"/>
          <p:cNvSpPr>
            <a:spLocks noGrp="1"/>
          </p:cNvSpPr>
          <p:nvPr>
            <p:ph idx="1"/>
          </p:nvPr>
        </p:nvSpPr>
        <p:spPr>
          <a:xfrm>
            <a:off x="107950" y="1340768"/>
            <a:ext cx="9036050" cy="5256882"/>
          </a:xfrm>
        </p:spPr>
        <p:txBody>
          <a:bodyPr/>
          <a:lstStyle/>
          <a:p>
            <a:pPr marL="0" indent="0">
              <a:buFont typeface="Wingdings" pitchFamily="2" charset="2"/>
              <a:buNone/>
              <a:defRPr/>
            </a:pPr>
            <a:r>
              <a:rPr lang="ru-RU" dirty="0" smtClean="0"/>
              <a:t>2. </a:t>
            </a:r>
            <a:r>
              <a:rPr lang="en-US" sz="2400" b="1" dirty="0" err="1" smtClean="0"/>
              <a:t>Lymphoscintigraphy</a:t>
            </a:r>
            <a:r>
              <a:rPr lang="ru-RU" sz="2400" dirty="0" smtClean="0"/>
              <a:t>: </a:t>
            </a:r>
            <a:r>
              <a:rPr lang="en-US" sz="2400" dirty="0" smtClean="0"/>
              <a:t>is a technique in </a:t>
            </a:r>
            <a:r>
              <a:rPr lang="en-US" sz="2400" dirty="0" smtClean="0"/>
              <a:t>which </a:t>
            </a:r>
            <a:r>
              <a:rPr lang="en-US" sz="2400" dirty="0" smtClean="0"/>
              <a:t>99m Tc-</a:t>
            </a:r>
            <a:r>
              <a:rPr lang="en-US" sz="2400" dirty="0" err="1" smtClean="0"/>
              <a:t>nanocolloid</a:t>
            </a:r>
            <a:r>
              <a:rPr lang="en-US" sz="2400" dirty="0" smtClean="0"/>
              <a:t> is administered subcutaneously in the skin, and a high-resolution gamma camera allows assessment and visualization of </a:t>
            </a:r>
            <a:r>
              <a:rPr lang="en-US" sz="2400" dirty="0" smtClean="0"/>
              <a:t>the tracer </a:t>
            </a:r>
            <a:r>
              <a:rPr lang="en-US" sz="2400" dirty="0" smtClean="0"/>
              <a:t>distribution through the lymph vessels, the lymph nodes and up to the liver. </a:t>
            </a:r>
          </a:p>
          <a:p>
            <a:pPr marL="0" indent="0">
              <a:buFont typeface="Wingdings" pitchFamily="2" charset="2"/>
              <a:buNone/>
              <a:defRPr/>
            </a:pPr>
            <a:r>
              <a:rPr lang="en-US" sz="2400" dirty="0"/>
              <a:t> </a:t>
            </a:r>
            <a:r>
              <a:rPr lang="en-US" sz="2400" dirty="0" smtClean="0"/>
              <a:t>                                                            The qualitative </a:t>
            </a:r>
          </a:p>
          <a:p>
            <a:pPr marL="0" indent="0">
              <a:buFont typeface="Wingdings" pitchFamily="2" charset="2"/>
              <a:buNone/>
              <a:defRPr/>
            </a:pPr>
            <a:r>
              <a:rPr lang="en-US" sz="2400" dirty="0"/>
              <a:t> </a:t>
            </a:r>
            <a:r>
              <a:rPr lang="en-US" sz="2400" dirty="0" smtClean="0"/>
              <a:t>                                                            </a:t>
            </a:r>
            <a:r>
              <a:rPr lang="en-US" sz="2400" dirty="0" err="1" smtClean="0"/>
              <a:t>lymphoscintigraphy</a:t>
            </a:r>
            <a:r>
              <a:rPr lang="en-US" sz="2400" dirty="0" smtClean="0"/>
              <a:t> criteria for </a:t>
            </a:r>
          </a:p>
          <a:p>
            <a:pPr marL="0" indent="0">
              <a:buFont typeface="Wingdings" pitchFamily="2" charset="2"/>
              <a:buNone/>
              <a:defRPr/>
            </a:pPr>
            <a:r>
              <a:rPr lang="en-US" sz="2400" dirty="0"/>
              <a:t> </a:t>
            </a:r>
            <a:r>
              <a:rPr lang="en-US" sz="2400" dirty="0" smtClean="0"/>
              <a:t>                                                            lymphatic dysfunction include </a:t>
            </a:r>
          </a:p>
          <a:p>
            <a:pPr marL="0" indent="0">
              <a:buFont typeface="Wingdings" pitchFamily="2" charset="2"/>
              <a:buNone/>
              <a:defRPr/>
            </a:pPr>
            <a:r>
              <a:rPr lang="en-US" sz="2400" dirty="0"/>
              <a:t> </a:t>
            </a:r>
            <a:r>
              <a:rPr lang="en-US" sz="2400" dirty="0" smtClean="0"/>
              <a:t>                                                            delay, asymmetric or absent </a:t>
            </a:r>
            <a:r>
              <a:rPr lang="en-US" sz="2400" dirty="0" err="1" smtClean="0"/>
              <a:t>visu</a:t>
            </a:r>
            <a:r>
              <a:rPr lang="en-US" sz="2400" dirty="0" smtClean="0"/>
              <a:t>-</a:t>
            </a:r>
          </a:p>
          <a:p>
            <a:pPr marL="0" indent="0">
              <a:buFont typeface="Wingdings" pitchFamily="2" charset="2"/>
              <a:buNone/>
              <a:defRPr/>
            </a:pPr>
            <a:r>
              <a:rPr lang="en-US" sz="2400" dirty="0"/>
              <a:t> </a:t>
            </a:r>
            <a:r>
              <a:rPr lang="en-US" sz="2400" dirty="0" smtClean="0"/>
              <a:t>                                                            </a:t>
            </a:r>
            <a:r>
              <a:rPr lang="en-US" sz="2400" dirty="0" err="1" smtClean="0"/>
              <a:t>alization</a:t>
            </a:r>
            <a:r>
              <a:rPr lang="en-US" sz="2400" dirty="0" smtClean="0"/>
              <a:t> of regional lymph nodes </a:t>
            </a:r>
          </a:p>
          <a:p>
            <a:pPr marL="0" indent="0">
              <a:buFont typeface="Wingdings" pitchFamily="2" charset="2"/>
              <a:buNone/>
              <a:defRPr/>
            </a:pPr>
            <a:r>
              <a:rPr lang="en-US" sz="2400" dirty="0"/>
              <a:t> </a:t>
            </a:r>
            <a:r>
              <a:rPr lang="en-US" sz="2400" dirty="0" smtClean="0"/>
              <a:t>                                                            and channels, the presence of                                                                                                                                                                                                           </a:t>
            </a:r>
            <a:r>
              <a:rPr lang="en-US" sz="2400" dirty="0" err="1" smtClean="0"/>
              <a:t>ymphoscintigraphy</a:t>
            </a:r>
            <a:r>
              <a:rPr lang="en-US" sz="2400" dirty="0" smtClean="0"/>
              <a:t>                               </a:t>
            </a:r>
            <a:r>
              <a:rPr lang="ru-RU" sz="2400" dirty="0" smtClean="0"/>
              <a:t>«</a:t>
            </a:r>
            <a:r>
              <a:rPr lang="ru-RU" sz="2400" dirty="0" err="1" smtClean="0"/>
              <a:t>dermal</a:t>
            </a:r>
            <a:r>
              <a:rPr lang="ru-RU" sz="2400" dirty="0" smtClean="0"/>
              <a:t> </a:t>
            </a:r>
            <a:r>
              <a:rPr lang="ru-RU" sz="2400" dirty="0" err="1" smtClean="0"/>
              <a:t>backflow</a:t>
            </a:r>
            <a:r>
              <a:rPr lang="ru-RU" sz="2400" dirty="0" smtClean="0"/>
              <a:t>»</a:t>
            </a:r>
            <a:r>
              <a:rPr lang="en-US" sz="2400" dirty="0" smtClean="0"/>
              <a:t>.</a:t>
            </a:r>
          </a:p>
          <a:p>
            <a:pPr marL="0" indent="0">
              <a:buFont typeface="Wingdings" pitchFamily="2" charset="2"/>
              <a:buNone/>
              <a:defRPr/>
            </a:pPr>
            <a:r>
              <a:rPr lang="en-US" sz="2400" dirty="0"/>
              <a:t> </a:t>
            </a:r>
            <a:r>
              <a:rPr lang="en-US" sz="2400" dirty="0" smtClean="0"/>
              <a:t>                                                            </a:t>
            </a:r>
            <a:r>
              <a:rPr lang="ru-RU" sz="2400" dirty="0" smtClean="0"/>
              <a:t> </a:t>
            </a:r>
            <a:endParaRPr lang="ru-RU" sz="2400" dirty="0"/>
          </a:p>
        </p:txBody>
      </p:sp>
      <p:pic>
        <p:nvPicPr>
          <p:cNvPr id="18436" name="Рисунок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375" y="3500438"/>
            <a:ext cx="4519613" cy="323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70366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625" y="228600"/>
            <a:ext cx="8510588" cy="896938"/>
          </a:xfrm>
        </p:spPr>
        <p:txBody>
          <a:bodyPr/>
          <a:lstStyle/>
          <a:p>
            <a:pPr>
              <a:defRPr/>
            </a:pPr>
            <a:r>
              <a:rPr lang="en-US" dirty="0">
                <a:solidFill>
                  <a:srgbClr val="FFFF00"/>
                </a:solidFill>
              </a:rPr>
              <a:t>Diagnosis of lymphedema</a:t>
            </a:r>
            <a:endParaRPr lang="ru-RU" dirty="0">
              <a:solidFill>
                <a:srgbClr val="FFFF00"/>
              </a:solidFill>
            </a:endParaRPr>
          </a:p>
        </p:txBody>
      </p:sp>
      <p:sp>
        <p:nvSpPr>
          <p:cNvPr id="3" name="Объект 2"/>
          <p:cNvSpPr>
            <a:spLocks noGrp="1"/>
          </p:cNvSpPr>
          <p:nvPr>
            <p:ph idx="1"/>
          </p:nvPr>
        </p:nvSpPr>
        <p:spPr>
          <a:xfrm>
            <a:off x="3779838" y="1676400"/>
            <a:ext cx="5256212" cy="4422775"/>
          </a:xfrm>
        </p:spPr>
        <p:txBody>
          <a:bodyPr/>
          <a:lstStyle/>
          <a:p>
            <a:pPr marL="0" indent="0">
              <a:buFont typeface="Wingdings" pitchFamily="2" charset="2"/>
              <a:buNone/>
              <a:defRPr/>
            </a:pPr>
            <a:r>
              <a:rPr lang="ru-RU" dirty="0" smtClean="0"/>
              <a:t>3. </a:t>
            </a:r>
            <a:r>
              <a:rPr lang="en-US" sz="2400" b="1" dirty="0" smtClean="0"/>
              <a:t>Fluorescence </a:t>
            </a:r>
            <a:r>
              <a:rPr lang="en-US" sz="2400" b="1" dirty="0" err="1" smtClean="0"/>
              <a:t>lymphography</a:t>
            </a:r>
            <a:r>
              <a:rPr lang="ru-RU" sz="2400" b="1" dirty="0" smtClean="0"/>
              <a:t>:</a:t>
            </a:r>
            <a:r>
              <a:rPr lang="ru-RU" sz="2400" dirty="0" smtClean="0"/>
              <a:t> </a:t>
            </a:r>
            <a:r>
              <a:rPr lang="en-US" sz="2400" dirty="0" smtClean="0"/>
              <a:t>after injection of 0,5% </a:t>
            </a:r>
            <a:r>
              <a:rPr lang="en-US" sz="2400" dirty="0" err="1" smtClean="0"/>
              <a:t>Indocyanine</a:t>
            </a:r>
            <a:r>
              <a:rPr lang="en-US" sz="2400" dirty="0" smtClean="0"/>
              <a:t> green subcutaneously at the dorsum of the foot, the dye can be visualized with an infrared light camera. The distribution of the superficial lymph capillary network, signs of dermal backflow and dilatation of lymph collectors can be visualized through the skin.</a:t>
            </a:r>
            <a:endParaRPr lang="ru-RU" sz="2400" dirty="0" smtClean="0"/>
          </a:p>
          <a:p>
            <a:pPr marL="0" indent="0">
              <a:buFont typeface="Wingdings" pitchFamily="2" charset="2"/>
              <a:buNone/>
              <a:defRPr/>
            </a:pPr>
            <a:endParaRPr lang="ru-RU" sz="2400" dirty="0" smtClean="0"/>
          </a:p>
          <a:p>
            <a:pPr marL="0" indent="0">
              <a:buFont typeface="Wingdings" pitchFamily="2" charset="2"/>
              <a:buNone/>
              <a:defRPr/>
            </a:pPr>
            <a:endParaRPr lang="ru-RU" sz="2400" dirty="0"/>
          </a:p>
        </p:txBody>
      </p:sp>
      <p:pic>
        <p:nvPicPr>
          <p:cNvPr id="19460" name="Рисунок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1676400"/>
            <a:ext cx="3597275" cy="494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33395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en-US" dirty="0">
                <a:solidFill>
                  <a:srgbClr val="FFFF00"/>
                </a:solidFill>
              </a:rPr>
              <a:t>Diagnosis of lymphedema</a:t>
            </a:r>
            <a:endParaRPr lang="ru-RU" dirty="0">
              <a:solidFill>
                <a:srgbClr val="FFFF00"/>
              </a:solidFill>
            </a:endParaRPr>
          </a:p>
        </p:txBody>
      </p:sp>
      <p:pic>
        <p:nvPicPr>
          <p:cNvPr id="20483"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50825" y="2133600"/>
            <a:ext cx="3346450" cy="4422775"/>
          </a:xfrm>
          <a:noFill/>
        </p:spPr>
      </p:pic>
      <p:sp>
        <p:nvSpPr>
          <p:cNvPr id="20484" name="Прямоугольник 3"/>
          <p:cNvSpPr>
            <a:spLocks noChangeArrowheads="1"/>
          </p:cNvSpPr>
          <p:nvPr/>
        </p:nvSpPr>
        <p:spPr bwMode="auto">
          <a:xfrm>
            <a:off x="3851275" y="2247900"/>
            <a:ext cx="500538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0" fontAlgn="base" hangingPunct="0">
              <a:spcBef>
                <a:spcPct val="0"/>
              </a:spcBef>
              <a:spcAft>
                <a:spcPct val="0"/>
              </a:spcAft>
            </a:pPr>
            <a:r>
              <a:rPr lang="en-US" altLang="ru-RU" sz="2400" dirty="0" smtClean="0">
                <a:solidFill>
                  <a:prstClr val="white"/>
                </a:solidFill>
              </a:rPr>
              <a:t>4</a:t>
            </a:r>
            <a:r>
              <a:rPr lang="ru-RU" altLang="ru-RU" sz="2400" dirty="0" smtClean="0">
                <a:solidFill>
                  <a:prstClr val="white"/>
                </a:solidFill>
              </a:rPr>
              <a:t>. </a:t>
            </a:r>
            <a:r>
              <a:rPr lang="en-US" altLang="ru-RU" sz="2400" dirty="0" smtClean="0">
                <a:solidFill>
                  <a:prstClr val="white"/>
                </a:solidFill>
              </a:rPr>
              <a:t>CT and MRI techniques</a:t>
            </a:r>
            <a:r>
              <a:rPr lang="ru-RU" altLang="ru-RU" sz="2400" dirty="0" smtClean="0">
                <a:solidFill>
                  <a:prstClr val="white"/>
                </a:solidFill>
              </a:rPr>
              <a:t>:</a:t>
            </a:r>
            <a:endParaRPr lang="en-US" altLang="ru-RU" sz="2400" dirty="0" smtClean="0">
              <a:solidFill>
                <a:prstClr val="white"/>
              </a:solidFill>
            </a:endParaRPr>
          </a:p>
          <a:p>
            <a:pPr eaLnBrk="0" fontAlgn="base" hangingPunct="0">
              <a:spcBef>
                <a:spcPct val="0"/>
              </a:spcBef>
              <a:spcAft>
                <a:spcPct val="0"/>
              </a:spcAft>
            </a:pPr>
            <a:r>
              <a:rPr lang="en-US" altLang="ru-RU" sz="2400" dirty="0" smtClean="0">
                <a:solidFill>
                  <a:prstClr val="white"/>
                </a:solidFill>
              </a:rPr>
              <a:t>Have been introduced to perform anatomical imaging</a:t>
            </a:r>
            <a:r>
              <a:rPr lang="en-US" altLang="ru-RU" sz="2400" dirty="0">
                <a:solidFill>
                  <a:prstClr val="white"/>
                </a:solidFill>
              </a:rPr>
              <a:t>, clarify the localization of edema. </a:t>
            </a:r>
            <a:r>
              <a:rPr lang="en-US" altLang="ru-RU" sz="2400" dirty="0" smtClean="0">
                <a:solidFill>
                  <a:prstClr val="white"/>
                </a:solidFill>
              </a:rPr>
              <a:t>They are used to distinguish between lymphedema and other swellings of the limbs.</a:t>
            </a:r>
            <a:endParaRPr lang="ru-RU" altLang="ru-RU" sz="2400" dirty="0" smtClean="0">
              <a:solidFill>
                <a:prstClr val="white"/>
              </a:solidFill>
            </a:endParaRPr>
          </a:p>
        </p:txBody>
      </p:sp>
    </p:spTree>
    <p:extLst>
      <p:ext uri="{BB962C8B-B14F-4D97-AF65-F5344CB8AC3E}">
        <p14:creationId xmlns:p14="http://schemas.microsoft.com/office/powerpoint/2010/main" val="23263411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625" y="228600"/>
            <a:ext cx="8510588" cy="968375"/>
          </a:xfrm>
        </p:spPr>
        <p:txBody>
          <a:bodyPr/>
          <a:lstStyle/>
          <a:p>
            <a:pPr>
              <a:defRPr/>
            </a:pPr>
            <a:r>
              <a:rPr lang="en-US" sz="4000" dirty="0" smtClean="0">
                <a:solidFill>
                  <a:srgbClr val="FFFF00"/>
                </a:solidFill>
              </a:rPr>
              <a:t>Therapeutic aspects of lymphedema</a:t>
            </a:r>
            <a:endParaRPr lang="ru-RU" sz="4000" dirty="0">
              <a:solidFill>
                <a:srgbClr val="FFFF00"/>
              </a:solidFill>
            </a:endParaRPr>
          </a:p>
        </p:txBody>
      </p:sp>
      <p:sp>
        <p:nvSpPr>
          <p:cNvPr id="3" name="Объект 2"/>
          <p:cNvSpPr>
            <a:spLocks noGrp="1"/>
          </p:cNvSpPr>
          <p:nvPr>
            <p:ph idx="1"/>
          </p:nvPr>
        </p:nvSpPr>
        <p:spPr>
          <a:xfrm>
            <a:off x="301625" y="1341438"/>
            <a:ext cx="8540750" cy="5040312"/>
          </a:xfrm>
        </p:spPr>
        <p:txBody>
          <a:bodyPr/>
          <a:lstStyle/>
          <a:p>
            <a:pPr marL="0" indent="457200">
              <a:buFont typeface="Wingdings" pitchFamily="2" charset="2"/>
              <a:buNone/>
              <a:defRPr/>
            </a:pPr>
            <a:r>
              <a:rPr lang="en-US" sz="2800" dirty="0" smtClean="0"/>
              <a:t>The goals for conservative treatment are to eliminate edema by reducing interstitial fluid production and stimulate lymphatic propulsion by compression. Lymph flow is stimulated by manual lymph  drainage, </a:t>
            </a:r>
            <a:r>
              <a:rPr lang="en-US" sz="2800" dirty="0" err="1" smtClean="0"/>
              <a:t>pressotherapy</a:t>
            </a:r>
            <a:r>
              <a:rPr lang="en-US" sz="2800" dirty="0" smtClean="0"/>
              <a:t> and by exercises to improve functional capacity. In order to minimize the risk of infection, maintenance of skin integrity and proper skin care mandatory</a:t>
            </a:r>
            <a:r>
              <a:rPr lang="en-US" sz="2800" b="1" dirty="0" smtClean="0"/>
              <a:t>.</a:t>
            </a:r>
          </a:p>
          <a:p>
            <a:pPr marL="0" indent="457200">
              <a:buFont typeface="Wingdings" pitchFamily="2" charset="2"/>
              <a:buNone/>
              <a:defRPr/>
            </a:pPr>
            <a:r>
              <a:rPr lang="en-US" b="1" dirty="0" smtClean="0"/>
              <a:t>The combination of these therapeutic modalities is called complex decongestive therapy (CDT).</a:t>
            </a:r>
            <a:endParaRPr lang="ru-RU" dirty="0" smtClean="0"/>
          </a:p>
        </p:txBody>
      </p:sp>
    </p:spTree>
    <p:extLst>
      <p:ext uri="{BB962C8B-B14F-4D97-AF65-F5344CB8AC3E}">
        <p14:creationId xmlns:p14="http://schemas.microsoft.com/office/powerpoint/2010/main" val="27595153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en-US" dirty="0" smtClean="0">
                <a:solidFill>
                  <a:srgbClr val="FFFF00"/>
                </a:solidFill>
              </a:rPr>
              <a:t>Surgical therapy of lymphedema</a:t>
            </a:r>
            <a:endParaRPr lang="ru-RU" dirty="0">
              <a:solidFill>
                <a:srgbClr val="FFFF00"/>
              </a:solidFill>
            </a:endParaRPr>
          </a:p>
        </p:txBody>
      </p:sp>
      <p:sp>
        <p:nvSpPr>
          <p:cNvPr id="3" name="Объект 2"/>
          <p:cNvSpPr>
            <a:spLocks noGrp="1"/>
          </p:cNvSpPr>
          <p:nvPr>
            <p:ph idx="1"/>
          </p:nvPr>
        </p:nvSpPr>
        <p:spPr>
          <a:xfrm>
            <a:off x="301625" y="1676400"/>
            <a:ext cx="8540750" cy="4848944"/>
          </a:xfrm>
        </p:spPr>
        <p:txBody>
          <a:bodyPr/>
          <a:lstStyle/>
          <a:p>
            <a:pPr marL="0" indent="0">
              <a:buNone/>
              <a:defRPr/>
            </a:pPr>
            <a:r>
              <a:rPr lang="en-US" dirty="0"/>
              <a:t>Surgical treatment: reconstructive and </a:t>
            </a:r>
            <a:r>
              <a:rPr lang="en-US" dirty="0" smtClean="0"/>
              <a:t>resection techniques</a:t>
            </a:r>
          </a:p>
          <a:p>
            <a:pPr>
              <a:defRPr/>
            </a:pPr>
            <a:r>
              <a:rPr lang="en-US" sz="2800" dirty="0"/>
              <a:t>Reconstructive </a:t>
            </a:r>
            <a:r>
              <a:rPr lang="en-US" sz="2800" dirty="0" smtClean="0"/>
              <a:t>techniques: </a:t>
            </a:r>
            <a:r>
              <a:rPr lang="en-US" sz="2800" dirty="0" err="1" smtClean="0"/>
              <a:t>lympho</a:t>
            </a:r>
            <a:r>
              <a:rPr lang="en-US" sz="2800" dirty="0" smtClean="0"/>
              <a:t>-venous </a:t>
            </a:r>
            <a:r>
              <a:rPr lang="en-US" sz="2800" dirty="0"/>
              <a:t>shunting, transplantation of vascularized lymph </a:t>
            </a:r>
            <a:r>
              <a:rPr lang="en-US" sz="2800" dirty="0" smtClean="0"/>
              <a:t>nodes</a:t>
            </a:r>
          </a:p>
          <a:p>
            <a:pPr>
              <a:defRPr/>
            </a:pPr>
            <a:r>
              <a:rPr lang="en-US" sz="2800" dirty="0" smtClean="0"/>
              <a:t>Resection techniques: </a:t>
            </a:r>
            <a:r>
              <a:rPr lang="en-US" sz="2800" dirty="0" err="1" smtClean="0"/>
              <a:t>dermolipofascioectomy</a:t>
            </a:r>
            <a:r>
              <a:rPr lang="en-US" sz="2800" dirty="0"/>
              <a:t>. The operation consists in excision of the altered skin, subcutaneous tissue and fascia of the limb; is carried out with the aim of improving the "quality of life</a:t>
            </a:r>
            <a:r>
              <a:rPr lang="en-US" sz="2800" dirty="0" smtClean="0"/>
              <a:t>".</a:t>
            </a:r>
          </a:p>
          <a:p>
            <a:pPr>
              <a:defRPr/>
            </a:pPr>
            <a:r>
              <a:rPr lang="en-US" sz="2800" dirty="0"/>
              <a:t>Reduction surgery: circumferential suction-assisted </a:t>
            </a:r>
            <a:r>
              <a:rPr lang="en-US" sz="2800" dirty="0" err="1" smtClean="0"/>
              <a:t>lipectomy</a:t>
            </a:r>
            <a:r>
              <a:rPr lang="en-US" sz="2800" dirty="0" smtClean="0"/>
              <a:t>.</a:t>
            </a:r>
            <a:endParaRPr lang="ru-RU" sz="2800" dirty="0"/>
          </a:p>
        </p:txBody>
      </p:sp>
    </p:spTree>
    <p:extLst>
      <p:ext uri="{BB962C8B-B14F-4D97-AF65-F5344CB8AC3E}">
        <p14:creationId xmlns:p14="http://schemas.microsoft.com/office/powerpoint/2010/main" val="36780092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rrowheads="1"/>
          </p:cNvSpPr>
          <p:nvPr>
            <p:ph type="title"/>
          </p:nvPr>
        </p:nvSpPr>
        <p:spPr>
          <a:xfrm>
            <a:off x="250825" y="188913"/>
            <a:ext cx="8510588" cy="936625"/>
          </a:xfrm>
        </p:spPr>
        <p:txBody>
          <a:bodyPr/>
          <a:lstStyle/>
          <a:p>
            <a:pPr eaLnBrk="1" hangingPunct="1">
              <a:defRPr/>
            </a:pPr>
            <a:r>
              <a:rPr lang="en-US" altLang="ru-RU" sz="3600" dirty="0" smtClean="0">
                <a:solidFill>
                  <a:srgbClr val="FFFF00"/>
                </a:solidFill>
              </a:rPr>
              <a:t>The lymphatic system</a:t>
            </a:r>
            <a:endParaRPr lang="ru-RU" altLang="ru-RU" sz="3600" dirty="0" smtClean="0">
              <a:solidFill>
                <a:srgbClr val="FFFF00"/>
              </a:solidFill>
            </a:endParaRPr>
          </a:p>
        </p:txBody>
      </p:sp>
      <p:sp>
        <p:nvSpPr>
          <p:cNvPr id="140291" name="Rectangle 3"/>
          <p:cNvSpPr>
            <a:spLocks noGrp="1" noRot="1" noChangeArrowheads="1"/>
          </p:cNvSpPr>
          <p:nvPr>
            <p:ph type="body" idx="1"/>
          </p:nvPr>
        </p:nvSpPr>
        <p:spPr>
          <a:xfrm>
            <a:off x="468313" y="1125538"/>
            <a:ext cx="8251825" cy="5472112"/>
          </a:xfrm>
        </p:spPr>
        <p:txBody>
          <a:bodyPr/>
          <a:lstStyle/>
          <a:p>
            <a:pPr marL="0" lvl="4" indent="457200" algn="just" eaLnBrk="1" hangingPunct="1">
              <a:buNone/>
            </a:pPr>
            <a:r>
              <a:rPr lang="en-US" altLang="ru-RU" sz="2800" dirty="0" smtClean="0">
                <a:effectLst/>
                <a:ea typeface="Calibri" pitchFamily="34" charset="0"/>
                <a:cs typeface="Calibri" pitchFamily="34" charset="0"/>
              </a:rPr>
              <a:t>Lymph vessels are a one-way system: there is no central pump, the lymphatics </a:t>
            </a:r>
            <a:r>
              <a:rPr lang="en-US" altLang="ru-RU" sz="2800" dirty="0" smtClean="0">
                <a:effectLst/>
                <a:ea typeface="Calibri" pitchFamily="34" charset="0"/>
                <a:cs typeface="Calibri" pitchFamily="34" charset="0"/>
              </a:rPr>
              <a:t>start </a:t>
            </a:r>
            <a:r>
              <a:rPr lang="en-US" altLang="ru-RU" sz="2800" dirty="0" smtClean="0">
                <a:effectLst/>
                <a:ea typeface="Calibri" pitchFamily="34" charset="0"/>
                <a:cs typeface="Calibri" pitchFamily="34" charset="0"/>
              </a:rPr>
              <a:t>as minute, blind-ended, endothelial sacs in the intercellular space of all tissues. They transport fluid  from the interstitial space via their own vascular system back to the heart</a:t>
            </a:r>
            <a:r>
              <a:rPr lang="ru-RU" altLang="ru-RU" sz="2800" dirty="0" smtClean="0">
                <a:effectLst/>
                <a:ea typeface="Calibri" pitchFamily="34" charset="0"/>
                <a:cs typeface="Calibri" pitchFamily="34" charset="0"/>
              </a:rPr>
              <a:t>.</a:t>
            </a:r>
          </a:p>
          <a:p>
            <a:pPr marL="0" lvl="4" indent="457200" algn="just" eaLnBrk="1" hangingPunct="1"/>
            <a:r>
              <a:rPr lang="en-US" altLang="ru-RU" sz="1800" dirty="0" smtClean="0">
                <a:effectLst/>
              </a:rPr>
              <a:t>Initial capillaries consist of a single row of endothelial cells without a basal membrane, they do not have </a:t>
            </a:r>
            <a:r>
              <a:rPr lang="en-US" altLang="ru-RU" sz="1800" dirty="0" err="1" smtClean="0">
                <a:effectLst/>
              </a:rPr>
              <a:t>interluminal</a:t>
            </a:r>
            <a:r>
              <a:rPr lang="en-US" altLang="ru-RU" sz="1800" dirty="0" smtClean="0">
                <a:effectLst/>
              </a:rPr>
              <a:t> valves. Endothelial cells are connected to the surrounding elastic fibers in the extracellular matrix. Their main function is uptake of macromolecules and fluid</a:t>
            </a:r>
          </a:p>
          <a:p>
            <a:pPr marL="0" lvl="4" indent="457200" algn="just" eaLnBrk="1" hangingPunct="1"/>
            <a:r>
              <a:rPr lang="en-US" altLang="ru-RU" sz="1800" dirty="0" err="1" smtClean="0">
                <a:effectLst/>
              </a:rPr>
              <a:t>Precollectors</a:t>
            </a:r>
            <a:r>
              <a:rPr lang="en-US" altLang="ru-RU" sz="1800" dirty="0" smtClean="0">
                <a:effectLst/>
              </a:rPr>
              <a:t> consist of endothelial cells surrounded by a basal membrane, have valves that provide lymph flow in one direction</a:t>
            </a:r>
          </a:p>
          <a:p>
            <a:pPr marL="0" lvl="4" indent="457200" algn="just" eaLnBrk="1" hangingPunct="1"/>
            <a:r>
              <a:rPr lang="en-US" altLang="ru-RU" sz="1800" dirty="0">
                <a:effectLst/>
              </a:rPr>
              <a:t>C</a:t>
            </a:r>
            <a:r>
              <a:rPr lang="en-US" altLang="ru-RU" sz="1800" dirty="0" smtClean="0">
                <a:effectLst/>
              </a:rPr>
              <a:t>ollectors consist of a layer of endothelial cells surrounded by a basal membrane, a muscular layer of circular and longitudinal fibers, and adventitia. The muscle layer provides lymphatic peristaltic movement</a:t>
            </a:r>
          </a:p>
          <a:p>
            <a:pPr marL="0" lvl="4" indent="457200" algn="just" eaLnBrk="1" hangingPunct="1"/>
            <a:r>
              <a:rPr lang="en-US" altLang="ru-RU" sz="1800" dirty="0" smtClean="0">
                <a:effectLst/>
              </a:rPr>
              <a:t>Lymphatic vessels transport lymph to the lymph glands</a:t>
            </a:r>
            <a:endParaRPr lang="ru-RU" altLang="ru-RU" sz="1800" dirty="0" smtClean="0"/>
          </a:p>
        </p:txBody>
      </p:sp>
    </p:spTree>
    <p:extLst>
      <p:ext uri="{BB962C8B-B14F-4D97-AF65-F5344CB8AC3E}">
        <p14:creationId xmlns:p14="http://schemas.microsoft.com/office/powerpoint/2010/main" val="1341112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625" y="228600"/>
            <a:ext cx="8510588" cy="823913"/>
          </a:xfrm>
        </p:spPr>
        <p:txBody>
          <a:bodyPr/>
          <a:lstStyle/>
          <a:p>
            <a:pPr>
              <a:defRPr/>
            </a:pPr>
            <a:r>
              <a:rPr lang="en-US" dirty="0">
                <a:solidFill>
                  <a:srgbClr val="FFFF00"/>
                </a:solidFill>
              </a:rPr>
              <a:t>The lymphatic system</a:t>
            </a:r>
            <a:endParaRPr lang="ru-RU" dirty="0">
              <a:solidFill>
                <a:srgbClr val="FFFF00"/>
              </a:solidFill>
            </a:endParaRPr>
          </a:p>
        </p:txBody>
      </p:sp>
      <p:sp>
        <p:nvSpPr>
          <p:cNvPr id="3" name="Объект 2"/>
          <p:cNvSpPr>
            <a:spLocks noGrp="1"/>
          </p:cNvSpPr>
          <p:nvPr>
            <p:ph idx="1"/>
          </p:nvPr>
        </p:nvSpPr>
        <p:spPr>
          <a:xfrm>
            <a:off x="320675" y="1268413"/>
            <a:ext cx="8540750" cy="4422775"/>
          </a:xfrm>
        </p:spPr>
        <p:txBody>
          <a:bodyPr/>
          <a:lstStyle/>
          <a:p>
            <a:pPr>
              <a:defRPr/>
            </a:pPr>
            <a:r>
              <a:rPr lang="en-US" dirty="0" smtClean="0"/>
              <a:t>The functional </a:t>
            </a:r>
            <a:r>
              <a:rPr lang="en-US" dirty="0"/>
              <a:t>unit of the lymphatic vessels is </a:t>
            </a:r>
            <a:r>
              <a:rPr lang="en-US" dirty="0" smtClean="0"/>
              <a:t>a “</a:t>
            </a:r>
            <a:r>
              <a:rPr lang="en-US" dirty="0" err="1" smtClean="0"/>
              <a:t>lymphangion</a:t>
            </a:r>
            <a:r>
              <a:rPr lang="en-US" dirty="0" smtClean="0"/>
              <a:t>” </a:t>
            </a:r>
            <a:r>
              <a:rPr lang="ru-RU" dirty="0" smtClean="0"/>
              <a:t> – </a:t>
            </a:r>
            <a:r>
              <a:rPr lang="en-US" dirty="0" smtClean="0"/>
              <a:t>the segment between two valves. It can contract 10-12 times per minute, create a peristaltic movement that pumps lymph fluid towards vessels</a:t>
            </a:r>
            <a:r>
              <a:rPr lang="ru-RU" dirty="0" smtClean="0"/>
              <a:t>.</a:t>
            </a:r>
            <a:endParaRPr lang="ru-RU" dirty="0"/>
          </a:p>
        </p:txBody>
      </p:sp>
      <p:pic>
        <p:nvPicPr>
          <p:cNvPr id="4100"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3933825"/>
            <a:ext cx="4181475"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4235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en-US" altLang="ru-RU" sz="3600" dirty="0">
                <a:solidFill>
                  <a:srgbClr val="FFFF00"/>
                </a:solidFill>
              </a:rPr>
              <a:t>The lymphatic system</a:t>
            </a:r>
            <a:endParaRPr lang="ru-RU" dirty="0"/>
          </a:p>
        </p:txBody>
      </p:sp>
      <p:sp>
        <p:nvSpPr>
          <p:cNvPr id="3" name="Объект 2"/>
          <p:cNvSpPr>
            <a:spLocks noGrp="1"/>
          </p:cNvSpPr>
          <p:nvPr>
            <p:ph idx="1"/>
          </p:nvPr>
        </p:nvSpPr>
        <p:spPr/>
        <p:txBody>
          <a:bodyPr/>
          <a:lstStyle/>
          <a:p>
            <a:pPr marL="0" indent="0">
              <a:buNone/>
              <a:defRPr/>
            </a:pPr>
            <a:r>
              <a:rPr lang="en-US" dirty="0"/>
              <a:t>Mechanisms providing lymphatic transport</a:t>
            </a:r>
            <a:r>
              <a:rPr lang="en-US" dirty="0" smtClean="0"/>
              <a:t>:</a:t>
            </a:r>
          </a:p>
          <a:p>
            <a:pPr>
              <a:defRPr/>
            </a:pPr>
            <a:r>
              <a:rPr lang="en-US" sz="2800" dirty="0" smtClean="0"/>
              <a:t>Intrinsic propulsion of the lymph collectors and lymph vessels</a:t>
            </a:r>
            <a:endParaRPr lang="ru-RU" sz="2800" dirty="0" smtClean="0"/>
          </a:p>
          <a:p>
            <a:pPr>
              <a:defRPr/>
            </a:pPr>
            <a:r>
              <a:rPr lang="en-US" sz="2800" dirty="0" smtClean="0"/>
              <a:t>External propulsion by means of tissue movement</a:t>
            </a:r>
            <a:endParaRPr lang="ru-RU" sz="2800" dirty="0" smtClean="0"/>
          </a:p>
          <a:p>
            <a:pPr>
              <a:defRPr/>
            </a:pPr>
            <a:r>
              <a:rPr lang="en-US" sz="2800" dirty="0" smtClean="0"/>
              <a:t>Negative intra-thoracic/abdominal pressure, providing a suction pump action on the lymph fluid in thoracic duct</a:t>
            </a:r>
            <a:endParaRPr lang="ru-RU" sz="2800" dirty="0"/>
          </a:p>
        </p:txBody>
      </p:sp>
    </p:spTree>
    <p:extLst>
      <p:ext uri="{BB962C8B-B14F-4D97-AF65-F5344CB8AC3E}">
        <p14:creationId xmlns:p14="http://schemas.microsoft.com/office/powerpoint/2010/main" val="24181040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en-US" sz="4000" dirty="0" smtClean="0">
                <a:solidFill>
                  <a:srgbClr val="FFFF00"/>
                </a:solidFill>
              </a:rPr>
              <a:t>Functions of the </a:t>
            </a:r>
            <a:r>
              <a:rPr lang="en-US" sz="4000" dirty="0" err="1" smtClean="0">
                <a:solidFill>
                  <a:srgbClr val="FFFF00"/>
                </a:solidFill>
              </a:rPr>
              <a:t>Lymphatics</a:t>
            </a:r>
            <a:endParaRPr lang="ru-RU" sz="4000" dirty="0">
              <a:solidFill>
                <a:srgbClr val="FFFF00"/>
              </a:solidFill>
            </a:endParaRPr>
          </a:p>
        </p:txBody>
      </p:sp>
      <p:sp>
        <p:nvSpPr>
          <p:cNvPr id="3" name="Объект 2"/>
          <p:cNvSpPr>
            <a:spLocks noGrp="1"/>
          </p:cNvSpPr>
          <p:nvPr>
            <p:ph idx="1"/>
          </p:nvPr>
        </p:nvSpPr>
        <p:spPr/>
        <p:txBody>
          <a:bodyPr/>
          <a:lstStyle/>
          <a:p>
            <a:pPr>
              <a:defRPr/>
            </a:pPr>
            <a:r>
              <a:rPr lang="en-US" dirty="0"/>
              <a:t>maintaining the interstitial fluid </a:t>
            </a:r>
            <a:r>
              <a:rPr lang="en-US" dirty="0" smtClean="0"/>
              <a:t>balance and </a:t>
            </a:r>
            <a:r>
              <a:rPr lang="en-US" dirty="0"/>
              <a:t>tissue </a:t>
            </a:r>
            <a:r>
              <a:rPr lang="en-US" dirty="0" smtClean="0"/>
              <a:t>pressure</a:t>
            </a:r>
          </a:p>
          <a:p>
            <a:pPr>
              <a:defRPr/>
            </a:pPr>
            <a:r>
              <a:rPr lang="en-US" dirty="0"/>
              <a:t>absorption and transport of macromolecules and lymphatic fluid</a:t>
            </a:r>
            <a:r>
              <a:rPr lang="ru-RU" dirty="0" smtClean="0"/>
              <a:t> </a:t>
            </a:r>
          </a:p>
          <a:p>
            <a:pPr>
              <a:defRPr/>
            </a:pPr>
            <a:r>
              <a:rPr lang="en-US" dirty="0"/>
              <a:t>immune surveillance</a:t>
            </a:r>
            <a:endParaRPr lang="ru-RU" dirty="0"/>
          </a:p>
        </p:txBody>
      </p:sp>
    </p:spTree>
    <p:extLst>
      <p:ext uri="{BB962C8B-B14F-4D97-AF65-F5344CB8AC3E}">
        <p14:creationId xmlns:p14="http://schemas.microsoft.com/office/powerpoint/2010/main" val="31811075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1788" y="549275"/>
            <a:ext cx="8510587" cy="1149350"/>
          </a:xfrm>
        </p:spPr>
        <p:txBody>
          <a:bodyPr/>
          <a:lstStyle/>
          <a:p>
            <a:pPr>
              <a:defRPr/>
            </a:pPr>
            <a:r>
              <a:rPr lang="en-US" sz="3600" dirty="0">
                <a:solidFill>
                  <a:srgbClr val="FFFF00"/>
                </a:solidFill>
              </a:rPr>
              <a:t>L</a:t>
            </a:r>
            <a:r>
              <a:rPr lang="en-US" sz="3600" dirty="0" smtClean="0">
                <a:solidFill>
                  <a:srgbClr val="FFFF00"/>
                </a:solidFill>
              </a:rPr>
              <a:t>ymphatic vessels diseases</a:t>
            </a:r>
            <a:r>
              <a:rPr lang="ru-RU" sz="3600" dirty="0" smtClean="0">
                <a:solidFill>
                  <a:srgbClr val="FFFF00"/>
                </a:solidFill>
              </a:rPr>
              <a:t>.</a:t>
            </a:r>
            <a:br>
              <a:rPr lang="ru-RU" sz="3600" dirty="0" smtClean="0">
                <a:solidFill>
                  <a:srgbClr val="FFFF00"/>
                </a:solidFill>
              </a:rPr>
            </a:br>
            <a:r>
              <a:rPr lang="en-US" sz="3600" dirty="0" smtClean="0">
                <a:solidFill>
                  <a:srgbClr val="FFFF00"/>
                </a:solidFill>
              </a:rPr>
              <a:t>Lymphedema</a:t>
            </a:r>
            <a:r>
              <a:rPr lang="ru-RU" sz="3600" dirty="0" smtClean="0">
                <a:solidFill>
                  <a:srgbClr val="FFFF00"/>
                </a:solidFill>
              </a:rPr>
              <a:t>.</a:t>
            </a:r>
            <a:br>
              <a:rPr lang="ru-RU" sz="3600" dirty="0" smtClean="0">
                <a:solidFill>
                  <a:srgbClr val="FFFF00"/>
                </a:solidFill>
              </a:rPr>
            </a:br>
            <a:endParaRPr lang="ru-RU" sz="3600" dirty="0">
              <a:solidFill>
                <a:srgbClr val="FFFF00"/>
              </a:solidFill>
            </a:endParaRPr>
          </a:p>
        </p:txBody>
      </p:sp>
      <p:sp>
        <p:nvSpPr>
          <p:cNvPr id="3" name="Объект 2"/>
          <p:cNvSpPr>
            <a:spLocks noGrp="1"/>
          </p:cNvSpPr>
          <p:nvPr>
            <p:ph idx="1"/>
          </p:nvPr>
        </p:nvSpPr>
        <p:spPr>
          <a:xfrm>
            <a:off x="3924300" y="1484785"/>
            <a:ext cx="5111750" cy="4896966"/>
          </a:xfrm>
        </p:spPr>
        <p:txBody>
          <a:bodyPr/>
          <a:lstStyle/>
          <a:p>
            <a:pPr>
              <a:defRPr/>
            </a:pPr>
            <a:r>
              <a:rPr lang="en-US" sz="2800" dirty="0"/>
              <a:t>Lymphedema is an abnormal collection of high-protein fluid </a:t>
            </a:r>
            <a:r>
              <a:rPr lang="en-US" sz="2800" dirty="0" smtClean="0"/>
              <a:t>in the </a:t>
            </a:r>
            <a:r>
              <a:rPr lang="en-US" sz="2800" dirty="0" err="1" smtClean="0"/>
              <a:t>interstitium</a:t>
            </a:r>
            <a:r>
              <a:rPr lang="en-US" sz="2800" dirty="0" smtClean="0"/>
              <a:t>. </a:t>
            </a:r>
            <a:r>
              <a:rPr lang="en-US" sz="2800" dirty="0"/>
              <a:t>This swelling, or edema, occurs most commonly in the arm or leg</a:t>
            </a:r>
            <a:r>
              <a:rPr lang="ru-RU" sz="2800" dirty="0" smtClean="0"/>
              <a:t>.</a:t>
            </a:r>
            <a:endParaRPr lang="en-US" sz="2800" dirty="0" smtClean="0"/>
          </a:p>
          <a:p>
            <a:pPr marL="0" indent="0">
              <a:buNone/>
              <a:defRPr/>
            </a:pPr>
            <a:endParaRPr lang="en-US" sz="2800" dirty="0" smtClean="0"/>
          </a:p>
          <a:p>
            <a:pPr>
              <a:defRPr/>
            </a:pPr>
            <a:r>
              <a:rPr lang="en-US" sz="2400" dirty="0" smtClean="0">
                <a:effectLst/>
              </a:rPr>
              <a:t>Any inborn or acquired disruption of lymphatic system will lead to impairment of the lymph transport capacity, which is essential for homeostasis of the </a:t>
            </a:r>
            <a:r>
              <a:rPr lang="en-US" sz="2400" dirty="0" err="1" smtClean="0">
                <a:effectLst/>
              </a:rPr>
              <a:t>interstitium</a:t>
            </a:r>
            <a:r>
              <a:rPr lang="en-US" sz="2400" dirty="0" smtClean="0">
                <a:effectLst/>
              </a:rPr>
              <a:t>.</a:t>
            </a:r>
            <a:endParaRPr lang="ru-RU" sz="2400" dirty="0">
              <a:effectLst/>
            </a:endParaRPr>
          </a:p>
        </p:txBody>
      </p:sp>
      <p:pic>
        <p:nvPicPr>
          <p:cNvPr id="717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775" y="2111375"/>
            <a:ext cx="3548063" cy="391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706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625" y="228600"/>
            <a:ext cx="8510588" cy="968375"/>
          </a:xfrm>
        </p:spPr>
        <p:txBody>
          <a:bodyPr/>
          <a:lstStyle/>
          <a:p>
            <a:pPr>
              <a:defRPr/>
            </a:pPr>
            <a:r>
              <a:rPr lang="en-US" dirty="0" smtClean="0">
                <a:solidFill>
                  <a:srgbClr val="FFFF00"/>
                </a:solidFill>
              </a:rPr>
              <a:t>Lymphedema</a:t>
            </a:r>
            <a:endParaRPr lang="ru-RU" dirty="0">
              <a:solidFill>
                <a:srgbClr val="FFFF00"/>
              </a:solidFill>
            </a:endParaRPr>
          </a:p>
        </p:txBody>
      </p:sp>
      <p:sp>
        <p:nvSpPr>
          <p:cNvPr id="3" name="Объект 2"/>
          <p:cNvSpPr>
            <a:spLocks noGrp="1"/>
          </p:cNvSpPr>
          <p:nvPr>
            <p:ph idx="1"/>
          </p:nvPr>
        </p:nvSpPr>
        <p:spPr>
          <a:xfrm>
            <a:off x="301625" y="1196975"/>
            <a:ext cx="8540750" cy="5184775"/>
          </a:xfrm>
        </p:spPr>
        <p:txBody>
          <a:bodyPr/>
          <a:lstStyle/>
          <a:p>
            <a:pPr marL="514350" indent="-514350">
              <a:buFont typeface="Wingdings" pitchFamily="2" charset="2"/>
              <a:buAutoNum type="arabicPeriod"/>
              <a:defRPr/>
            </a:pPr>
            <a:r>
              <a:rPr lang="en-US" b="1" dirty="0" smtClean="0"/>
              <a:t>Primary lymphedema: </a:t>
            </a:r>
            <a:r>
              <a:rPr lang="en-US" dirty="0" smtClean="0"/>
              <a:t>congenital deficit in the </a:t>
            </a:r>
            <a:r>
              <a:rPr lang="en-US" dirty="0" smtClean="0"/>
              <a:t>numerous </a:t>
            </a:r>
            <a:r>
              <a:rPr lang="en-US" dirty="0" smtClean="0"/>
              <a:t>of lymphatic vessels, lymph vessels hyperplasia, induration of lymph nodes</a:t>
            </a:r>
            <a:r>
              <a:rPr lang="ru-RU" dirty="0" smtClean="0"/>
              <a:t>.</a:t>
            </a:r>
            <a:endParaRPr lang="en-US" dirty="0" smtClean="0"/>
          </a:p>
          <a:p>
            <a:pPr marL="0" indent="0">
              <a:buNone/>
              <a:defRPr/>
            </a:pPr>
            <a:endParaRPr lang="ru-RU" dirty="0" smtClean="0"/>
          </a:p>
          <a:p>
            <a:pPr>
              <a:defRPr/>
            </a:pPr>
            <a:r>
              <a:rPr lang="en-US" dirty="0" smtClean="0"/>
              <a:t>Congenital</a:t>
            </a:r>
            <a:r>
              <a:rPr lang="ru-RU" dirty="0" smtClean="0"/>
              <a:t> (</a:t>
            </a:r>
            <a:r>
              <a:rPr lang="en-US" dirty="0" smtClean="0"/>
              <a:t>since birth</a:t>
            </a:r>
            <a:r>
              <a:rPr lang="ru-RU" dirty="0" smtClean="0"/>
              <a:t>)</a:t>
            </a:r>
          </a:p>
          <a:p>
            <a:pPr>
              <a:defRPr/>
            </a:pPr>
            <a:r>
              <a:rPr lang="en-US" dirty="0" smtClean="0"/>
              <a:t>Praecox</a:t>
            </a:r>
            <a:r>
              <a:rPr lang="ru-RU" dirty="0" smtClean="0"/>
              <a:t> (</a:t>
            </a:r>
            <a:r>
              <a:rPr lang="en-US" dirty="0" err="1" smtClean="0"/>
              <a:t>earlu</a:t>
            </a:r>
            <a:r>
              <a:rPr lang="en-US" dirty="0" smtClean="0"/>
              <a:t>-onset, before </a:t>
            </a:r>
          </a:p>
          <a:p>
            <a:pPr marL="0" indent="0">
              <a:buNone/>
              <a:defRPr/>
            </a:pPr>
            <a:r>
              <a:rPr lang="en-US" dirty="0" smtClean="0"/>
              <a:t>the age of</a:t>
            </a:r>
            <a:r>
              <a:rPr lang="ru-RU" dirty="0" smtClean="0"/>
              <a:t> 35 лет)</a:t>
            </a:r>
          </a:p>
          <a:p>
            <a:pPr>
              <a:defRPr/>
            </a:pPr>
            <a:r>
              <a:rPr lang="en-US" dirty="0" err="1" smtClean="0"/>
              <a:t>Tardum</a:t>
            </a:r>
            <a:r>
              <a:rPr lang="ru-RU" dirty="0" smtClean="0"/>
              <a:t> (</a:t>
            </a:r>
            <a:r>
              <a:rPr lang="en-US" dirty="0" smtClean="0"/>
              <a:t>late-onset, after</a:t>
            </a:r>
          </a:p>
          <a:p>
            <a:pPr marL="0" indent="0">
              <a:buNone/>
              <a:defRPr/>
            </a:pPr>
            <a:r>
              <a:rPr lang="en-US" dirty="0" smtClean="0"/>
              <a:t>The age of</a:t>
            </a:r>
            <a:r>
              <a:rPr lang="ru-RU" dirty="0" smtClean="0"/>
              <a:t> 35 лет)</a:t>
            </a:r>
            <a:endParaRPr lang="ru-RU" dirty="0"/>
          </a:p>
        </p:txBody>
      </p:sp>
      <p:pic>
        <p:nvPicPr>
          <p:cNvPr id="9220" name="Рисунок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3933056"/>
            <a:ext cx="2643187"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47209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en-US" dirty="0" smtClean="0">
                <a:solidFill>
                  <a:srgbClr val="FFFF00"/>
                </a:solidFill>
              </a:rPr>
              <a:t>Primary lymphedema</a:t>
            </a:r>
            <a:endParaRPr lang="ru-RU" dirty="0">
              <a:solidFill>
                <a:srgbClr val="FFFF00"/>
              </a:solidFill>
            </a:endParaRPr>
          </a:p>
        </p:txBody>
      </p:sp>
      <p:sp>
        <p:nvSpPr>
          <p:cNvPr id="3" name="Объект 2"/>
          <p:cNvSpPr>
            <a:spLocks noGrp="1"/>
          </p:cNvSpPr>
          <p:nvPr>
            <p:ph idx="1"/>
          </p:nvPr>
        </p:nvSpPr>
        <p:spPr/>
        <p:txBody>
          <a:bodyPr/>
          <a:lstStyle/>
          <a:p>
            <a:pPr marL="0" indent="457200">
              <a:buFont typeface="Wingdings" pitchFamily="2" charset="2"/>
              <a:buNone/>
              <a:defRPr/>
            </a:pPr>
            <a:r>
              <a:rPr lang="en-US" sz="2000" dirty="0" smtClean="0"/>
              <a:t>Both autosomal dominant and recessive patterns of inheritance have been observed for primary lymphedema, and many single genes and </a:t>
            </a:r>
            <a:r>
              <a:rPr lang="en-US" sz="2000" dirty="0" err="1" smtClean="0"/>
              <a:t>syndromic</a:t>
            </a:r>
            <a:r>
              <a:rPr lang="en-US" sz="2000" dirty="0" smtClean="0"/>
              <a:t> forms have been described</a:t>
            </a:r>
            <a:r>
              <a:rPr lang="ru-RU" sz="2000" dirty="0" smtClean="0"/>
              <a:t>. </a:t>
            </a:r>
          </a:p>
          <a:p>
            <a:pPr marL="0" indent="457200">
              <a:buFont typeface="Wingdings" pitchFamily="2" charset="2"/>
              <a:buNone/>
              <a:defRPr/>
            </a:pPr>
            <a:r>
              <a:rPr lang="en-US" sz="2000" dirty="0" smtClean="0"/>
              <a:t>Isolated lymphedema, single gene: Milroy disease, </a:t>
            </a:r>
            <a:r>
              <a:rPr lang="en-US" sz="2000" dirty="0" err="1" smtClean="0"/>
              <a:t>Meige</a:t>
            </a:r>
            <a:r>
              <a:rPr lang="en-US" sz="2000" dirty="0" smtClean="0"/>
              <a:t>, FOXC2 mutation</a:t>
            </a:r>
            <a:r>
              <a:rPr lang="ru-RU" sz="2000" dirty="0" smtClean="0"/>
              <a:t>.</a:t>
            </a:r>
            <a:endParaRPr lang="en-US" sz="2000" dirty="0" smtClean="0"/>
          </a:p>
          <a:p>
            <a:pPr marL="0" indent="457200">
              <a:buFont typeface="Wingdings" pitchFamily="2" charset="2"/>
              <a:buNone/>
              <a:defRPr/>
            </a:pPr>
            <a:r>
              <a:rPr lang="en-US" sz="2000" dirty="0" smtClean="0"/>
              <a:t>Chromosomal disorder: Turner syndrome, </a:t>
            </a:r>
            <a:r>
              <a:rPr lang="en-US" sz="2000" dirty="0" err="1" smtClean="0"/>
              <a:t>Klinefelter</a:t>
            </a:r>
            <a:r>
              <a:rPr lang="en-US" sz="2000" dirty="0" smtClean="0"/>
              <a:t> syndrome, </a:t>
            </a:r>
            <a:r>
              <a:rPr lang="en-US" sz="2000" dirty="0" err="1" smtClean="0"/>
              <a:t>Trysomy</a:t>
            </a:r>
            <a:r>
              <a:rPr lang="en-US" sz="2000" dirty="0" smtClean="0"/>
              <a:t> 21, </a:t>
            </a:r>
            <a:r>
              <a:rPr lang="en-US" sz="2000" dirty="0" err="1" smtClean="0"/>
              <a:t>Trysomy</a:t>
            </a:r>
            <a:r>
              <a:rPr lang="en-US" sz="2000" dirty="0" smtClean="0"/>
              <a:t> 18.</a:t>
            </a:r>
            <a:endParaRPr lang="ru-RU" sz="2000" dirty="0" smtClean="0"/>
          </a:p>
          <a:p>
            <a:pPr marL="0" indent="457200">
              <a:buFont typeface="Wingdings" pitchFamily="2" charset="2"/>
              <a:buNone/>
              <a:defRPr/>
            </a:pPr>
            <a:r>
              <a:rPr lang="en-US" sz="2000" dirty="0" err="1" smtClean="0"/>
              <a:t>Syndromic</a:t>
            </a:r>
            <a:r>
              <a:rPr lang="en-US" sz="2000" dirty="0" smtClean="0"/>
              <a:t> lymphedema single gene: lymphedema-</a:t>
            </a:r>
            <a:r>
              <a:rPr lang="en-US" sz="2000" dirty="0" err="1" smtClean="0"/>
              <a:t>distichiasis</a:t>
            </a:r>
            <a:r>
              <a:rPr lang="en-US" sz="2000" dirty="0" smtClean="0"/>
              <a:t> syndrome, </a:t>
            </a:r>
            <a:r>
              <a:rPr lang="en-US" sz="2000" dirty="0" err="1" smtClean="0"/>
              <a:t>hypotrichosis</a:t>
            </a:r>
            <a:r>
              <a:rPr lang="en-US" sz="2000" dirty="0" smtClean="0"/>
              <a:t>-lymphedema-telangiectasia syndrome, generalized lymphatic dysplasia.</a:t>
            </a:r>
          </a:p>
          <a:p>
            <a:pPr marL="0" indent="457200">
              <a:buFont typeface="Wingdings" pitchFamily="2" charset="2"/>
              <a:buNone/>
              <a:defRPr/>
            </a:pPr>
            <a:r>
              <a:rPr lang="en-US" sz="2000" dirty="0" err="1" smtClean="0"/>
              <a:t>Dysmorphic</a:t>
            </a:r>
            <a:r>
              <a:rPr lang="en-US" sz="2000" dirty="0" smtClean="0"/>
              <a:t>/</a:t>
            </a:r>
            <a:r>
              <a:rPr lang="en-US" sz="2000" dirty="0" err="1" smtClean="0"/>
              <a:t>syndromic</a:t>
            </a:r>
            <a:r>
              <a:rPr lang="en-US" sz="2000" dirty="0" smtClean="0"/>
              <a:t> multifactorial inheritance: </a:t>
            </a:r>
            <a:r>
              <a:rPr lang="en-US" sz="2000" dirty="0" err="1" smtClean="0"/>
              <a:t>Waltmann</a:t>
            </a:r>
            <a:r>
              <a:rPr lang="en-US" sz="2000" dirty="0" smtClean="0"/>
              <a:t> syndrome, Noonan syndrome, lymphedema </a:t>
            </a:r>
            <a:r>
              <a:rPr lang="en-US" sz="2000" dirty="0" err="1" smtClean="0"/>
              <a:t>hypoparathyroid</a:t>
            </a:r>
            <a:r>
              <a:rPr lang="en-US" sz="2000" dirty="0" smtClean="0"/>
              <a:t> syndrome, </a:t>
            </a:r>
            <a:r>
              <a:rPr lang="en-US" sz="2000" dirty="0" err="1" smtClean="0"/>
              <a:t>emberger</a:t>
            </a:r>
            <a:r>
              <a:rPr lang="en-US" sz="2000" dirty="0" smtClean="0"/>
              <a:t> syndrome (primary lymphedema including genital edema, deafness, </a:t>
            </a:r>
            <a:r>
              <a:rPr lang="en-US" sz="2000" dirty="0" err="1" smtClean="0"/>
              <a:t>myelodysplasia</a:t>
            </a:r>
            <a:r>
              <a:rPr lang="en-US" sz="2000" dirty="0" smtClean="0"/>
              <a:t>)</a:t>
            </a:r>
            <a:r>
              <a:rPr lang="ru-RU" sz="2000" dirty="0" smtClean="0"/>
              <a:t>.</a:t>
            </a:r>
          </a:p>
          <a:p>
            <a:pPr marL="0" indent="457200">
              <a:buFont typeface="Wingdings" pitchFamily="2" charset="2"/>
              <a:buNone/>
              <a:defRPr/>
            </a:pPr>
            <a:endParaRPr lang="ru-RU" sz="2000" dirty="0" smtClean="0"/>
          </a:p>
        </p:txBody>
      </p:sp>
    </p:spTree>
    <p:extLst>
      <p:ext uri="{BB962C8B-B14F-4D97-AF65-F5344CB8AC3E}">
        <p14:creationId xmlns:p14="http://schemas.microsoft.com/office/powerpoint/2010/main" val="38493697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625" y="228600"/>
            <a:ext cx="8510588" cy="968375"/>
          </a:xfrm>
        </p:spPr>
        <p:txBody>
          <a:bodyPr/>
          <a:lstStyle/>
          <a:p>
            <a:pPr>
              <a:defRPr/>
            </a:pPr>
            <a:r>
              <a:rPr lang="en-US" dirty="0">
                <a:solidFill>
                  <a:srgbClr val="FFFF00"/>
                </a:solidFill>
              </a:rPr>
              <a:t>Lymphedema</a:t>
            </a:r>
            <a:endParaRPr lang="ru-RU" dirty="0">
              <a:solidFill>
                <a:srgbClr val="FFFF00"/>
              </a:solidFill>
            </a:endParaRPr>
          </a:p>
        </p:txBody>
      </p:sp>
      <p:sp>
        <p:nvSpPr>
          <p:cNvPr id="3" name="Объект 2"/>
          <p:cNvSpPr>
            <a:spLocks noGrp="1"/>
          </p:cNvSpPr>
          <p:nvPr>
            <p:ph idx="1"/>
          </p:nvPr>
        </p:nvSpPr>
        <p:spPr>
          <a:xfrm>
            <a:off x="323850" y="1268413"/>
            <a:ext cx="5278438" cy="4560887"/>
          </a:xfrm>
        </p:spPr>
        <p:txBody>
          <a:bodyPr/>
          <a:lstStyle/>
          <a:p>
            <a:pPr marL="0" indent="0">
              <a:buFont typeface="Wingdings" pitchFamily="2" charset="2"/>
              <a:buNone/>
              <a:defRPr/>
            </a:pPr>
            <a:r>
              <a:rPr lang="ru-RU" dirty="0" smtClean="0"/>
              <a:t>2. </a:t>
            </a:r>
            <a:r>
              <a:rPr lang="en-US" sz="2800" b="1" dirty="0" smtClean="0"/>
              <a:t>Secondary lymphedema is </a:t>
            </a:r>
            <a:r>
              <a:rPr lang="en-US" sz="2800" dirty="0" smtClean="0"/>
              <a:t>caused </a:t>
            </a:r>
            <a:r>
              <a:rPr lang="en-US" sz="2800" dirty="0" smtClean="0"/>
              <a:t>by damage to the lymphatic transport capacity, by infection (erysipelas, </a:t>
            </a:r>
            <a:r>
              <a:rPr lang="en-US" sz="2800" dirty="0" err="1" smtClean="0"/>
              <a:t>filariasis</a:t>
            </a:r>
            <a:r>
              <a:rPr lang="en-US" sz="2800" dirty="0" smtClean="0"/>
              <a:t>), trauma, surgery, radiotherapy, </a:t>
            </a:r>
            <a:r>
              <a:rPr lang="en-US" sz="2800" dirty="0" err="1" smtClean="0"/>
              <a:t>tumours</a:t>
            </a:r>
            <a:r>
              <a:rPr lang="en-US" sz="2800" dirty="0" smtClean="0"/>
              <a:t>, metastasis, in morbidly obese patients.</a:t>
            </a:r>
            <a:r>
              <a:rPr lang="ru-RU" sz="2800" dirty="0" smtClean="0"/>
              <a:t> </a:t>
            </a:r>
            <a:endParaRPr lang="en-US" sz="2800" dirty="0" smtClean="0"/>
          </a:p>
          <a:p>
            <a:pPr marL="0" indent="0">
              <a:buFont typeface="Wingdings" pitchFamily="2" charset="2"/>
              <a:buNone/>
              <a:defRPr/>
            </a:pPr>
            <a:r>
              <a:rPr lang="en-US" sz="2800" dirty="0" smtClean="0"/>
              <a:t>Malignant lymphedema can arise when a malignant </a:t>
            </a:r>
            <a:r>
              <a:rPr lang="en-US" sz="2800" dirty="0" err="1" smtClean="0"/>
              <a:t>tumour</a:t>
            </a:r>
            <a:r>
              <a:rPr lang="en-US" sz="2800" dirty="0" smtClean="0"/>
              <a:t> </a:t>
            </a:r>
            <a:r>
              <a:rPr lang="en-US" sz="2800" dirty="0" smtClean="0"/>
              <a:t>compress a lymphatic vessels bundle.</a:t>
            </a:r>
            <a:endParaRPr lang="ru-RU" sz="2800" dirty="0"/>
          </a:p>
        </p:txBody>
      </p:sp>
      <p:pic>
        <p:nvPicPr>
          <p:cNvPr id="11268" name="Picture 4" descr="G:\слайды сборные\Володина рука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1557338"/>
            <a:ext cx="2881313" cy="511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679088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Облак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блака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Облака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Облака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Облака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Облака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Облака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Облака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Облака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Облака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Облак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блака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Облака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Облака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Облака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Облака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Облака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Облака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Облака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Облака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Облак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блака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Облака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Облака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Облака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Облака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Облака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Облака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Облака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Облака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Облак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блака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Облака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Облака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Облака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Облака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Облака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Облака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Облака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Облака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Облак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блака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Облака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Облака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Облака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Облака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Облака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Облака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Облака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Облака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3_Облак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блака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Облака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Облака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Облака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Облака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Облака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Облака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Облака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Облака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Облак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блака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Облака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Облака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Облака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Облака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Облака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Облака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Облака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Облака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Облак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блака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Облака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Облака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Облака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Облака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Облака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Облака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Облака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Облака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6_Облак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блака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Облака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Облака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Облака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Облака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Облака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Облака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Облака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Облака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Облак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блака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Облака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Облака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Облака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Облака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Облака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Облака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Облака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Облака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Облак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блака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Облака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Облака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Облака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Облака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Облака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Облака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Облака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Облака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Облак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блака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Облака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Облака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Облака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Облака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Облака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Облака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Облака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Облака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Облак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блака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Облака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Облака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Облака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Облака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Облака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Облака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Облака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Облака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Облак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блака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Облака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Облака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Облака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Облака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Облака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Облака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Облака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Облака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Облак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блака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Облака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Облака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Облака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Облака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Облака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Облака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Облака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Облака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Облак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блака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Облака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Облака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Облака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Облака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Облака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Облака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Облака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Облака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Облак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блака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Облака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Облака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Облака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Облака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Облака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Облака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Облака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Облака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Облак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блака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Облака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Облака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Облака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Облака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Облака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Облака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Облака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Облака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Облак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блака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Облака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Облака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Облака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Облака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Облака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Облака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Облака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Облака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862</TotalTime>
  <Words>1160</Words>
  <Application>Microsoft Office PowerPoint</Application>
  <PresentationFormat>Экран (4:3)</PresentationFormat>
  <Paragraphs>86</Paragraphs>
  <Slides>19</Slides>
  <Notes>0</Notes>
  <HiddenSlides>0</HiddenSlides>
  <MMClips>0</MMClips>
  <ScaleCrop>false</ScaleCrop>
  <HeadingPairs>
    <vt:vector size="4" baseType="variant">
      <vt:variant>
        <vt:lpstr>Тема</vt:lpstr>
      </vt:variant>
      <vt:variant>
        <vt:i4>20</vt:i4>
      </vt:variant>
      <vt:variant>
        <vt:lpstr>Заголовки слайдов</vt:lpstr>
      </vt:variant>
      <vt:variant>
        <vt:i4>19</vt:i4>
      </vt:variant>
    </vt:vector>
  </HeadingPairs>
  <TitlesOfParts>
    <vt:vector size="39" baseType="lpstr">
      <vt:lpstr>Тема Office</vt:lpstr>
      <vt:lpstr>Облака</vt:lpstr>
      <vt:lpstr>1_Облака</vt:lpstr>
      <vt:lpstr>2_Облака</vt:lpstr>
      <vt:lpstr>3_Облака</vt:lpstr>
      <vt:lpstr>4_Облака</vt:lpstr>
      <vt:lpstr>5_Облака</vt:lpstr>
      <vt:lpstr>7_Облака</vt:lpstr>
      <vt:lpstr>6_Облака</vt:lpstr>
      <vt:lpstr>8_Облака</vt:lpstr>
      <vt:lpstr>9_Облака</vt:lpstr>
      <vt:lpstr>10_Облака</vt:lpstr>
      <vt:lpstr>11_Облака</vt:lpstr>
      <vt:lpstr>12_Облака</vt:lpstr>
      <vt:lpstr>13_Облака</vt:lpstr>
      <vt:lpstr>14_Облака</vt:lpstr>
      <vt:lpstr>15_Облака</vt:lpstr>
      <vt:lpstr>16_Облака</vt:lpstr>
      <vt:lpstr>17_Облака</vt:lpstr>
      <vt:lpstr>18_Облака</vt:lpstr>
      <vt:lpstr>Differential diagnosis of lymphatic system diseases</vt:lpstr>
      <vt:lpstr>The lymphatic system</vt:lpstr>
      <vt:lpstr>The lymphatic system</vt:lpstr>
      <vt:lpstr>The lymphatic system</vt:lpstr>
      <vt:lpstr>Functions of the Lymphatics</vt:lpstr>
      <vt:lpstr>Lymphatic vessels diseases. Lymphedema. </vt:lpstr>
      <vt:lpstr>Lymphedema</vt:lpstr>
      <vt:lpstr>Primary lymphedema</vt:lpstr>
      <vt:lpstr>Lymphedema</vt:lpstr>
      <vt:lpstr>The clinical picture of lymphedema</vt:lpstr>
      <vt:lpstr>The clinical picture of lymphedema</vt:lpstr>
      <vt:lpstr>Stages of lymphedema</vt:lpstr>
      <vt:lpstr>The other causes of the lower extremities edema</vt:lpstr>
      <vt:lpstr>Diagnosis of lymphedema</vt:lpstr>
      <vt:lpstr>Diagnosis of lymphedema</vt:lpstr>
      <vt:lpstr>Diagnosis of lymphedema</vt:lpstr>
      <vt:lpstr>Diagnosis of lymphedema</vt:lpstr>
      <vt:lpstr>Therapeutic aspects of lymphedema</vt:lpstr>
      <vt:lpstr>Surgical therapy of lymphedema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Дифференциальная диагностика заболеваний лимфатической системы</dc:title>
  <dc:creator>Березко Марина Петровна</dc:creator>
  <cp:lastModifiedBy>Марина П. Березко</cp:lastModifiedBy>
  <cp:revision>40</cp:revision>
  <dcterms:created xsi:type="dcterms:W3CDTF">2017-12-10T10:51:08Z</dcterms:created>
  <dcterms:modified xsi:type="dcterms:W3CDTF">2017-12-14T13:54:37Z</dcterms:modified>
</cp:coreProperties>
</file>