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57" r:id="rId11"/>
  </p:sldIdLst>
  <p:sldSz cx="9144000" cy="6858000" type="screen4x3"/>
  <p:notesSz cx="6858000" cy="9777413"/>
  <p:custDataLst>
    <p:tags r:id="rId1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60F9"/>
    <a:srgbClr val="3365FB"/>
    <a:srgbClr val="00B7A5"/>
    <a:srgbClr val="F76681"/>
    <a:srgbClr val="D49FFF"/>
    <a:srgbClr val="A2C1FE"/>
    <a:srgbClr val="8CF4EA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7" autoAdjust="0"/>
    <p:restoredTop sz="94660"/>
  </p:normalViewPr>
  <p:slideViewPr>
    <p:cSldViewPr>
      <p:cViewPr>
        <p:scale>
          <a:sx n="111" d="100"/>
          <a:sy n="111" d="100"/>
        </p:scale>
        <p:origin x="-78" y="-72"/>
      </p:cViewPr>
      <p:guideLst>
        <p:guide orient="horz" pos="3954"/>
        <p:guide orient="horz" pos="330"/>
        <p:guide orient="horz" pos="1182"/>
        <p:guide orient="horz" pos="1098"/>
        <p:guide orient="horz" pos="4110"/>
        <p:guide pos="255"/>
        <p:guide pos="5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54" y="-114"/>
      </p:cViewPr>
      <p:guideLst>
        <p:guide orient="horz" pos="30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AF89A-6957-4278-A790-639F88E9FF11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297592D-61AF-4EE6-B2FF-50CA711400EE}">
      <dgm:prSet phldrT="[Text]" custT="1"/>
      <dgm:spPr/>
      <dgm:t>
        <a:bodyPr/>
        <a:lstStyle/>
        <a:p>
          <a:r>
            <a:rPr lang="ru-RU" sz="2000" b="1" i="1" dirty="0" smtClean="0"/>
            <a:t>Медицинский Советник</a:t>
          </a:r>
          <a:endParaRPr lang="en-US" sz="2000" b="1" i="1" dirty="0"/>
        </a:p>
      </dgm:t>
    </dgm:pt>
    <dgm:pt modelId="{0E05DC7F-66D0-4E40-A579-2075DB07461E}" type="parTrans" cxnId="{EB388E9A-89C8-42C5-9E90-9F8FC735C4BB}">
      <dgm:prSet/>
      <dgm:spPr/>
      <dgm:t>
        <a:bodyPr/>
        <a:lstStyle/>
        <a:p>
          <a:endParaRPr lang="en-US"/>
        </a:p>
      </dgm:t>
    </dgm:pt>
    <dgm:pt modelId="{501CACD5-E09B-4F5B-A7DA-ACA282799491}" type="sibTrans" cxnId="{EB388E9A-89C8-42C5-9E90-9F8FC735C4BB}">
      <dgm:prSet/>
      <dgm:spPr/>
      <dgm:t>
        <a:bodyPr/>
        <a:lstStyle/>
        <a:p>
          <a:endParaRPr lang="en-US"/>
        </a:p>
      </dgm:t>
    </dgm:pt>
    <dgm:pt modelId="{FB893479-400D-4C16-B08F-0FF6D8DE79CE}">
      <dgm:prSet phldrT="[Text]" custT="1"/>
      <dgm:spPr/>
      <dgm:t>
        <a:bodyPr/>
        <a:lstStyle/>
        <a:p>
          <a:r>
            <a:rPr lang="ru-RU" sz="1600" dirty="0" smtClean="0"/>
            <a:t>Тренинг по нозологии, механизму действия препарата, клиническим  </a:t>
          </a:r>
          <a:r>
            <a:rPr lang="ru-RU" sz="1600" dirty="0" smtClean="0"/>
            <a:t>исследованиям </a:t>
          </a:r>
          <a:endParaRPr lang="en-US" sz="1600" dirty="0"/>
        </a:p>
      </dgm:t>
    </dgm:pt>
    <dgm:pt modelId="{E9229FA9-605D-45D5-ABAB-60B79916DB3A}" type="parTrans" cxnId="{8D7B815E-4581-4808-A200-0BB91509F53F}">
      <dgm:prSet/>
      <dgm:spPr/>
      <dgm:t>
        <a:bodyPr/>
        <a:lstStyle/>
        <a:p>
          <a:endParaRPr lang="en-US"/>
        </a:p>
      </dgm:t>
    </dgm:pt>
    <dgm:pt modelId="{B65BE556-E31D-4F3D-853D-C17C8D127213}" type="sibTrans" cxnId="{8D7B815E-4581-4808-A200-0BB91509F53F}">
      <dgm:prSet/>
      <dgm:spPr/>
      <dgm:t>
        <a:bodyPr/>
        <a:lstStyle/>
        <a:p>
          <a:endParaRPr lang="en-US"/>
        </a:p>
      </dgm:t>
    </dgm:pt>
    <dgm:pt modelId="{1CED712E-C54C-4E31-A439-B4BFEA8810C6}">
      <dgm:prSet phldrT="[Text]" custT="1"/>
      <dgm:spPr/>
      <dgm:t>
        <a:bodyPr/>
        <a:lstStyle/>
        <a:p>
          <a:r>
            <a:rPr lang="ru-RU" sz="1600" dirty="0" smtClean="0"/>
            <a:t>Подготовка и проведение  образовательных мероприятий/Экспертных Советов</a:t>
          </a:r>
          <a:endParaRPr lang="en-US" sz="1600" dirty="0"/>
        </a:p>
      </dgm:t>
    </dgm:pt>
    <dgm:pt modelId="{91CA0597-9C75-4A1E-B9BD-88C0A3705224}" type="parTrans" cxnId="{7E61A0B2-CAB5-4672-8220-D9B4DD4EC182}">
      <dgm:prSet/>
      <dgm:spPr/>
      <dgm:t>
        <a:bodyPr/>
        <a:lstStyle/>
        <a:p>
          <a:endParaRPr lang="en-US"/>
        </a:p>
      </dgm:t>
    </dgm:pt>
    <dgm:pt modelId="{B1BDD6E1-F914-4011-A00F-564FDE656705}" type="sibTrans" cxnId="{7E61A0B2-CAB5-4672-8220-D9B4DD4EC182}">
      <dgm:prSet/>
      <dgm:spPr/>
      <dgm:t>
        <a:bodyPr/>
        <a:lstStyle/>
        <a:p>
          <a:endParaRPr lang="en-US"/>
        </a:p>
      </dgm:t>
    </dgm:pt>
    <dgm:pt modelId="{67D4F6D5-9E48-4EF5-AEBB-5EA94D935EE5}">
      <dgm:prSet phldrT="[Text]" custT="1"/>
      <dgm:spPr/>
      <dgm:t>
        <a:bodyPr/>
        <a:lstStyle/>
        <a:p>
          <a:r>
            <a:rPr lang="ru-RU" sz="2000" b="1" i="1" dirty="0" smtClean="0"/>
            <a:t>Специалист по медицинской информации</a:t>
          </a:r>
          <a:endParaRPr lang="en-US" sz="2000" b="1" i="1" dirty="0"/>
        </a:p>
      </dgm:t>
    </dgm:pt>
    <dgm:pt modelId="{57CDB246-ECD4-4845-A3A5-FE1A2260F1F2}" type="parTrans" cxnId="{A8BFEA9D-5A82-4824-B598-472CF25E2D08}">
      <dgm:prSet/>
      <dgm:spPr/>
      <dgm:t>
        <a:bodyPr/>
        <a:lstStyle/>
        <a:p>
          <a:endParaRPr lang="en-US"/>
        </a:p>
      </dgm:t>
    </dgm:pt>
    <dgm:pt modelId="{F58A0D38-9997-44B6-8C6A-27D64A51B47D}" type="sibTrans" cxnId="{A8BFEA9D-5A82-4824-B598-472CF25E2D08}">
      <dgm:prSet/>
      <dgm:spPr/>
      <dgm:t>
        <a:bodyPr/>
        <a:lstStyle/>
        <a:p>
          <a:endParaRPr lang="en-US"/>
        </a:p>
      </dgm:t>
    </dgm:pt>
    <dgm:pt modelId="{8565A5AB-CA83-4583-95D8-39A04272AEB6}">
      <dgm:prSet phldrT="[Text]" custT="1"/>
      <dgm:spPr/>
      <dgm:t>
        <a:bodyPr/>
        <a:lstStyle/>
        <a:p>
          <a:r>
            <a:rPr lang="ru-RU" sz="2000" b="1" i="1" dirty="0" smtClean="0"/>
            <a:t>Специалист по фармаконадзору</a:t>
          </a:r>
          <a:endParaRPr lang="en-US" sz="2000" b="1" i="1" dirty="0"/>
        </a:p>
      </dgm:t>
    </dgm:pt>
    <dgm:pt modelId="{82EA9525-FEBE-4922-AF9B-1BB86E715B3D}" type="parTrans" cxnId="{0631F550-AEF3-4354-9DE8-451FB6600D50}">
      <dgm:prSet/>
      <dgm:spPr/>
      <dgm:t>
        <a:bodyPr/>
        <a:lstStyle/>
        <a:p>
          <a:endParaRPr lang="en-US"/>
        </a:p>
      </dgm:t>
    </dgm:pt>
    <dgm:pt modelId="{61DC7060-1C14-49E1-821A-8093F89F90FC}" type="sibTrans" cxnId="{0631F550-AEF3-4354-9DE8-451FB6600D50}">
      <dgm:prSet/>
      <dgm:spPr/>
      <dgm:t>
        <a:bodyPr/>
        <a:lstStyle/>
        <a:p>
          <a:endParaRPr lang="en-US"/>
        </a:p>
      </dgm:t>
    </dgm:pt>
    <dgm:pt modelId="{9D6ADE21-43B8-44B3-8A75-5056D09B6CA6}">
      <dgm:prSet phldrT="[Text]" custT="1"/>
      <dgm:spPr/>
      <dgm:t>
        <a:bodyPr/>
        <a:lstStyle/>
        <a:p>
          <a:r>
            <a:rPr lang="ru-RU" sz="1600" dirty="0" smtClean="0"/>
            <a:t>Основы системы фармаконадзора </a:t>
          </a:r>
          <a:endParaRPr lang="en-US" sz="1600" dirty="0"/>
        </a:p>
      </dgm:t>
    </dgm:pt>
    <dgm:pt modelId="{20FE3D3F-FB9C-4696-A43A-671E510D387C}" type="parTrans" cxnId="{A3DDA288-BACE-4436-A833-A15371DF57BE}">
      <dgm:prSet/>
      <dgm:spPr/>
      <dgm:t>
        <a:bodyPr/>
        <a:lstStyle/>
        <a:p>
          <a:endParaRPr lang="en-US"/>
        </a:p>
      </dgm:t>
    </dgm:pt>
    <dgm:pt modelId="{8CB6A386-498B-4CAE-85E7-3CCF48B19A29}" type="sibTrans" cxnId="{A3DDA288-BACE-4436-A833-A15371DF57BE}">
      <dgm:prSet/>
      <dgm:spPr/>
      <dgm:t>
        <a:bodyPr/>
        <a:lstStyle/>
        <a:p>
          <a:endParaRPr lang="en-US"/>
        </a:p>
      </dgm:t>
    </dgm:pt>
    <dgm:pt modelId="{1276D198-26FA-421F-89E5-0A2E3A4D1D62}">
      <dgm:prSet phldrT="[Text]" custT="1"/>
      <dgm:spPr/>
      <dgm:t>
        <a:bodyPr/>
        <a:lstStyle/>
        <a:p>
          <a:r>
            <a:rPr lang="ru-RU" sz="1600" dirty="0" smtClean="0"/>
            <a:t>Правила </a:t>
          </a:r>
          <a:r>
            <a:rPr lang="ru-RU" sz="1600" dirty="0" err="1" smtClean="0"/>
            <a:t>репортирования</a:t>
          </a:r>
          <a:r>
            <a:rPr lang="ru-RU" sz="1600" dirty="0" smtClean="0"/>
            <a:t> нежелательных явлений (НЯ)</a:t>
          </a:r>
          <a:endParaRPr lang="en-US" sz="1600" dirty="0"/>
        </a:p>
      </dgm:t>
    </dgm:pt>
    <dgm:pt modelId="{2D2630D3-A4D0-4B64-841B-D98EBCEB6300}" type="parTrans" cxnId="{EACFE425-305A-4E6E-A046-F42EFB1194C0}">
      <dgm:prSet/>
      <dgm:spPr/>
      <dgm:t>
        <a:bodyPr/>
        <a:lstStyle/>
        <a:p>
          <a:endParaRPr lang="en-US"/>
        </a:p>
      </dgm:t>
    </dgm:pt>
    <dgm:pt modelId="{9805BEA5-FFAA-4F37-BE8D-1BDB6D7316A3}" type="sibTrans" cxnId="{EACFE425-305A-4E6E-A046-F42EFB1194C0}">
      <dgm:prSet/>
      <dgm:spPr/>
      <dgm:t>
        <a:bodyPr/>
        <a:lstStyle/>
        <a:p>
          <a:endParaRPr lang="en-US"/>
        </a:p>
      </dgm:t>
    </dgm:pt>
    <dgm:pt modelId="{23DEE3AD-8FE2-4391-91FD-D8D2A4A4E8D7}">
      <dgm:prSet phldrT="[Text]" custT="1"/>
      <dgm:spPr/>
      <dgm:t>
        <a:bodyPr/>
        <a:lstStyle/>
        <a:p>
          <a:r>
            <a:rPr lang="ru-RU" sz="1600" dirty="0" smtClean="0"/>
            <a:t>Презентационные навыки/коммуникационные навыки</a:t>
          </a:r>
          <a:endParaRPr lang="en-US" sz="1600" dirty="0"/>
        </a:p>
      </dgm:t>
    </dgm:pt>
    <dgm:pt modelId="{875F6644-B90F-4F23-B298-4CF3EB9E4944}" type="parTrans" cxnId="{467ECD91-D4A6-47FF-A143-E241749C9C19}">
      <dgm:prSet/>
      <dgm:spPr/>
      <dgm:t>
        <a:bodyPr/>
        <a:lstStyle/>
        <a:p>
          <a:endParaRPr lang="en-US"/>
        </a:p>
      </dgm:t>
    </dgm:pt>
    <dgm:pt modelId="{D05D85B8-38CD-4C91-A87E-8941C54EE659}" type="sibTrans" cxnId="{467ECD91-D4A6-47FF-A143-E241749C9C19}">
      <dgm:prSet/>
      <dgm:spPr/>
      <dgm:t>
        <a:bodyPr/>
        <a:lstStyle/>
        <a:p>
          <a:endParaRPr lang="en-US"/>
        </a:p>
      </dgm:t>
    </dgm:pt>
    <dgm:pt modelId="{AE7E0B16-6922-4602-BDE1-DF329B2CC3E8}">
      <dgm:prSet phldrT="[Text]" custT="1"/>
      <dgm:spPr/>
      <dgm:t>
        <a:bodyPr/>
        <a:lstStyle/>
        <a:p>
          <a:r>
            <a:rPr lang="ru-RU" sz="1600" dirty="0" smtClean="0"/>
            <a:t>Работа с ведущими экспертами по внедрению новых стандартов лечения</a:t>
          </a:r>
          <a:endParaRPr lang="en-US" sz="1600" dirty="0"/>
        </a:p>
      </dgm:t>
    </dgm:pt>
    <dgm:pt modelId="{44AADE8F-2E9E-4E6F-BAC9-6DF3AC2D1724}" type="parTrans" cxnId="{5E88337D-8A80-4F67-9BE1-D5A5BC80AFAF}">
      <dgm:prSet/>
      <dgm:spPr/>
      <dgm:t>
        <a:bodyPr/>
        <a:lstStyle/>
        <a:p>
          <a:endParaRPr lang="en-US"/>
        </a:p>
      </dgm:t>
    </dgm:pt>
    <dgm:pt modelId="{FE47A095-BF5D-4226-B039-B1A51D6D5AE3}" type="sibTrans" cxnId="{5E88337D-8A80-4F67-9BE1-D5A5BC80AFAF}">
      <dgm:prSet/>
      <dgm:spPr/>
      <dgm:t>
        <a:bodyPr/>
        <a:lstStyle/>
        <a:p>
          <a:endParaRPr lang="en-US"/>
        </a:p>
      </dgm:t>
    </dgm:pt>
    <dgm:pt modelId="{363386F0-D151-4205-ABD4-1BF14DCFBD2B}">
      <dgm:prSet phldrT="[Text]" custT="1"/>
      <dgm:spPr/>
      <dgm:t>
        <a:bodyPr/>
        <a:lstStyle/>
        <a:p>
          <a:r>
            <a:rPr lang="ru-RU" sz="1600" dirty="0" smtClean="0"/>
            <a:t>Периодические отчеты по безопасности лекарственных  препаратов (ЛП)</a:t>
          </a:r>
          <a:endParaRPr lang="en-US" sz="1600" dirty="0"/>
        </a:p>
      </dgm:t>
    </dgm:pt>
    <dgm:pt modelId="{70171E61-1C44-4A84-923B-E338D72FB018}" type="parTrans" cxnId="{0840CE83-EE18-4E93-BF73-C376E87ECE6B}">
      <dgm:prSet/>
      <dgm:spPr/>
      <dgm:t>
        <a:bodyPr/>
        <a:lstStyle/>
        <a:p>
          <a:endParaRPr lang="en-US"/>
        </a:p>
      </dgm:t>
    </dgm:pt>
    <dgm:pt modelId="{EE793592-66E9-49B6-AEDB-C213493C07E5}" type="sibTrans" cxnId="{0840CE83-EE18-4E93-BF73-C376E87ECE6B}">
      <dgm:prSet/>
      <dgm:spPr/>
      <dgm:t>
        <a:bodyPr/>
        <a:lstStyle/>
        <a:p>
          <a:endParaRPr lang="en-US"/>
        </a:p>
      </dgm:t>
    </dgm:pt>
    <dgm:pt modelId="{F27FF0A0-86D6-43EB-8AFC-D1090D545C7C}">
      <dgm:prSet phldrT="[Text]" custT="1"/>
      <dgm:spPr/>
      <dgm:t>
        <a:bodyPr/>
        <a:lstStyle/>
        <a:p>
          <a:r>
            <a:rPr lang="ru-RU" sz="1600" dirty="0" smtClean="0"/>
            <a:t>Система минимизации рисков НЯ</a:t>
          </a:r>
          <a:endParaRPr lang="en-US" sz="1600" dirty="0"/>
        </a:p>
      </dgm:t>
    </dgm:pt>
    <dgm:pt modelId="{BFCAA436-8DA8-4FF4-BA5A-6DE10686D3F4}" type="parTrans" cxnId="{2BB15668-2C77-4677-BC4C-096E81F86113}">
      <dgm:prSet/>
      <dgm:spPr/>
      <dgm:t>
        <a:bodyPr/>
        <a:lstStyle/>
        <a:p>
          <a:endParaRPr lang="en-US"/>
        </a:p>
      </dgm:t>
    </dgm:pt>
    <dgm:pt modelId="{579E9DF7-31EF-48F4-9886-D30793AB116F}" type="sibTrans" cxnId="{2BB15668-2C77-4677-BC4C-096E81F86113}">
      <dgm:prSet/>
      <dgm:spPr/>
      <dgm:t>
        <a:bodyPr/>
        <a:lstStyle/>
        <a:p>
          <a:endParaRPr lang="en-US"/>
        </a:p>
      </dgm:t>
    </dgm:pt>
    <dgm:pt modelId="{DCB44FB5-278E-4C5A-B7AE-4FFF04570F75}">
      <dgm:prSet phldrT="[Text]" custT="1"/>
      <dgm:spPr/>
      <dgm:t>
        <a:bodyPr/>
        <a:lstStyle/>
        <a:p>
          <a:endParaRPr lang="en-US" sz="1600" dirty="0"/>
        </a:p>
      </dgm:t>
    </dgm:pt>
    <dgm:pt modelId="{567705D8-4076-4059-8403-29ECDD82FD62}" type="parTrans" cxnId="{7D795160-F2FD-40D8-B974-4653519DDEBB}">
      <dgm:prSet/>
      <dgm:spPr/>
      <dgm:t>
        <a:bodyPr/>
        <a:lstStyle/>
        <a:p>
          <a:endParaRPr lang="ru-RU"/>
        </a:p>
      </dgm:t>
    </dgm:pt>
    <dgm:pt modelId="{DD712A1E-22C7-449C-AE5C-AA0EF2F262E1}" type="sibTrans" cxnId="{7D795160-F2FD-40D8-B974-4653519DDEBB}">
      <dgm:prSet/>
      <dgm:spPr/>
      <dgm:t>
        <a:bodyPr/>
        <a:lstStyle/>
        <a:p>
          <a:endParaRPr lang="ru-RU"/>
        </a:p>
      </dgm:t>
    </dgm:pt>
    <dgm:pt modelId="{B6632E33-A609-4ABB-92D4-B0207AD35DFC}">
      <dgm:prSet phldrT="[Text]" custT="1"/>
      <dgm:spPr/>
      <dgm:t>
        <a:bodyPr/>
        <a:lstStyle/>
        <a:p>
          <a:endParaRPr lang="en-US" sz="1600" dirty="0"/>
        </a:p>
      </dgm:t>
    </dgm:pt>
    <dgm:pt modelId="{D5392794-13C9-4404-8336-DB8BE3220ABA}" type="parTrans" cxnId="{340A881E-474F-4890-8DA4-6B17D14AEC26}">
      <dgm:prSet/>
      <dgm:spPr/>
      <dgm:t>
        <a:bodyPr/>
        <a:lstStyle/>
        <a:p>
          <a:endParaRPr lang="ru-RU"/>
        </a:p>
      </dgm:t>
    </dgm:pt>
    <dgm:pt modelId="{F52D5C1C-A643-4E02-A4DF-92F2DB561A1D}" type="sibTrans" cxnId="{340A881E-474F-4890-8DA4-6B17D14AEC26}">
      <dgm:prSet/>
      <dgm:spPr/>
      <dgm:t>
        <a:bodyPr/>
        <a:lstStyle/>
        <a:p>
          <a:endParaRPr lang="ru-RU"/>
        </a:p>
      </dgm:t>
    </dgm:pt>
    <dgm:pt modelId="{3E6ED04B-AE70-471D-BA25-8988225F1AE2}">
      <dgm:prSet phldrT="[Text]" custT="1"/>
      <dgm:spPr/>
      <dgm:t>
        <a:bodyPr/>
        <a:lstStyle/>
        <a:p>
          <a:endParaRPr lang="en-US" sz="1600" dirty="0"/>
        </a:p>
      </dgm:t>
    </dgm:pt>
    <dgm:pt modelId="{5BFBC23C-4C09-468B-8D1D-C553F7C93D16}" type="parTrans" cxnId="{3397EEA2-411C-4749-9C37-71210812641A}">
      <dgm:prSet/>
      <dgm:spPr/>
      <dgm:t>
        <a:bodyPr/>
        <a:lstStyle/>
        <a:p>
          <a:endParaRPr lang="ru-RU"/>
        </a:p>
      </dgm:t>
    </dgm:pt>
    <dgm:pt modelId="{BA5AABE1-9928-4D11-8054-9ECF9AA288DD}" type="sibTrans" cxnId="{3397EEA2-411C-4749-9C37-71210812641A}">
      <dgm:prSet/>
      <dgm:spPr/>
      <dgm:t>
        <a:bodyPr/>
        <a:lstStyle/>
        <a:p>
          <a:endParaRPr lang="ru-RU"/>
        </a:p>
      </dgm:t>
    </dgm:pt>
    <dgm:pt modelId="{DB109821-0D2D-49E6-A94A-5B121679FB2B}">
      <dgm:prSet phldrT="[Text]" custT="1"/>
      <dgm:spPr/>
      <dgm:t>
        <a:bodyPr/>
        <a:lstStyle/>
        <a:p>
          <a:r>
            <a:rPr lang="ru-RU" sz="1600" dirty="0" smtClean="0"/>
            <a:t>Знакомство  и  Использование различных информационных ресурсов для ответов на  запросы по медицинской информации</a:t>
          </a:r>
          <a:endParaRPr lang="en-US" sz="1600" dirty="0"/>
        </a:p>
      </dgm:t>
    </dgm:pt>
    <dgm:pt modelId="{DFEDB859-8418-4A9F-9CE5-1D900080BE59}" type="parTrans" cxnId="{6C577345-1D2E-488D-91A1-EDE8C258F240}">
      <dgm:prSet/>
      <dgm:spPr/>
      <dgm:t>
        <a:bodyPr/>
        <a:lstStyle/>
        <a:p>
          <a:endParaRPr lang="en-US"/>
        </a:p>
      </dgm:t>
    </dgm:pt>
    <dgm:pt modelId="{C464492B-24FE-40FA-B6C5-4E2683FD92B0}" type="sibTrans" cxnId="{6C577345-1D2E-488D-91A1-EDE8C258F240}">
      <dgm:prSet/>
      <dgm:spPr/>
      <dgm:t>
        <a:bodyPr/>
        <a:lstStyle/>
        <a:p>
          <a:endParaRPr lang="en-US"/>
        </a:p>
      </dgm:t>
    </dgm:pt>
    <dgm:pt modelId="{6C8D3E1F-2D38-490D-B3A7-384BE9B3E215}">
      <dgm:prSet phldrT="[Text]" custT="1"/>
      <dgm:spPr/>
      <dgm:t>
        <a:bodyPr/>
        <a:lstStyle/>
        <a:p>
          <a:r>
            <a:rPr lang="ru-RU" sz="1600" dirty="0" smtClean="0"/>
            <a:t>Знакомство  со службой Медицинской  Информации компании </a:t>
          </a:r>
          <a:r>
            <a:rPr lang="ru-RU" sz="1600" dirty="0" err="1" smtClean="0"/>
            <a:t>Рош</a:t>
          </a:r>
          <a:endParaRPr lang="en-US" sz="1600" dirty="0"/>
        </a:p>
      </dgm:t>
    </dgm:pt>
    <dgm:pt modelId="{8EE16762-0C87-4289-ADE5-3BDCD028F933}" type="parTrans" cxnId="{A6B7DAEF-1A7A-413E-989A-E6DCE7205195}">
      <dgm:prSet/>
      <dgm:spPr/>
      <dgm:t>
        <a:bodyPr/>
        <a:lstStyle/>
        <a:p>
          <a:endParaRPr lang="en-US"/>
        </a:p>
      </dgm:t>
    </dgm:pt>
    <dgm:pt modelId="{C2CADB0A-E59D-4563-A93B-2B37566778C4}" type="sibTrans" cxnId="{A6B7DAEF-1A7A-413E-989A-E6DCE7205195}">
      <dgm:prSet/>
      <dgm:spPr/>
      <dgm:t>
        <a:bodyPr/>
        <a:lstStyle/>
        <a:p>
          <a:endParaRPr lang="en-US"/>
        </a:p>
      </dgm:t>
    </dgm:pt>
    <dgm:pt modelId="{0EC6F113-665A-4263-B50F-95DF7B4919FD}">
      <dgm:prSet custT="1"/>
      <dgm:spPr/>
      <dgm:t>
        <a:bodyPr/>
        <a:lstStyle/>
        <a:p>
          <a:r>
            <a:rPr lang="ru-RU" sz="1600" dirty="0" smtClean="0"/>
            <a:t>Навыки работы в глобальной  системе </a:t>
          </a:r>
          <a:r>
            <a:rPr lang="ru-RU" sz="1600" dirty="0" err="1" smtClean="0"/>
            <a:t>Рош</a:t>
          </a:r>
          <a:r>
            <a:rPr lang="ru-RU" sz="1600" dirty="0" smtClean="0"/>
            <a:t> по обработке  медицинских запросов </a:t>
          </a:r>
          <a:endParaRPr lang="ru-RU" sz="1600" dirty="0"/>
        </a:p>
      </dgm:t>
    </dgm:pt>
    <dgm:pt modelId="{6309C44B-368D-4DAF-9D10-1BF97EE7FB65}" type="parTrans" cxnId="{C34E6CC0-8EE0-4299-896E-5E8B9DC3932A}">
      <dgm:prSet/>
      <dgm:spPr/>
      <dgm:t>
        <a:bodyPr/>
        <a:lstStyle/>
        <a:p>
          <a:endParaRPr lang="ru-RU"/>
        </a:p>
      </dgm:t>
    </dgm:pt>
    <dgm:pt modelId="{E03AE61F-19EC-49EA-9844-3C025FA6B940}" type="sibTrans" cxnId="{C34E6CC0-8EE0-4299-896E-5E8B9DC3932A}">
      <dgm:prSet/>
      <dgm:spPr/>
      <dgm:t>
        <a:bodyPr/>
        <a:lstStyle/>
        <a:p>
          <a:endParaRPr lang="ru-RU"/>
        </a:p>
      </dgm:t>
    </dgm:pt>
    <dgm:pt modelId="{9F553EC1-8029-4228-B14B-B5FD4409BD43}" type="pres">
      <dgm:prSet presAssocID="{06DAF89A-6957-4278-A790-639F88E9FF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573BE1-C388-4F2C-A0AA-E0EB28A0767B}" type="pres">
      <dgm:prSet presAssocID="{B297592D-61AF-4EE6-B2FF-50CA711400EE}" presName="parentText" presStyleLbl="node1" presStyleIdx="0" presStyleCnt="3" custScaleY="42111" custLinFactNeighborY="5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BD2D4-050E-4E4A-AA44-F5202663838F}" type="pres">
      <dgm:prSet presAssocID="{B297592D-61AF-4EE6-B2FF-50CA711400E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DDCE9-304F-4144-B176-220EF065DD63}" type="pres">
      <dgm:prSet presAssocID="{67D4F6D5-9E48-4EF5-AEBB-5EA94D935EE5}" presName="parentText" presStyleLbl="node1" presStyleIdx="1" presStyleCnt="3" custScaleY="39144" custLinFactNeighborY="10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C96AE-D524-4BAF-B7DD-B5D06115CECB}" type="pres">
      <dgm:prSet presAssocID="{67D4F6D5-9E48-4EF5-AEBB-5EA94D935EE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210B3-C0ED-429F-A0B6-DA5CE8A649CD}" type="pres">
      <dgm:prSet presAssocID="{8565A5AB-CA83-4583-95D8-39A04272AEB6}" presName="parentText" presStyleLbl="node1" presStyleIdx="2" presStyleCnt="3" custScaleY="38826" custLinFactNeighborY="5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A5696-24DE-414D-8907-22EEF022057A}" type="pres">
      <dgm:prSet presAssocID="{8565A5AB-CA83-4583-95D8-39A04272AEB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EEEC8-2B39-4FCD-90BB-7B25144E1BD0}" type="presOf" srcId="{363386F0-D151-4205-ABD4-1BF14DCFBD2B}" destId="{AADA5696-24DE-414D-8907-22EEF022057A}" srcOrd="0" destOrd="3" presId="urn:microsoft.com/office/officeart/2005/8/layout/vList2"/>
    <dgm:cxn modelId="{BF4E9233-8849-445F-8797-36AD95709854}" type="presOf" srcId="{3E6ED04B-AE70-471D-BA25-8988225F1AE2}" destId="{AADA5696-24DE-414D-8907-22EEF022057A}" srcOrd="0" destOrd="0" presId="urn:microsoft.com/office/officeart/2005/8/layout/vList2"/>
    <dgm:cxn modelId="{A72CEDDC-B747-41D1-B9A3-A2E86FEB86D6}" type="presOf" srcId="{B297592D-61AF-4EE6-B2FF-50CA711400EE}" destId="{BF573BE1-C388-4F2C-A0AA-E0EB28A0767B}" srcOrd="0" destOrd="0" presId="urn:microsoft.com/office/officeart/2005/8/layout/vList2"/>
    <dgm:cxn modelId="{D5413B6A-B135-44B5-BE20-9E9997388B14}" type="presOf" srcId="{FB893479-400D-4C16-B08F-0FF6D8DE79CE}" destId="{7BDBD2D4-050E-4E4A-AA44-F5202663838F}" srcOrd="0" destOrd="1" presId="urn:microsoft.com/office/officeart/2005/8/layout/vList2"/>
    <dgm:cxn modelId="{CD8E020B-AC17-43E7-8DC3-E3C518CEFDA3}" type="presOf" srcId="{B6632E33-A609-4ABB-92D4-B0207AD35DFC}" destId="{506C96AE-D524-4BAF-B7DD-B5D06115CECB}" srcOrd="0" destOrd="0" presId="urn:microsoft.com/office/officeart/2005/8/layout/vList2"/>
    <dgm:cxn modelId="{6C577345-1D2E-488D-91A1-EDE8C258F240}" srcId="{67D4F6D5-9E48-4EF5-AEBB-5EA94D935EE5}" destId="{DB109821-0D2D-49E6-A94A-5B121679FB2B}" srcOrd="3" destOrd="0" parTransId="{DFEDB859-8418-4A9F-9CE5-1D900080BE59}" sibTransId="{C464492B-24FE-40FA-B6C5-4E2683FD92B0}"/>
    <dgm:cxn modelId="{3397EEA2-411C-4749-9C37-71210812641A}" srcId="{8565A5AB-CA83-4583-95D8-39A04272AEB6}" destId="{3E6ED04B-AE70-471D-BA25-8988225F1AE2}" srcOrd="0" destOrd="0" parTransId="{5BFBC23C-4C09-468B-8D1D-C553F7C93D16}" sibTransId="{BA5AABE1-9928-4D11-8054-9ECF9AA288DD}"/>
    <dgm:cxn modelId="{F1BD4F08-C690-478D-93A9-307273658957}" type="presOf" srcId="{23DEE3AD-8FE2-4391-91FD-D8D2A4A4E8D7}" destId="{7BDBD2D4-050E-4E4A-AA44-F5202663838F}" srcOrd="0" destOrd="2" presId="urn:microsoft.com/office/officeart/2005/8/layout/vList2"/>
    <dgm:cxn modelId="{7E61A0B2-CAB5-4672-8220-D9B4DD4EC182}" srcId="{B297592D-61AF-4EE6-B2FF-50CA711400EE}" destId="{1CED712E-C54C-4E31-A439-B4BFEA8810C6}" srcOrd="4" destOrd="0" parTransId="{91CA0597-9C75-4A1E-B9BD-88C0A3705224}" sibTransId="{B1BDD6E1-F914-4011-A00F-564FDE656705}"/>
    <dgm:cxn modelId="{A8BFEA9D-5A82-4824-B598-472CF25E2D08}" srcId="{06DAF89A-6957-4278-A790-639F88E9FF11}" destId="{67D4F6D5-9E48-4EF5-AEBB-5EA94D935EE5}" srcOrd="1" destOrd="0" parTransId="{57CDB246-ECD4-4845-A3A5-FE1A2260F1F2}" sibTransId="{F58A0D38-9997-44B6-8C6A-27D64A51B47D}"/>
    <dgm:cxn modelId="{EFFD2AB6-3BE8-479E-B42E-CFE7A87FB651}" type="presOf" srcId="{AE7E0B16-6922-4602-BDE1-DF329B2CC3E8}" destId="{7BDBD2D4-050E-4E4A-AA44-F5202663838F}" srcOrd="0" destOrd="3" presId="urn:microsoft.com/office/officeart/2005/8/layout/vList2"/>
    <dgm:cxn modelId="{8263EEE9-8842-4214-87C2-4F37A3CF0A2B}" type="presOf" srcId="{DB109821-0D2D-49E6-A94A-5B121679FB2B}" destId="{506C96AE-D524-4BAF-B7DD-B5D06115CECB}" srcOrd="0" destOrd="3" presId="urn:microsoft.com/office/officeart/2005/8/layout/vList2"/>
    <dgm:cxn modelId="{D86BA35E-8D24-4CF8-A95F-9B2F485767D8}" type="presOf" srcId="{06DAF89A-6957-4278-A790-639F88E9FF11}" destId="{9F553EC1-8029-4228-B14B-B5FD4409BD43}" srcOrd="0" destOrd="0" presId="urn:microsoft.com/office/officeart/2005/8/layout/vList2"/>
    <dgm:cxn modelId="{8D7B815E-4581-4808-A200-0BB91509F53F}" srcId="{B297592D-61AF-4EE6-B2FF-50CA711400EE}" destId="{FB893479-400D-4C16-B08F-0FF6D8DE79CE}" srcOrd="1" destOrd="0" parTransId="{E9229FA9-605D-45D5-ABAB-60B79916DB3A}" sibTransId="{B65BE556-E31D-4F3D-853D-C17C8D127213}"/>
    <dgm:cxn modelId="{C34E6CC0-8EE0-4299-896E-5E8B9DC3932A}" srcId="{67D4F6D5-9E48-4EF5-AEBB-5EA94D935EE5}" destId="{0EC6F113-665A-4263-B50F-95DF7B4919FD}" srcOrd="2" destOrd="0" parTransId="{6309C44B-368D-4DAF-9D10-1BF97EE7FB65}" sibTransId="{E03AE61F-19EC-49EA-9844-3C025FA6B940}"/>
    <dgm:cxn modelId="{EB388E9A-89C8-42C5-9E90-9F8FC735C4BB}" srcId="{06DAF89A-6957-4278-A790-639F88E9FF11}" destId="{B297592D-61AF-4EE6-B2FF-50CA711400EE}" srcOrd="0" destOrd="0" parTransId="{0E05DC7F-66D0-4E40-A579-2075DB07461E}" sibTransId="{501CACD5-E09B-4F5B-A7DA-ACA282799491}"/>
    <dgm:cxn modelId="{7D795160-F2FD-40D8-B974-4653519DDEBB}" srcId="{B297592D-61AF-4EE6-B2FF-50CA711400EE}" destId="{DCB44FB5-278E-4C5A-B7AE-4FFF04570F75}" srcOrd="0" destOrd="0" parTransId="{567705D8-4076-4059-8403-29ECDD82FD62}" sibTransId="{DD712A1E-22C7-449C-AE5C-AA0EF2F262E1}"/>
    <dgm:cxn modelId="{57AF90DB-E2CD-4659-8303-79C97C86BE2C}" type="presOf" srcId="{1CED712E-C54C-4E31-A439-B4BFEA8810C6}" destId="{7BDBD2D4-050E-4E4A-AA44-F5202663838F}" srcOrd="0" destOrd="4" presId="urn:microsoft.com/office/officeart/2005/8/layout/vList2"/>
    <dgm:cxn modelId="{467ECD91-D4A6-47FF-A143-E241749C9C19}" srcId="{B297592D-61AF-4EE6-B2FF-50CA711400EE}" destId="{23DEE3AD-8FE2-4391-91FD-D8D2A4A4E8D7}" srcOrd="2" destOrd="0" parTransId="{875F6644-B90F-4F23-B298-4CF3EB9E4944}" sibTransId="{D05D85B8-38CD-4C91-A87E-8941C54EE659}"/>
    <dgm:cxn modelId="{59A35ADC-2FA2-4C57-B132-4D93E1156126}" type="presOf" srcId="{8565A5AB-CA83-4583-95D8-39A04272AEB6}" destId="{E35210B3-C0ED-429F-A0B6-DA5CE8A649CD}" srcOrd="0" destOrd="0" presId="urn:microsoft.com/office/officeart/2005/8/layout/vList2"/>
    <dgm:cxn modelId="{A6B7DAEF-1A7A-413E-989A-E6DCE7205195}" srcId="{67D4F6D5-9E48-4EF5-AEBB-5EA94D935EE5}" destId="{6C8D3E1F-2D38-490D-B3A7-384BE9B3E215}" srcOrd="1" destOrd="0" parTransId="{8EE16762-0C87-4289-ADE5-3BDCD028F933}" sibTransId="{C2CADB0A-E59D-4563-A93B-2B37566778C4}"/>
    <dgm:cxn modelId="{71C82B55-B06D-4FBD-9B2D-438A98A70847}" type="presOf" srcId="{F27FF0A0-86D6-43EB-8AFC-D1090D545C7C}" destId="{AADA5696-24DE-414D-8907-22EEF022057A}" srcOrd="0" destOrd="4" presId="urn:microsoft.com/office/officeart/2005/8/layout/vList2"/>
    <dgm:cxn modelId="{F0F82FE5-1BC3-4C43-A7C6-E57F61D3C1B2}" type="presOf" srcId="{1276D198-26FA-421F-89E5-0A2E3A4D1D62}" destId="{AADA5696-24DE-414D-8907-22EEF022057A}" srcOrd="0" destOrd="2" presId="urn:microsoft.com/office/officeart/2005/8/layout/vList2"/>
    <dgm:cxn modelId="{340A881E-474F-4890-8DA4-6B17D14AEC26}" srcId="{67D4F6D5-9E48-4EF5-AEBB-5EA94D935EE5}" destId="{B6632E33-A609-4ABB-92D4-B0207AD35DFC}" srcOrd="0" destOrd="0" parTransId="{D5392794-13C9-4404-8336-DB8BE3220ABA}" sibTransId="{F52D5C1C-A643-4E02-A4DF-92F2DB561A1D}"/>
    <dgm:cxn modelId="{5E88337D-8A80-4F67-9BE1-D5A5BC80AFAF}" srcId="{B297592D-61AF-4EE6-B2FF-50CA711400EE}" destId="{AE7E0B16-6922-4602-BDE1-DF329B2CC3E8}" srcOrd="3" destOrd="0" parTransId="{44AADE8F-2E9E-4E6F-BAC9-6DF3AC2D1724}" sibTransId="{FE47A095-BF5D-4226-B039-B1A51D6D5AE3}"/>
    <dgm:cxn modelId="{5B3CCDF0-8280-4B10-A815-22102C3668D0}" type="presOf" srcId="{67D4F6D5-9E48-4EF5-AEBB-5EA94D935EE5}" destId="{0D4DDCE9-304F-4144-B176-220EF065DD63}" srcOrd="0" destOrd="0" presId="urn:microsoft.com/office/officeart/2005/8/layout/vList2"/>
    <dgm:cxn modelId="{73488570-CE55-4B21-9C90-58CCBBB6FA6D}" type="presOf" srcId="{0EC6F113-665A-4263-B50F-95DF7B4919FD}" destId="{506C96AE-D524-4BAF-B7DD-B5D06115CECB}" srcOrd="0" destOrd="2" presId="urn:microsoft.com/office/officeart/2005/8/layout/vList2"/>
    <dgm:cxn modelId="{9EFE250A-64B3-4FF2-A7A3-7B3A8465D4DF}" type="presOf" srcId="{6C8D3E1F-2D38-490D-B3A7-384BE9B3E215}" destId="{506C96AE-D524-4BAF-B7DD-B5D06115CECB}" srcOrd="0" destOrd="1" presId="urn:microsoft.com/office/officeart/2005/8/layout/vList2"/>
    <dgm:cxn modelId="{A8DF0139-5D85-42FF-93AC-CD862C595DFD}" type="presOf" srcId="{DCB44FB5-278E-4C5A-B7AE-4FFF04570F75}" destId="{7BDBD2D4-050E-4E4A-AA44-F5202663838F}" srcOrd="0" destOrd="0" presId="urn:microsoft.com/office/officeart/2005/8/layout/vList2"/>
    <dgm:cxn modelId="{A3DDA288-BACE-4436-A833-A15371DF57BE}" srcId="{8565A5AB-CA83-4583-95D8-39A04272AEB6}" destId="{9D6ADE21-43B8-44B3-8A75-5056D09B6CA6}" srcOrd="1" destOrd="0" parTransId="{20FE3D3F-FB9C-4696-A43A-671E510D387C}" sibTransId="{8CB6A386-498B-4CAE-85E7-3CCF48B19A29}"/>
    <dgm:cxn modelId="{2BB15668-2C77-4677-BC4C-096E81F86113}" srcId="{8565A5AB-CA83-4583-95D8-39A04272AEB6}" destId="{F27FF0A0-86D6-43EB-8AFC-D1090D545C7C}" srcOrd="4" destOrd="0" parTransId="{BFCAA436-8DA8-4FF4-BA5A-6DE10686D3F4}" sibTransId="{579E9DF7-31EF-48F4-9886-D30793AB116F}"/>
    <dgm:cxn modelId="{0631F550-AEF3-4354-9DE8-451FB6600D50}" srcId="{06DAF89A-6957-4278-A790-639F88E9FF11}" destId="{8565A5AB-CA83-4583-95D8-39A04272AEB6}" srcOrd="2" destOrd="0" parTransId="{82EA9525-FEBE-4922-AF9B-1BB86E715B3D}" sibTransId="{61DC7060-1C14-49E1-821A-8093F89F90FC}"/>
    <dgm:cxn modelId="{3D7B5098-266D-4FE1-B3FF-317B417E97E8}" type="presOf" srcId="{9D6ADE21-43B8-44B3-8A75-5056D09B6CA6}" destId="{AADA5696-24DE-414D-8907-22EEF022057A}" srcOrd="0" destOrd="1" presId="urn:microsoft.com/office/officeart/2005/8/layout/vList2"/>
    <dgm:cxn modelId="{0840CE83-EE18-4E93-BF73-C376E87ECE6B}" srcId="{8565A5AB-CA83-4583-95D8-39A04272AEB6}" destId="{363386F0-D151-4205-ABD4-1BF14DCFBD2B}" srcOrd="3" destOrd="0" parTransId="{70171E61-1C44-4A84-923B-E338D72FB018}" sibTransId="{EE793592-66E9-49B6-AEDB-C213493C07E5}"/>
    <dgm:cxn modelId="{EACFE425-305A-4E6E-A046-F42EFB1194C0}" srcId="{8565A5AB-CA83-4583-95D8-39A04272AEB6}" destId="{1276D198-26FA-421F-89E5-0A2E3A4D1D62}" srcOrd="2" destOrd="0" parTransId="{2D2630D3-A4D0-4B64-841B-D98EBCEB6300}" sibTransId="{9805BEA5-FFAA-4F37-BE8D-1BDB6D7316A3}"/>
    <dgm:cxn modelId="{DD0F9766-0AF7-4FA8-A65E-7A2DC18A1089}" type="presParOf" srcId="{9F553EC1-8029-4228-B14B-B5FD4409BD43}" destId="{BF573BE1-C388-4F2C-A0AA-E0EB28A0767B}" srcOrd="0" destOrd="0" presId="urn:microsoft.com/office/officeart/2005/8/layout/vList2"/>
    <dgm:cxn modelId="{C001F285-0C9F-42C3-BA82-0742EF779628}" type="presParOf" srcId="{9F553EC1-8029-4228-B14B-B5FD4409BD43}" destId="{7BDBD2D4-050E-4E4A-AA44-F5202663838F}" srcOrd="1" destOrd="0" presId="urn:microsoft.com/office/officeart/2005/8/layout/vList2"/>
    <dgm:cxn modelId="{DBE9EC15-6830-494A-AD04-F72654FB7C68}" type="presParOf" srcId="{9F553EC1-8029-4228-B14B-B5FD4409BD43}" destId="{0D4DDCE9-304F-4144-B176-220EF065DD63}" srcOrd="2" destOrd="0" presId="urn:microsoft.com/office/officeart/2005/8/layout/vList2"/>
    <dgm:cxn modelId="{B5D7EC70-EDD1-4FA7-AB0E-281664FA91DF}" type="presParOf" srcId="{9F553EC1-8029-4228-B14B-B5FD4409BD43}" destId="{506C96AE-D524-4BAF-B7DD-B5D06115CECB}" srcOrd="3" destOrd="0" presId="urn:microsoft.com/office/officeart/2005/8/layout/vList2"/>
    <dgm:cxn modelId="{4641A1EB-60A4-4369-81C5-B50C4EE88CFA}" type="presParOf" srcId="{9F553EC1-8029-4228-B14B-B5FD4409BD43}" destId="{E35210B3-C0ED-429F-A0B6-DA5CE8A649CD}" srcOrd="4" destOrd="0" presId="urn:microsoft.com/office/officeart/2005/8/layout/vList2"/>
    <dgm:cxn modelId="{866FD55D-6067-48F5-855F-CFB1A72BA3EE}" type="presParOf" srcId="{9F553EC1-8029-4228-B14B-B5FD4409BD43}" destId="{AADA5696-24DE-414D-8907-22EEF022057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AF89A-6957-4278-A790-639F88E9FF11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97592D-61AF-4EE6-B2FF-50CA711400E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ru-RU" sz="2000" b="1" i="1" dirty="0" smtClean="0"/>
            <a:t>Специалист</a:t>
          </a:r>
          <a:r>
            <a:rPr lang="ru-RU" sz="2000" b="1" i="1" baseline="0" dirty="0" smtClean="0"/>
            <a:t> по </a:t>
          </a:r>
          <a:r>
            <a:rPr lang="ru-RU" sz="2000" b="1" i="1" baseline="0" dirty="0" err="1" smtClean="0"/>
            <a:t>персонифицированой</a:t>
          </a:r>
          <a:r>
            <a:rPr lang="ru-RU" sz="2000" b="1" i="1" baseline="0" dirty="0" smtClean="0"/>
            <a:t>  медицине</a:t>
          </a:r>
          <a:endParaRPr lang="en-US" sz="2000" b="1" i="1" dirty="0"/>
        </a:p>
      </dgm:t>
    </dgm:pt>
    <dgm:pt modelId="{0E05DC7F-66D0-4E40-A579-2075DB07461E}" type="parTrans" cxnId="{EB388E9A-89C8-42C5-9E90-9F8FC735C4BB}">
      <dgm:prSet/>
      <dgm:spPr/>
      <dgm:t>
        <a:bodyPr/>
        <a:lstStyle/>
        <a:p>
          <a:endParaRPr lang="en-US"/>
        </a:p>
      </dgm:t>
    </dgm:pt>
    <dgm:pt modelId="{501CACD5-E09B-4F5B-A7DA-ACA282799491}" type="sibTrans" cxnId="{EB388E9A-89C8-42C5-9E90-9F8FC735C4BB}">
      <dgm:prSet/>
      <dgm:spPr/>
      <dgm:t>
        <a:bodyPr/>
        <a:lstStyle/>
        <a:p>
          <a:endParaRPr lang="en-US"/>
        </a:p>
      </dgm:t>
    </dgm:pt>
    <dgm:pt modelId="{83C43F08-3CF6-4EBE-8F4C-6BBB99846F04}">
      <dgm:prSet phldrT="[Text]" custT="1"/>
      <dgm:spPr/>
      <dgm:t>
        <a:bodyPr/>
        <a:lstStyle/>
        <a:p>
          <a:r>
            <a:rPr lang="ru-RU" sz="1600" dirty="0" smtClean="0"/>
            <a:t>Изучение персонифицированных подходов к диагностике и лечению онкологических заболеваний</a:t>
          </a:r>
          <a:endParaRPr lang="en-US" sz="1600" dirty="0"/>
        </a:p>
      </dgm:t>
    </dgm:pt>
    <dgm:pt modelId="{414A4D62-025C-4A37-8550-21EC1456BFC3}" type="parTrans" cxnId="{AB20CBC9-8CD8-4897-8F90-5C72C9F71CE1}">
      <dgm:prSet/>
      <dgm:spPr/>
      <dgm:t>
        <a:bodyPr/>
        <a:lstStyle/>
        <a:p>
          <a:endParaRPr lang="ru-RU"/>
        </a:p>
      </dgm:t>
    </dgm:pt>
    <dgm:pt modelId="{351AC66F-6284-4560-84FA-434F03995574}" type="sibTrans" cxnId="{AB20CBC9-8CD8-4897-8F90-5C72C9F71CE1}">
      <dgm:prSet/>
      <dgm:spPr/>
      <dgm:t>
        <a:bodyPr/>
        <a:lstStyle/>
        <a:p>
          <a:endParaRPr lang="ru-RU"/>
        </a:p>
      </dgm:t>
    </dgm:pt>
    <dgm:pt modelId="{4F20E4F3-E3D2-467A-AFF3-F2FC90341217}">
      <dgm:prSet phldrT="[Text]" custT="1"/>
      <dgm:spPr/>
      <dgm:t>
        <a:bodyPr/>
        <a:lstStyle/>
        <a:p>
          <a:r>
            <a:rPr lang="ru-RU" sz="1600" dirty="0" smtClean="0"/>
            <a:t>Сопровождение программ по диагностике</a:t>
          </a:r>
          <a:endParaRPr lang="en-US" sz="1600" dirty="0"/>
        </a:p>
      </dgm:t>
    </dgm:pt>
    <dgm:pt modelId="{95DA1F04-09CB-48F2-9E0F-2BAF9BF059F7}" type="parTrans" cxnId="{1ED19694-5ED7-4DFC-8037-36CAC5A9E34A}">
      <dgm:prSet/>
      <dgm:spPr/>
      <dgm:t>
        <a:bodyPr/>
        <a:lstStyle/>
        <a:p>
          <a:endParaRPr lang="ru-RU"/>
        </a:p>
      </dgm:t>
    </dgm:pt>
    <dgm:pt modelId="{CB2D2DA6-9EEE-40BA-8FC2-9EF6C2D7E14A}" type="sibTrans" cxnId="{1ED19694-5ED7-4DFC-8037-36CAC5A9E34A}">
      <dgm:prSet/>
      <dgm:spPr/>
      <dgm:t>
        <a:bodyPr/>
        <a:lstStyle/>
        <a:p>
          <a:endParaRPr lang="ru-RU"/>
        </a:p>
      </dgm:t>
    </dgm:pt>
    <dgm:pt modelId="{E80DD5F6-4CA0-4FD8-AEB9-93D47F1D2AF2}">
      <dgm:prSet phldrT="[Text]" custT="1"/>
      <dgm:spPr/>
      <dgm:t>
        <a:bodyPr/>
        <a:lstStyle/>
        <a:p>
          <a:r>
            <a:rPr lang="ru-RU" sz="1600" dirty="0" smtClean="0"/>
            <a:t>Разработка новых способов управления персонифицированного лечения онкологических пациентов </a:t>
          </a:r>
          <a:endParaRPr lang="en-US" sz="1600" dirty="0"/>
        </a:p>
      </dgm:t>
    </dgm:pt>
    <dgm:pt modelId="{67073C1B-8482-4A4C-8C81-64BD07D392B3}" type="parTrans" cxnId="{027B6037-DCB4-450B-BA47-E2B441F78E2C}">
      <dgm:prSet/>
      <dgm:spPr/>
      <dgm:t>
        <a:bodyPr/>
        <a:lstStyle/>
        <a:p>
          <a:endParaRPr lang="ru-RU"/>
        </a:p>
      </dgm:t>
    </dgm:pt>
    <dgm:pt modelId="{7B7CF354-1622-4667-B7C6-F79F142C0DCB}" type="sibTrans" cxnId="{027B6037-DCB4-450B-BA47-E2B441F78E2C}">
      <dgm:prSet/>
      <dgm:spPr/>
      <dgm:t>
        <a:bodyPr/>
        <a:lstStyle/>
        <a:p>
          <a:endParaRPr lang="ru-RU"/>
        </a:p>
      </dgm:t>
    </dgm:pt>
    <dgm:pt modelId="{E196A532-456E-4F8A-A229-85DC50269F9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ru-RU" sz="2000" b="1" i="1" dirty="0" smtClean="0"/>
            <a:t>Менеджер</a:t>
          </a:r>
          <a:r>
            <a:rPr lang="ru-RU" sz="2000" b="1" i="1" baseline="0" dirty="0" smtClean="0"/>
            <a:t> по продукту</a:t>
          </a:r>
          <a:endParaRPr lang="en-US" sz="2000" b="1" i="1" dirty="0"/>
        </a:p>
      </dgm:t>
    </dgm:pt>
    <dgm:pt modelId="{BC0A8D42-3D39-49BB-9586-0506316FCC20}" type="parTrans" cxnId="{B9C35270-95F9-4FC2-A073-BD6475A0BA6A}">
      <dgm:prSet/>
      <dgm:spPr/>
      <dgm:t>
        <a:bodyPr/>
        <a:lstStyle/>
        <a:p>
          <a:endParaRPr lang="ru-RU"/>
        </a:p>
      </dgm:t>
    </dgm:pt>
    <dgm:pt modelId="{97D16C54-2780-461A-BC24-A6340CF4FEA0}" type="sibTrans" cxnId="{B9C35270-95F9-4FC2-A073-BD6475A0BA6A}">
      <dgm:prSet/>
      <dgm:spPr/>
      <dgm:t>
        <a:bodyPr/>
        <a:lstStyle/>
        <a:p>
          <a:endParaRPr lang="ru-RU"/>
        </a:p>
      </dgm:t>
    </dgm:pt>
    <dgm:pt modelId="{A66AB878-C941-4D7C-818C-71A1E9D4504C}">
      <dgm:prSet phldrT="[Text]" custT="1"/>
      <dgm:spPr/>
      <dgm:t>
        <a:bodyPr/>
        <a:lstStyle/>
        <a:p>
          <a:r>
            <a:rPr lang="ru-RU" sz="1600" dirty="0" smtClean="0"/>
            <a:t>Основы бренд планирования</a:t>
          </a:r>
          <a:endParaRPr lang="en-US" sz="1600" dirty="0"/>
        </a:p>
      </dgm:t>
    </dgm:pt>
    <dgm:pt modelId="{210BEA7F-7D7B-4A1B-B623-9A8E81618027}" type="parTrans" cxnId="{43FB771F-0063-48BF-B58F-E3800EC96B6C}">
      <dgm:prSet/>
      <dgm:spPr/>
      <dgm:t>
        <a:bodyPr/>
        <a:lstStyle/>
        <a:p>
          <a:endParaRPr lang="ru-RU"/>
        </a:p>
      </dgm:t>
    </dgm:pt>
    <dgm:pt modelId="{12E9140D-46BC-4AE3-8FFD-A72DCF850947}" type="sibTrans" cxnId="{43FB771F-0063-48BF-B58F-E3800EC96B6C}">
      <dgm:prSet/>
      <dgm:spPr/>
      <dgm:t>
        <a:bodyPr/>
        <a:lstStyle/>
        <a:p>
          <a:endParaRPr lang="ru-RU"/>
        </a:p>
      </dgm:t>
    </dgm:pt>
    <dgm:pt modelId="{FD0CAF9A-8065-4C7C-AED9-F30F0DA99770}">
      <dgm:prSet phldrT="[Text]" custT="1"/>
      <dgm:spPr/>
      <dgm:t>
        <a:bodyPr/>
        <a:lstStyle/>
        <a:p>
          <a:r>
            <a:rPr lang="ru-RU" sz="1600" b="0" i="0" dirty="0" smtClean="0"/>
            <a:t>Понимание процессов вывода на рынок новых продуктов</a:t>
          </a:r>
          <a:endParaRPr lang="en-US" sz="1600" dirty="0"/>
        </a:p>
      </dgm:t>
    </dgm:pt>
    <dgm:pt modelId="{3E5772AF-483E-40C4-8680-A87869D2CCF0}" type="parTrans" cxnId="{E361340F-A031-4F42-8A38-4581A7DF6019}">
      <dgm:prSet/>
      <dgm:spPr/>
      <dgm:t>
        <a:bodyPr/>
        <a:lstStyle/>
        <a:p>
          <a:endParaRPr lang="ru-RU"/>
        </a:p>
      </dgm:t>
    </dgm:pt>
    <dgm:pt modelId="{29809E92-E423-4E07-8CDA-F9FB45CC8FD3}" type="sibTrans" cxnId="{E361340F-A031-4F42-8A38-4581A7DF6019}">
      <dgm:prSet/>
      <dgm:spPr/>
      <dgm:t>
        <a:bodyPr/>
        <a:lstStyle/>
        <a:p>
          <a:endParaRPr lang="ru-RU"/>
        </a:p>
      </dgm:t>
    </dgm:pt>
    <dgm:pt modelId="{BB74019B-BE1D-4F75-B2D2-DBBB421EA0C2}">
      <dgm:prSet phldrT="[Text]" custT="1"/>
      <dgm:spPr/>
      <dgm:t>
        <a:bodyPr/>
        <a:lstStyle/>
        <a:p>
          <a:r>
            <a:rPr lang="ru-RU" sz="1600" dirty="0" smtClean="0"/>
            <a:t>Создание </a:t>
          </a:r>
          <a:r>
            <a:rPr lang="ru-RU" sz="1600" dirty="0" err="1" smtClean="0"/>
            <a:t>промоционных</a:t>
          </a:r>
          <a:r>
            <a:rPr lang="ru-RU" sz="1600" dirty="0" smtClean="0"/>
            <a:t> кампаний</a:t>
          </a:r>
          <a:endParaRPr lang="en-US" sz="1600" dirty="0"/>
        </a:p>
      </dgm:t>
    </dgm:pt>
    <dgm:pt modelId="{B1E31D4B-6787-40EF-819E-40D89E319A06}" type="parTrans" cxnId="{F935C759-E7F9-41BB-B2EE-C6D4A6513630}">
      <dgm:prSet/>
      <dgm:spPr/>
      <dgm:t>
        <a:bodyPr/>
        <a:lstStyle/>
        <a:p>
          <a:endParaRPr lang="ru-RU"/>
        </a:p>
      </dgm:t>
    </dgm:pt>
    <dgm:pt modelId="{8CA7BF92-F304-4D46-A1D0-A915D5EBDB4B}" type="sibTrans" cxnId="{F935C759-E7F9-41BB-B2EE-C6D4A6513630}">
      <dgm:prSet/>
      <dgm:spPr/>
      <dgm:t>
        <a:bodyPr/>
        <a:lstStyle/>
        <a:p>
          <a:endParaRPr lang="ru-RU"/>
        </a:p>
      </dgm:t>
    </dgm:pt>
    <dgm:pt modelId="{74FF2509-AA09-44D9-AAB6-434CD578E591}">
      <dgm:prSet phldrT="[Text]" custT="1"/>
      <dgm:spPr/>
      <dgm:t>
        <a:bodyPr/>
        <a:lstStyle/>
        <a:p>
          <a:r>
            <a:rPr lang="ru-RU" sz="1600" b="0" i="0" dirty="0" smtClean="0"/>
            <a:t>Инструменты контроля за процессом реализации стратегии</a:t>
          </a:r>
          <a:endParaRPr lang="en-US" sz="1600" dirty="0"/>
        </a:p>
      </dgm:t>
    </dgm:pt>
    <dgm:pt modelId="{89C97AD2-102F-4664-85C6-FC2160E95E4F}" type="parTrans" cxnId="{D671735C-AFDA-4E7D-BADC-93AA8A136BCD}">
      <dgm:prSet/>
      <dgm:spPr/>
      <dgm:t>
        <a:bodyPr/>
        <a:lstStyle/>
        <a:p>
          <a:endParaRPr lang="ru-RU"/>
        </a:p>
      </dgm:t>
    </dgm:pt>
    <dgm:pt modelId="{D4FD3558-7897-4EDE-9B92-FF232C6812E0}" type="sibTrans" cxnId="{D671735C-AFDA-4E7D-BADC-93AA8A136BCD}">
      <dgm:prSet/>
      <dgm:spPr/>
      <dgm:t>
        <a:bodyPr/>
        <a:lstStyle/>
        <a:p>
          <a:endParaRPr lang="ru-RU"/>
        </a:p>
      </dgm:t>
    </dgm:pt>
    <dgm:pt modelId="{6513C098-2A9E-4071-9610-587B4498D1DE}">
      <dgm:prSet phldrT="[Text]" custT="1"/>
      <dgm:spPr/>
      <dgm:t>
        <a:bodyPr/>
        <a:lstStyle/>
        <a:p>
          <a:endParaRPr lang="en-US" sz="1600" dirty="0"/>
        </a:p>
      </dgm:t>
    </dgm:pt>
    <dgm:pt modelId="{0FBBA399-EB0A-4233-AC55-166A4D4B2152}" type="parTrans" cxnId="{84A0933E-B830-4D09-84A3-87C161AFD874}">
      <dgm:prSet/>
      <dgm:spPr/>
      <dgm:t>
        <a:bodyPr/>
        <a:lstStyle/>
        <a:p>
          <a:endParaRPr lang="ru-RU"/>
        </a:p>
      </dgm:t>
    </dgm:pt>
    <dgm:pt modelId="{B5DA85BF-F15E-4A94-8363-D17FF11DB481}" type="sibTrans" cxnId="{84A0933E-B830-4D09-84A3-87C161AFD874}">
      <dgm:prSet/>
      <dgm:spPr/>
      <dgm:t>
        <a:bodyPr/>
        <a:lstStyle/>
        <a:p>
          <a:endParaRPr lang="ru-RU"/>
        </a:p>
      </dgm:t>
    </dgm:pt>
    <dgm:pt modelId="{A859FFD0-92B9-4EF3-BB9B-91C746E20468}">
      <dgm:prSet phldrT="[Text]" custT="1"/>
      <dgm:spPr/>
      <dgm:t>
        <a:bodyPr/>
        <a:lstStyle/>
        <a:p>
          <a:endParaRPr lang="en-US" sz="1600" dirty="0"/>
        </a:p>
      </dgm:t>
    </dgm:pt>
    <dgm:pt modelId="{ADC4F9C4-6D67-4341-AC75-ED381764F719}" type="parTrans" cxnId="{5C804A0D-B8D4-455E-AF53-56E37473CC62}">
      <dgm:prSet/>
      <dgm:spPr/>
      <dgm:t>
        <a:bodyPr/>
        <a:lstStyle/>
        <a:p>
          <a:endParaRPr lang="ru-RU"/>
        </a:p>
      </dgm:t>
    </dgm:pt>
    <dgm:pt modelId="{F2777A01-1395-45FC-B1BD-BFA4F6D914C8}" type="sibTrans" cxnId="{5C804A0D-B8D4-455E-AF53-56E37473CC62}">
      <dgm:prSet/>
      <dgm:spPr/>
      <dgm:t>
        <a:bodyPr/>
        <a:lstStyle/>
        <a:p>
          <a:endParaRPr lang="ru-RU"/>
        </a:p>
      </dgm:t>
    </dgm:pt>
    <dgm:pt modelId="{9E9AE242-3558-4554-A8C7-844824FC7790}" type="pres">
      <dgm:prSet presAssocID="{06DAF89A-6957-4278-A790-639F88E9FF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575CA0-2A58-4B47-BD3C-E98CC8C1B41D}" type="pres">
      <dgm:prSet presAssocID="{B297592D-61AF-4EE6-B2FF-50CA711400EE}" presName="parentText" presStyleLbl="node1" presStyleIdx="0" presStyleCnt="2" custScaleY="51420" custLinFactNeighborY="-34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B08BB-D043-4D1A-BA6D-78CFFF760B91}" type="pres">
      <dgm:prSet presAssocID="{B297592D-61AF-4EE6-B2FF-50CA711400EE}" presName="childText" presStyleLbl="revTx" presStyleIdx="0" presStyleCnt="2" custLinFactNeighborY="-30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75E56-B07B-4179-8763-78754589DBE7}" type="pres">
      <dgm:prSet presAssocID="{E196A532-456E-4F8A-A229-85DC50269F97}" presName="parentText" presStyleLbl="node1" presStyleIdx="1" presStyleCnt="2" custScaleY="39881" custLinFactNeighborY="-242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F137B-020F-40F1-A5B1-CCD214D3782A}" type="pres">
      <dgm:prSet presAssocID="{E196A532-456E-4F8A-A229-85DC50269F97}" presName="childText" presStyleLbl="revTx" presStyleIdx="1" presStyleCnt="2" custLinFactNeighborY="-1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FFED2C-8ECE-43F4-8D7B-5959766765C1}" type="presOf" srcId="{FD0CAF9A-8065-4C7C-AED9-F30F0DA99770}" destId="{457F137B-020F-40F1-A5B1-CCD214D3782A}" srcOrd="0" destOrd="2" presId="urn:microsoft.com/office/officeart/2005/8/layout/vList2"/>
    <dgm:cxn modelId="{43FB771F-0063-48BF-B58F-E3800EC96B6C}" srcId="{E196A532-456E-4F8A-A229-85DC50269F97}" destId="{A66AB878-C941-4D7C-818C-71A1E9D4504C}" srcOrd="1" destOrd="0" parTransId="{210BEA7F-7D7B-4A1B-B623-9A8E81618027}" sibTransId="{12E9140D-46BC-4AE3-8FFD-A72DCF850947}"/>
    <dgm:cxn modelId="{912CF63F-512A-4944-B673-4447D5DF46E2}" type="presOf" srcId="{BB74019B-BE1D-4F75-B2D2-DBBB421EA0C2}" destId="{457F137B-020F-40F1-A5B1-CCD214D3782A}" srcOrd="0" destOrd="3" presId="urn:microsoft.com/office/officeart/2005/8/layout/vList2"/>
    <dgm:cxn modelId="{E70F7D18-1ADD-4139-B6E1-666A6FDC599E}" type="presOf" srcId="{E80DD5F6-4CA0-4FD8-AEB9-93D47F1D2AF2}" destId="{070B08BB-D043-4D1A-BA6D-78CFFF760B91}" srcOrd="0" destOrd="3" presId="urn:microsoft.com/office/officeart/2005/8/layout/vList2"/>
    <dgm:cxn modelId="{44C5AF74-A32F-4776-8E2E-057E61394904}" type="presOf" srcId="{06DAF89A-6957-4278-A790-639F88E9FF11}" destId="{9E9AE242-3558-4554-A8C7-844824FC7790}" srcOrd="0" destOrd="0" presId="urn:microsoft.com/office/officeart/2005/8/layout/vList2"/>
    <dgm:cxn modelId="{A4B5DB30-D2BC-4391-BAFD-875324DB0B19}" type="presOf" srcId="{74FF2509-AA09-44D9-AAB6-434CD578E591}" destId="{457F137B-020F-40F1-A5B1-CCD214D3782A}" srcOrd="0" destOrd="4" presId="urn:microsoft.com/office/officeart/2005/8/layout/vList2"/>
    <dgm:cxn modelId="{1ED19694-5ED7-4DFC-8037-36CAC5A9E34A}" srcId="{B297592D-61AF-4EE6-B2FF-50CA711400EE}" destId="{4F20E4F3-E3D2-467A-AFF3-F2FC90341217}" srcOrd="2" destOrd="0" parTransId="{95DA1F04-09CB-48F2-9E0F-2BAF9BF059F7}" sibTransId="{CB2D2DA6-9EEE-40BA-8FC2-9EF6C2D7E14A}"/>
    <dgm:cxn modelId="{24CB8E78-72B2-4A1A-B0FB-E5F6B5828175}" type="presOf" srcId="{4F20E4F3-E3D2-467A-AFF3-F2FC90341217}" destId="{070B08BB-D043-4D1A-BA6D-78CFFF760B91}" srcOrd="0" destOrd="2" presId="urn:microsoft.com/office/officeart/2005/8/layout/vList2"/>
    <dgm:cxn modelId="{AB20CBC9-8CD8-4897-8F90-5C72C9F71CE1}" srcId="{B297592D-61AF-4EE6-B2FF-50CA711400EE}" destId="{83C43F08-3CF6-4EBE-8F4C-6BBB99846F04}" srcOrd="1" destOrd="0" parTransId="{414A4D62-025C-4A37-8550-21EC1456BFC3}" sibTransId="{351AC66F-6284-4560-84FA-434F03995574}"/>
    <dgm:cxn modelId="{F935C759-E7F9-41BB-B2EE-C6D4A6513630}" srcId="{E196A532-456E-4F8A-A229-85DC50269F97}" destId="{BB74019B-BE1D-4F75-B2D2-DBBB421EA0C2}" srcOrd="3" destOrd="0" parTransId="{B1E31D4B-6787-40EF-819E-40D89E319A06}" sibTransId="{8CA7BF92-F304-4D46-A1D0-A915D5EBDB4B}"/>
    <dgm:cxn modelId="{EB388E9A-89C8-42C5-9E90-9F8FC735C4BB}" srcId="{06DAF89A-6957-4278-A790-639F88E9FF11}" destId="{B297592D-61AF-4EE6-B2FF-50CA711400EE}" srcOrd="0" destOrd="0" parTransId="{0E05DC7F-66D0-4E40-A579-2075DB07461E}" sibTransId="{501CACD5-E09B-4F5B-A7DA-ACA282799491}"/>
    <dgm:cxn modelId="{D671735C-AFDA-4E7D-BADC-93AA8A136BCD}" srcId="{E196A532-456E-4F8A-A229-85DC50269F97}" destId="{74FF2509-AA09-44D9-AAB6-434CD578E591}" srcOrd="4" destOrd="0" parTransId="{89C97AD2-102F-4664-85C6-FC2160E95E4F}" sibTransId="{D4FD3558-7897-4EDE-9B92-FF232C6812E0}"/>
    <dgm:cxn modelId="{B9C35270-95F9-4FC2-A073-BD6475A0BA6A}" srcId="{06DAF89A-6957-4278-A790-639F88E9FF11}" destId="{E196A532-456E-4F8A-A229-85DC50269F97}" srcOrd="1" destOrd="0" parTransId="{BC0A8D42-3D39-49BB-9586-0506316FCC20}" sibTransId="{97D16C54-2780-461A-BC24-A6340CF4FEA0}"/>
    <dgm:cxn modelId="{5C804A0D-B8D4-455E-AF53-56E37473CC62}" srcId="{E196A532-456E-4F8A-A229-85DC50269F97}" destId="{A859FFD0-92B9-4EF3-BB9B-91C746E20468}" srcOrd="0" destOrd="0" parTransId="{ADC4F9C4-6D67-4341-AC75-ED381764F719}" sibTransId="{F2777A01-1395-45FC-B1BD-BFA4F6D914C8}"/>
    <dgm:cxn modelId="{E361340F-A031-4F42-8A38-4581A7DF6019}" srcId="{E196A532-456E-4F8A-A229-85DC50269F97}" destId="{FD0CAF9A-8065-4C7C-AED9-F30F0DA99770}" srcOrd="2" destOrd="0" parTransId="{3E5772AF-483E-40C4-8680-A87869D2CCF0}" sibTransId="{29809E92-E423-4E07-8CDA-F9FB45CC8FD3}"/>
    <dgm:cxn modelId="{BE6CD9B1-264B-4D2B-BBB9-3F09F4BCEB94}" type="presOf" srcId="{E196A532-456E-4F8A-A229-85DC50269F97}" destId="{52275E56-B07B-4179-8763-78754589DBE7}" srcOrd="0" destOrd="0" presId="urn:microsoft.com/office/officeart/2005/8/layout/vList2"/>
    <dgm:cxn modelId="{EF657A40-9295-428A-A323-2C073BC7BCAA}" type="presOf" srcId="{6513C098-2A9E-4071-9610-587B4498D1DE}" destId="{070B08BB-D043-4D1A-BA6D-78CFFF760B91}" srcOrd="0" destOrd="0" presId="urn:microsoft.com/office/officeart/2005/8/layout/vList2"/>
    <dgm:cxn modelId="{C5826C90-37AF-4D91-B3E6-D9F5025AF80F}" type="presOf" srcId="{83C43F08-3CF6-4EBE-8F4C-6BBB99846F04}" destId="{070B08BB-D043-4D1A-BA6D-78CFFF760B91}" srcOrd="0" destOrd="1" presId="urn:microsoft.com/office/officeart/2005/8/layout/vList2"/>
    <dgm:cxn modelId="{55A9D521-83D4-4655-8EA4-1E8D4D7677FC}" type="presOf" srcId="{A66AB878-C941-4D7C-818C-71A1E9D4504C}" destId="{457F137B-020F-40F1-A5B1-CCD214D3782A}" srcOrd="0" destOrd="1" presId="urn:microsoft.com/office/officeart/2005/8/layout/vList2"/>
    <dgm:cxn modelId="{C135F486-DEB3-4C55-BFED-DB9B02595DC6}" type="presOf" srcId="{B297592D-61AF-4EE6-B2FF-50CA711400EE}" destId="{D7575CA0-2A58-4B47-BD3C-E98CC8C1B41D}" srcOrd="0" destOrd="0" presId="urn:microsoft.com/office/officeart/2005/8/layout/vList2"/>
    <dgm:cxn modelId="{027B6037-DCB4-450B-BA47-E2B441F78E2C}" srcId="{B297592D-61AF-4EE6-B2FF-50CA711400EE}" destId="{E80DD5F6-4CA0-4FD8-AEB9-93D47F1D2AF2}" srcOrd="3" destOrd="0" parTransId="{67073C1B-8482-4A4C-8C81-64BD07D392B3}" sibTransId="{7B7CF354-1622-4667-B7C6-F79F142C0DCB}"/>
    <dgm:cxn modelId="{84A0933E-B830-4D09-84A3-87C161AFD874}" srcId="{B297592D-61AF-4EE6-B2FF-50CA711400EE}" destId="{6513C098-2A9E-4071-9610-587B4498D1DE}" srcOrd="0" destOrd="0" parTransId="{0FBBA399-EB0A-4233-AC55-166A4D4B2152}" sibTransId="{B5DA85BF-F15E-4A94-8363-D17FF11DB481}"/>
    <dgm:cxn modelId="{9DFDB90A-BBBD-42F4-A2DE-B62FA5B7C82F}" type="presOf" srcId="{A859FFD0-92B9-4EF3-BB9B-91C746E20468}" destId="{457F137B-020F-40F1-A5B1-CCD214D3782A}" srcOrd="0" destOrd="0" presId="urn:microsoft.com/office/officeart/2005/8/layout/vList2"/>
    <dgm:cxn modelId="{D5905AEE-D709-4ADF-8572-E62ACE2088E4}" type="presParOf" srcId="{9E9AE242-3558-4554-A8C7-844824FC7790}" destId="{D7575CA0-2A58-4B47-BD3C-E98CC8C1B41D}" srcOrd="0" destOrd="0" presId="urn:microsoft.com/office/officeart/2005/8/layout/vList2"/>
    <dgm:cxn modelId="{648744D6-7AAD-44F1-BB4C-ADAD715B5308}" type="presParOf" srcId="{9E9AE242-3558-4554-A8C7-844824FC7790}" destId="{070B08BB-D043-4D1A-BA6D-78CFFF760B91}" srcOrd="1" destOrd="0" presId="urn:microsoft.com/office/officeart/2005/8/layout/vList2"/>
    <dgm:cxn modelId="{C47E6DFF-2ACC-4119-8028-D8A28CF2238E}" type="presParOf" srcId="{9E9AE242-3558-4554-A8C7-844824FC7790}" destId="{52275E56-B07B-4179-8763-78754589DBE7}" srcOrd="2" destOrd="0" presId="urn:microsoft.com/office/officeart/2005/8/layout/vList2"/>
    <dgm:cxn modelId="{8A2244FD-2DDD-4F66-B04F-184FFC0B44B4}" type="presParOf" srcId="{9E9AE242-3558-4554-A8C7-844824FC7790}" destId="{457F137B-020F-40F1-A5B1-CCD214D3782A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73BE1-C388-4F2C-A0AA-E0EB28A0767B}">
      <dsp:nvSpPr>
        <dsp:cNvPr id="0" name=""/>
        <dsp:cNvSpPr/>
      </dsp:nvSpPr>
      <dsp:spPr>
        <a:xfrm>
          <a:off x="0" y="115265"/>
          <a:ext cx="7776863" cy="34685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Медицинский Советник</a:t>
          </a:r>
          <a:endParaRPr lang="en-US" sz="2000" b="1" i="1" kern="1200" dirty="0"/>
        </a:p>
      </dsp:txBody>
      <dsp:txXfrm>
        <a:off x="16932" y="132197"/>
        <a:ext cx="7742999" cy="312995"/>
      </dsp:txXfrm>
    </dsp:sp>
    <dsp:sp modelId="{7BDBD2D4-050E-4E4A-AA44-F5202663838F}">
      <dsp:nvSpPr>
        <dsp:cNvPr id="0" name=""/>
        <dsp:cNvSpPr/>
      </dsp:nvSpPr>
      <dsp:spPr>
        <a:xfrm>
          <a:off x="0" y="370396"/>
          <a:ext cx="7776863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Тренинг по нозологии, механизму действия препарата, клиническим  </a:t>
          </a:r>
          <a:r>
            <a:rPr lang="ru-RU" sz="1600" kern="1200" dirty="0" smtClean="0"/>
            <a:t>исследованиям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Презентационные навыки/коммуникационные навыки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Работа с ведущими экспертами по внедрению новых стандартов лечения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Подготовка и проведение  образовательных мероприятий/Экспертных Советов</a:t>
          </a:r>
          <a:endParaRPr lang="en-US" sz="1600" kern="1200" dirty="0"/>
        </a:p>
      </dsp:txBody>
      <dsp:txXfrm>
        <a:off x="0" y="370396"/>
        <a:ext cx="7776863" cy="1593900"/>
      </dsp:txXfrm>
    </dsp:sp>
    <dsp:sp modelId="{0D4DDCE9-304F-4144-B176-220EF065DD63}">
      <dsp:nvSpPr>
        <dsp:cNvPr id="0" name=""/>
        <dsp:cNvSpPr/>
      </dsp:nvSpPr>
      <dsp:spPr>
        <a:xfrm>
          <a:off x="0" y="2128592"/>
          <a:ext cx="7776863" cy="32242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Специалист по медицинской информации</a:t>
          </a:r>
          <a:endParaRPr lang="en-US" sz="2000" b="1" i="1" kern="1200" dirty="0"/>
        </a:p>
      </dsp:txBody>
      <dsp:txXfrm>
        <a:off x="15739" y="2144331"/>
        <a:ext cx="7745385" cy="290943"/>
      </dsp:txXfrm>
    </dsp:sp>
    <dsp:sp modelId="{506C96AE-D524-4BAF-B7DD-B5D06115CECB}">
      <dsp:nvSpPr>
        <dsp:cNvPr id="0" name=""/>
        <dsp:cNvSpPr/>
      </dsp:nvSpPr>
      <dsp:spPr>
        <a:xfrm>
          <a:off x="0" y="2286717"/>
          <a:ext cx="7776863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Знакомство  со службой Медицинской  Информации компании </a:t>
          </a:r>
          <a:r>
            <a:rPr lang="ru-RU" sz="1600" kern="1200" dirty="0" err="1" smtClean="0"/>
            <a:t>Рош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Навыки работы в глобальной  системе </a:t>
          </a:r>
          <a:r>
            <a:rPr lang="ru-RU" sz="1600" kern="1200" dirty="0" err="1" smtClean="0"/>
            <a:t>Рош</a:t>
          </a:r>
          <a:r>
            <a:rPr lang="ru-RU" sz="1600" kern="1200" dirty="0" smtClean="0"/>
            <a:t> по обработке  медицинских запросов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Знакомство  и  Использование различных информационных ресурсов для ответов на  запросы по медицинской информации</a:t>
          </a:r>
          <a:endParaRPr lang="en-US" sz="1600" kern="1200" dirty="0"/>
        </a:p>
      </dsp:txBody>
      <dsp:txXfrm>
        <a:off x="0" y="2286717"/>
        <a:ext cx="7776863" cy="1548360"/>
      </dsp:txXfrm>
    </dsp:sp>
    <dsp:sp modelId="{E35210B3-C0ED-429F-A0B6-DA5CE8A649CD}">
      <dsp:nvSpPr>
        <dsp:cNvPr id="0" name=""/>
        <dsp:cNvSpPr/>
      </dsp:nvSpPr>
      <dsp:spPr>
        <a:xfrm>
          <a:off x="0" y="3913702"/>
          <a:ext cx="7776863" cy="3198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Специалист по фармаконадзору</a:t>
          </a:r>
          <a:endParaRPr lang="en-US" sz="2000" b="1" i="1" kern="1200" dirty="0"/>
        </a:p>
      </dsp:txBody>
      <dsp:txXfrm>
        <a:off x="15611" y="3929313"/>
        <a:ext cx="7745641" cy="288579"/>
      </dsp:txXfrm>
    </dsp:sp>
    <dsp:sp modelId="{AADA5696-24DE-414D-8907-22EEF022057A}">
      <dsp:nvSpPr>
        <dsp:cNvPr id="0" name=""/>
        <dsp:cNvSpPr/>
      </dsp:nvSpPr>
      <dsp:spPr>
        <a:xfrm>
          <a:off x="0" y="4154879"/>
          <a:ext cx="7776863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Основы системы фармаконадзора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Правила </a:t>
          </a:r>
          <a:r>
            <a:rPr lang="ru-RU" sz="1600" kern="1200" dirty="0" err="1" smtClean="0"/>
            <a:t>репортирования</a:t>
          </a:r>
          <a:r>
            <a:rPr lang="ru-RU" sz="1600" kern="1200" dirty="0" smtClean="0"/>
            <a:t> нежелательных явлений (НЯ)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Периодические отчеты по безопасности лекарственных  препаратов (ЛП)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Система минимизации рисков НЯ</a:t>
          </a:r>
          <a:endParaRPr lang="en-US" sz="1600" kern="1200" dirty="0"/>
        </a:p>
      </dsp:txBody>
      <dsp:txXfrm>
        <a:off x="0" y="4154879"/>
        <a:ext cx="7776863" cy="1366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75CA0-2A58-4B47-BD3C-E98CC8C1B41D}">
      <dsp:nvSpPr>
        <dsp:cNvPr id="0" name=""/>
        <dsp:cNvSpPr/>
      </dsp:nvSpPr>
      <dsp:spPr>
        <a:xfrm>
          <a:off x="0" y="144021"/>
          <a:ext cx="7920880" cy="625678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Специалист</a:t>
          </a:r>
          <a:r>
            <a:rPr lang="ru-RU" sz="2000" b="1" i="1" kern="1200" baseline="0" dirty="0" smtClean="0"/>
            <a:t> по </a:t>
          </a:r>
          <a:r>
            <a:rPr lang="ru-RU" sz="2000" b="1" i="1" kern="1200" baseline="0" dirty="0" err="1" smtClean="0"/>
            <a:t>персонифицированой</a:t>
          </a:r>
          <a:r>
            <a:rPr lang="ru-RU" sz="2000" b="1" i="1" kern="1200" baseline="0" dirty="0" smtClean="0"/>
            <a:t>  медицине</a:t>
          </a:r>
          <a:endParaRPr lang="en-US" sz="2000" b="1" i="1" kern="1200" dirty="0"/>
        </a:p>
      </dsp:txBody>
      <dsp:txXfrm>
        <a:off x="30543" y="174564"/>
        <a:ext cx="7859794" cy="564592"/>
      </dsp:txXfrm>
    </dsp:sp>
    <dsp:sp modelId="{070B08BB-D043-4D1A-BA6D-78CFFF760B91}">
      <dsp:nvSpPr>
        <dsp:cNvPr id="0" name=""/>
        <dsp:cNvSpPr/>
      </dsp:nvSpPr>
      <dsp:spPr>
        <a:xfrm>
          <a:off x="0" y="936099"/>
          <a:ext cx="7920880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Изучение персонифицированных подходов к диагностике и лечению онкологических заболеваний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Сопровождение программ по диагностике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Разработка новых способов управления персонифицированного лечения онкологических пациентов </a:t>
          </a:r>
          <a:endParaRPr lang="en-US" sz="1600" kern="1200" dirty="0"/>
        </a:p>
      </dsp:txBody>
      <dsp:txXfrm>
        <a:off x="0" y="936099"/>
        <a:ext cx="7920880" cy="1547324"/>
      </dsp:txXfrm>
    </dsp:sp>
    <dsp:sp modelId="{52275E56-B07B-4179-8763-78754589DBE7}">
      <dsp:nvSpPr>
        <dsp:cNvPr id="0" name=""/>
        <dsp:cNvSpPr/>
      </dsp:nvSpPr>
      <dsp:spPr>
        <a:xfrm>
          <a:off x="0" y="2520280"/>
          <a:ext cx="7920880" cy="485272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Менеджер</a:t>
          </a:r>
          <a:r>
            <a:rPr lang="ru-RU" sz="2000" b="1" i="1" kern="1200" baseline="0" dirty="0" smtClean="0"/>
            <a:t> по продукту</a:t>
          </a:r>
          <a:endParaRPr lang="en-US" sz="2000" b="1" i="1" kern="1200" dirty="0"/>
        </a:p>
      </dsp:txBody>
      <dsp:txXfrm>
        <a:off x="23689" y="2543969"/>
        <a:ext cx="7873502" cy="437894"/>
      </dsp:txXfrm>
    </dsp:sp>
    <dsp:sp modelId="{457F137B-020F-40F1-A5B1-CCD214D3782A}">
      <dsp:nvSpPr>
        <dsp:cNvPr id="0" name=""/>
        <dsp:cNvSpPr/>
      </dsp:nvSpPr>
      <dsp:spPr>
        <a:xfrm>
          <a:off x="0" y="3168348"/>
          <a:ext cx="7920880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Основы бренд планирования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/>
            <a:t>Понимание процессов вывода на рынок новых продуктов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Создание </a:t>
          </a:r>
          <a:r>
            <a:rPr lang="ru-RU" sz="1600" kern="1200" dirty="0" err="1" smtClean="0"/>
            <a:t>промоционных</a:t>
          </a:r>
          <a:r>
            <a:rPr lang="ru-RU" sz="1600" kern="1200" dirty="0" smtClean="0"/>
            <a:t> кампаний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/>
            <a:t>Инструменты контроля за процессом реализации стратегии</a:t>
          </a:r>
          <a:endParaRPr lang="en-US" sz="1600" kern="1200" dirty="0"/>
        </a:p>
      </dsp:txBody>
      <dsp:txXfrm>
        <a:off x="0" y="3168348"/>
        <a:ext cx="7920880" cy="1379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850900"/>
            <a:ext cx="4575175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707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59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31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303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2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Участие</a:t>
            </a:r>
            <a:r>
              <a:rPr lang="ru-RU" baseline="0" dirty="0" smtClean="0"/>
              <a:t> в интегрированной программе</a:t>
            </a:r>
            <a:r>
              <a:rPr lang="ru-RU" dirty="0" smtClean="0"/>
              <a:t> Школа-Университет-Фармацевтическая</a:t>
            </a:r>
            <a:r>
              <a:rPr lang="ru-RU" baseline="0" dirty="0" smtClean="0"/>
              <a:t> индустрия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5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Убрать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92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5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Убрать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74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2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397120" y="514350"/>
            <a:ext cx="8354157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</p:grpSp>
      <p:sp>
        <p:nvSpPr>
          <p:cNvPr id="94242" name="shpTitleLine"/>
          <p:cNvSpPr>
            <a:spLocks noChangeShapeType="1"/>
          </p:cNvSpPr>
          <p:nvPr/>
        </p:nvSpPr>
        <p:spPr bwMode="auto">
          <a:xfrm>
            <a:off x="0" y="1738313"/>
            <a:ext cx="81607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383931" y="2601913"/>
            <a:ext cx="8376138" cy="10080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r-CH" noProof="0" smtClean="0"/>
              <a:t>Click to edit Master title style</a:t>
            </a:r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398585" y="3644901"/>
            <a:ext cx="8361485" cy="576263"/>
          </a:xfrm>
        </p:spPr>
        <p:txBody>
          <a:bodyPr/>
          <a:lstStyle>
            <a:lvl1pPr marL="0" indent="0">
              <a:buFontTx/>
              <a:buNone/>
              <a:defRPr sz="3300" b="1" i="1">
                <a:latin typeface="Minion" pitchFamily="2" charset="0"/>
              </a:defRPr>
            </a:lvl1pPr>
          </a:lstStyle>
          <a:p>
            <a:pPr lvl="0"/>
            <a:r>
              <a:rPr lang="fr-CH" noProof="0" smtClean="0"/>
              <a:t>Click to edit Master subtitle style</a:t>
            </a:r>
          </a:p>
        </p:txBody>
      </p:sp>
      <p:sp>
        <p:nvSpPr>
          <p:cNvPr id="94263" name="shpLogoBackground"/>
          <p:cNvSpPr>
            <a:spLocks noChangeArrowheads="1"/>
          </p:cNvSpPr>
          <p:nvPr userDrawn="1"/>
        </p:nvSpPr>
        <p:spPr bwMode="white">
          <a:xfrm>
            <a:off x="7702550" y="115888"/>
            <a:ext cx="1062403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/>
          </a:p>
        </p:txBody>
      </p:sp>
      <p:pic>
        <p:nvPicPr>
          <p:cNvPr id="4" name="shpLogoPicDark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19720" y="180340"/>
            <a:ext cx="979170" cy="65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5F00-55C7-4159-96ED-33FC1810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9" y="452439"/>
            <a:ext cx="2089638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28" y="452439"/>
            <a:ext cx="6132634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7A04-B349-4C41-9EBD-AC2BB721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49DD-8E2B-4957-9020-F806BA43D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120" y="1806575"/>
            <a:ext cx="4106008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804" y="1806575"/>
            <a:ext cx="4107473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B92-9666-4195-B6E1-FD81DD2D8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FE86-6BD3-48ED-9042-E3EF8447C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65CB-D5E5-4F49-B52C-2E6BB58C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FCCA-F568-422D-8A8C-1E4095886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87CC-8431-4B91-BABD-191FD7EEA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69C4-9F4A-4EC7-99BF-B1E5BD2F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3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120" y="6323014"/>
            <a:ext cx="835415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 dirty="0"/>
          </a:p>
        </p:txBody>
      </p:sp>
      <p:sp>
        <p:nvSpPr>
          <p:cNvPr id="40961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7120" y="6323014"/>
            <a:ext cx="835415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/>
            </a:lvl1pPr>
          </a:lstStyle>
          <a:p>
            <a:fld id="{0FBB20A0-29A2-4F03-9BB9-2B9F07088D5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388328" y="452439"/>
            <a:ext cx="73660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7120" y="1806575"/>
            <a:ext cx="835415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41000" name="shpGridNormal" hidden="1"/>
          <p:cNvGrpSpPr>
            <a:grpSpLocks/>
          </p:cNvGrpSpPr>
          <p:nvPr userDrawn="1"/>
        </p:nvGrpSpPr>
        <p:grpSpPr bwMode="auto">
          <a:xfrm>
            <a:off x="397120" y="514350"/>
            <a:ext cx="8354157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8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4" name="shpLogoBackground"/>
          <p:cNvSpPr>
            <a:spLocks noChangeArrowheads="1"/>
          </p:cNvSpPr>
          <p:nvPr userDrawn="1"/>
        </p:nvSpPr>
        <p:spPr bwMode="white">
          <a:xfrm>
            <a:off x="7702550" y="115888"/>
            <a:ext cx="1062404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pic>
        <p:nvPicPr>
          <p:cNvPr id="4" name="shpLogoPicDark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19720" y="180340"/>
            <a:ext cx="979170" cy="655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file:///C:\Users\denisovn\AppData\Local\Temp\chemie-labor-26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shpTitleSlide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1982" y="66725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2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83931" y="2603500"/>
            <a:ext cx="79009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dirty="0" smtClean="0"/>
              <a:t> Trainee program </a:t>
            </a:r>
            <a:r>
              <a:rPr lang="en-US" dirty="0" smtClean="0"/>
              <a:t>in Roche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Rectangle 2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98585" y="3168353"/>
            <a:ext cx="790098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buSzPct val="100000"/>
              <a:buFontTx/>
              <a:buNone/>
              <a:defRPr sz="3300" b="1" i="1">
                <a:solidFill>
                  <a:schemeClr val="tx1"/>
                </a:solidFill>
                <a:latin typeface="Minion" pitchFamily="2" charset="0"/>
                <a:ea typeface="+mn-ea"/>
                <a:cs typeface="+mn-cs"/>
              </a:defRPr>
            </a:lvl1pPr>
            <a:lvl2pPr marL="763588" indent="-287338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41425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19263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955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527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099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671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243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shpCollectorPicture0"/>
          <p:cNvPicPr>
            <a:picLocks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4724400"/>
            <a:ext cx="911961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7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pEndCoverShape"/>
          <p:cNvSpPr txBox="1">
            <a:spLocks noChangeArrowheads="1"/>
          </p:cNvSpPr>
          <p:nvPr/>
        </p:nvSpPr>
        <p:spPr bwMode="white">
          <a:xfrm>
            <a:off x="-2174" y="6843362"/>
            <a:ext cx="4220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20" y="2924175"/>
            <a:ext cx="8354157" cy="1009650"/>
          </a:xfrm>
        </p:spPr>
        <p:txBody>
          <a:bodyPr anchor="ctr"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sz="4500" b="1" i="1" smtClean="0">
                <a:solidFill>
                  <a:srgbClr val="0082DA"/>
                </a:solidFill>
                <a:latin typeface="Minion" pitchFamily="18" charset="0"/>
              </a:rPr>
              <a:t>Doing now what patients need next</a:t>
            </a:r>
            <a:endParaRPr lang="en-US" sz="4500" b="1" dirty="0">
              <a:solidFill>
                <a:srgbClr val="0082DA"/>
              </a:solidFill>
            </a:endParaRPr>
          </a:p>
        </p:txBody>
      </p:sp>
      <p:sp>
        <p:nvSpPr>
          <p:cNvPr id="5" name="shpEndTranslation" hidden="1"/>
          <p:cNvSpPr/>
          <p:nvPr/>
        </p:nvSpPr>
        <p:spPr>
          <a:xfrm>
            <a:off x="301045" y="6093296"/>
            <a:ext cx="422030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366000" cy="1309687"/>
          </a:xfrm>
        </p:spPr>
        <p:txBody>
          <a:bodyPr/>
          <a:lstStyle/>
          <a:p>
            <a:r>
              <a:rPr lang="ru-RU" dirty="0"/>
              <a:t>Приглашаем вас принять участие в программе стажировок компании </a:t>
            </a:r>
            <a:r>
              <a:rPr lang="ru-RU" dirty="0" err="1"/>
              <a:t>Рош</a:t>
            </a:r>
            <a:r>
              <a:rPr lang="ru-RU" dirty="0"/>
              <a:t>  - </a:t>
            </a:r>
            <a:r>
              <a:rPr lang="ru-RU" dirty="0" err="1" smtClean="0"/>
              <a:t>Trainee</a:t>
            </a:r>
            <a:r>
              <a:rPr lang="ru-RU" dirty="0" smtClean="0"/>
              <a:t> </a:t>
            </a:r>
            <a:r>
              <a:rPr lang="ru-RU" dirty="0" err="1"/>
              <a:t>program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Компания </a:t>
            </a:r>
            <a:r>
              <a:rPr lang="ru-RU" dirty="0"/>
              <a:t>«</a:t>
            </a:r>
            <a:r>
              <a:rPr lang="ru-RU" dirty="0" err="1"/>
              <a:t>Рош</a:t>
            </a:r>
            <a:r>
              <a:rPr lang="ru-RU" dirty="0"/>
              <a:t>» входит в число ведущих компаний мира в области фармацевтики и диагностики, являясь самым крупным производителем биотехнологических лекарственных препаратов для лечения онкологических, офтальмологических, аутоиммунных заболеваний и нарушений центральной нервной системы.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6394450" cy="237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92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участникам </a:t>
            </a:r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4157" cy="4937795"/>
          </a:xfrm>
        </p:spPr>
        <p:txBody>
          <a:bodyPr/>
          <a:lstStyle/>
          <a:p>
            <a:r>
              <a:rPr lang="ru-RU" dirty="0" smtClean="0"/>
              <a:t>Очное </a:t>
            </a:r>
            <a:r>
              <a:rPr lang="ru-RU" dirty="0"/>
              <a:t>обучение в вузе в течение всего периода прохождения программы</a:t>
            </a:r>
          </a:p>
          <a:p>
            <a:r>
              <a:rPr lang="ru-RU" dirty="0" smtClean="0"/>
              <a:t>Возможность </a:t>
            </a:r>
            <a:r>
              <a:rPr lang="ru-RU" dirty="0"/>
              <a:t>работать от 10 часов в </a:t>
            </a:r>
            <a:r>
              <a:rPr lang="ru-RU" dirty="0" smtClean="0"/>
              <a:t>неделю в офисе  компании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Отбор участников  будет  проходить </a:t>
            </a:r>
            <a:r>
              <a:rPr lang="ru-RU" b="1" i="1" dirty="0"/>
              <a:t>в несколько этапов: </a:t>
            </a:r>
          </a:p>
          <a:p>
            <a:r>
              <a:rPr lang="ru-RU" dirty="0" smtClean="0"/>
              <a:t>Соискатель направляет резюме </a:t>
            </a:r>
            <a:r>
              <a:rPr lang="ru-RU" dirty="0"/>
              <a:t>(CV в формате </a:t>
            </a:r>
            <a:r>
              <a:rPr lang="ru-RU" dirty="0" err="1"/>
              <a:t>Word</a:t>
            </a:r>
            <a:r>
              <a:rPr lang="ru-RU" dirty="0"/>
              <a:t>), заполненную анкету,  сопроводительное письмо и форму согласия на  обработку  персональных данных по   адресу  moscow.ff@roche.com с пометкой  в теме </a:t>
            </a:r>
            <a:r>
              <a:rPr lang="ru-RU" dirty="0" err="1"/>
              <a:t>Trainee</a:t>
            </a:r>
            <a:r>
              <a:rPr lang="ru-RU" dirty="0"/>
              <a:t> </a:t>
            </a:r>
            <a:r>
              <a:rPr lang="ru-RU" dirty="0" err="1"/>
              <a:t>Program</a:t>
            </a:r>
            <a:r>
              <a:rPr lang="ru-RU" dirty="0"/>
              <a:t>. Соискатель без опыта  работы  может рассказать об участии в  студенческих или иных проектах </a:t>
            </a:r>
          </a:p>
          <a:p>
            <a:r>
              <a:rPr lang="ru-RU" dirty="0" err="1" smtClean="0"/>
              <a:t>On-line</a:t>
            </a:r>
            <a:r>
              <a:rPr lang="ru-RU" dirty="0" smtClean="0"/>
              <a:t> </a:t>
            </a:r>
            <a:r>
              <a:rPr lang="ru-RU" dirty="0"/>
              <a:t>тестирование   </a:t>
            </a:r>
          </a:p>
          <a:p>
            <a:r>
              <a:rPr lang="ru-RU" dirty="0" smtClean="0"/>
              <a:t>Собеседование </a:t>
            </a:r>
            <a:r>
              <a:rPr lang="ru-RU" dirty="0"/>
              <a:t>с потенциальным наставником и другими представителями отдела.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23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программы стажировки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4157" cy="4471988"/>
          </a:xfrm>
        </p:spPr>
        <p:txBody>
          <a:bodyPr/>
          <a:lstStyle/>
          <a:p>
            <a:r>
              <a:rPr lang="ru-RU" dirty="0" smtClean="0"/>
              <a:t>Длительность</a:t>
            </a:r>
            <a:r>
              <a:rPr lang="ru-RU" dirty="0"/>
              <a:t>:  </a:t>
            </a:r>
            <a:r>
              <a:rPr lang="ru-RU" dirty="0" smtClean="0"/>
              <a:t>от 3 </a:t>
            </a:r>
            <a:r>
              <a:rPr lang="ru-RU" dirty="0" err="1" smtClean="0"/>
              <a:t>мес</a:t>
            </a:r>
            <a:r>
              <a:rPr lang="ru-RU" dirty="0" smtClean="0"/>
              <a:t> до 1 года</a:t>
            </a:r>
            <a:endParaRPr lang="ru-RU" dirty="0"/>
          </a:p>
          <a:p>
            <a:r>
              <a:rPr lang="ru-RU" dirty="0" smtClean="0"/>
              <a:t>Частичная </a:t>
            </a:r>
            <a:r>
              <a:rPr lang="ru-RU" dirty="0"/>
              <a:t>занятость – от 10 </a:t>
            </a:r>
            <a:r>
              <a:rPr lang="ru-RU" dirty="0" smtClean="0"/>
              <a:t> до  40  часов </a:t>
            </a:r>
            <a:r>
              <a:rPr lang="ru-RU" dirty="0"/>
              <a:t>в неделю</a:t>
            </a:r>
          </a:p>
          <a:p>
            <a:r>
              <a:rPr lang="ru-RU" dirty="0" smtClean="0"/>
              <a:t>Гибкий </a:t>
            </a:r>
            <a:r>
              <a:rPr lang="ru-RU" dirty="0"/>
              <a:t>график работы</a:t>
            </a:r>
          </a:p>
          <a:p>
            <a:r>
              <a:rPr lang="ru-RU" dirty="0" smtClean="0"/>
              <a:t>Работа </a:t>
            </a:r>
            <a:r>
              <a:rPr lang="ru-RU" dirty="0"/>
              <a:t>под руководством опытного </a:t>
            </a:r>
            <a:r>
              <a:rPr lang="ru-RU" dirty="0" smtClean="0"/>
              <a:t>наставника</a:t>
            </a:r>
            <a:endParaRPr lang="ru-RU" dirty="0"/>
          </a:p>
          <a:p>
            <a:r>
              <a:rPr lang="ru-RU" dirty="0" smtClean="0"/>
              <a:t>Стажировка </a:t>
            </a:r>
            <a:r>
              <a:rPr lang="ru-RU" dirty="0"/>
              <a:t>оплачиваемая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78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8" y="286179"/>
            <a:ext cx="8432144" cy="1309687"/>
          </a:xfrm>
        </p:spPr>
        <p:txBody>
          <a:bodyPr/>
          <a:lstStyle/>
          <a:p>
            <a:r>
              <a:rPr lang="ru-RU" sz="2400" dirty="0"/>
              <a:t>Участие в интегрированной программе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Школа-Университет-Фармацевтическая </a:t>
            </a:r>
            <a:r>
              <a:rPr lang="ru-RU" sz="2400" dirty="0"/>
              <a:t>индустрия</a:t>
            </a:r>
            <a:br>
              <a:rPr lang="ru-RU" sz="2400" dirty="0"/>
            </a:br>
            <a:r>
              <a:rPr lang="ru-RU" sz="24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1800" i="1" dirty="0" smtClean="0">
                <a:latin typeface="+mn-lt"/>
              </a:rPr>
              <a:t>Программы стажировки студентов  (длительность от 3 месяцев до 1 года)</a:t>
            </a:r>
            <a:endParaRPr lang="ru-RU" sz="1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56" y="1853873"/>
            <a:ext cx="8892480" cy="44719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1700" b="1" i="1" dirty="0" smtClean="0"/>
              <a:t>На базе Медицинского отдела </a:t>
            </a:r>
          </a:p>
          <a:p>
            <a:pPr marL="935038" lvl="1" indent="-4572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 smtClean="0"/>
              <a:t>Медицинские советники (4 человека в год)</a:t>
            </a:r>
          </a:p>
          <a:p>
            <a:pPr marL="935038" lvl="1" indent="-4572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 smtClean="0"/>
              <a:t>Специалисты по медицинской информации (1 человек в год)</a:t>
            </a:r>
          </a:p>
          <a:p>
            <a:pPr marL="935038" lvl="1" indent="-4572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 smtClean="0"/>
              <a:t>Специалисты по персонифицированной медицине (1 человек в год)</a:t>
            </a:r>
          </a:p>
          <a:p>
            <a:pPr marL="935038" lvl="1" indent="-4572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 smtClean="0"/>
              <a:t>Специалист по безопасности лекарственных препаратов (1 человек в год)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700" b="1" i="1" dirty="0" smtClean="0"/>
              <a:t>На базе </a:t>
            </a:r>
            <a:r>
              <a:rPr lang="ru-RU" sz="1700" b="1" i="1" dirty="0"/>
              <a:t>О</a:t>
            </a:r>
            <a:r>
              <a:rPr lang="ru-RU" sz="1700" b="1" i="1" dirty="0" smtClean="0"/>
              <a:t>тдела маркетинга </a:t>
            </a:r>
          </a:p>
          <a:p>
            <a:pPr marL="935038" lvl="1" indent="-4572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 smtClean="0"/>
              <a:t>Менеджеры по продукту (3 человека в год)</a:t>
            </a:r>
          </a:p>
        </p:txBody>
      </p:sp>
    </p:spTree>
    <p:extLst>
      <p:ext uri="{BB962C8B-B14F-4D97-AF65-F5344CB8AC3E}">
        <p14:creationId xmlns:p14="http://schemas.microsoft.com/office/powerpoint/2010/main" val="12046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95721"/>
            <a:ext cx="7366000" cy="576064"/>
          </a:xfrm>
        </p:spPr>
        <p:txBody>
          <a:bodyPr/>
          <a:lstStyle/>
          <a:p>
            <a:r>
              <a:rPr lang="ru-RU" sz="2400" dirty="0" smtClean="0"/>
              <a:t>Программы стажировки в медицинском отделе</a:t>
            </a:r>
            <a:endParaRPr lang="ru-RU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927078"/>
              </p:ext>
            </p:extLst>
          </p:nvPr>
        </p:nvGraphicFramePr>
        <p:xfrm>
          <a:off x="395537" y="980728"/>
          <a:ext cx="777686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39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359"/>
            <a:ext cx="7632848" cy="576064"/>
          </a:xfrm>
        </p:spPr>
        <p:txBody>
          <a:bodyPr/>
          <a:lstStyle/>
          <a:p>
            <a:r>
              <a:rPr lang="ru-RU" sz="2400" dirty="0"/>
              <a:t>Программы стажировки </a:t>
            </a:r>
            <a:r>
              <a:rPr lang="ru-RU" sz="2400" dirty="0" smtClean="0"/>
              <a:t>в </a:t>
            </a:r>
            <a:r>
              <a:rPr lang="ru-RU" sz="2400" dirty="0"/>
              <a:t>отделе маркетинга и </a:t>
            </a:r>
            <a:r>
              <a:rPr lang="ru-RU" sz="2400" dirty="0" smtClean="0"/>
              <a:t>медицинском отделе </a:t>
            </a:r>
            <a:endParaRPr lang="ru-RU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823147"/>
              </p:ext>
            </p:extLst>
          </p:nvPr>
        </p:nvGraphicFramePr>
        <p:xfrm>
          <a:off x="323528" y="1196752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40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92888" cy="648072"/>
          </a:xfrm>
        </p:spPr>
        <p:txBody>
          <a:bodyPr/>
          <a:lstStyle/>
          <a:p>
            <a:r>
              <a:rPr lang="ru-RU" i="1" dirty="0"/>
              <a:t>Требования для </a:t>
            </a:r>
            <a:r>
              <a:rPr lang="ru-RU" i="1" dirty="0" smtClean="0"/>
              <a:t>стажеров </a:t>
            </a:r>
            <a:endParaRPr lang="ru-R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354157" cy="4471988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Студент </a:t>
            </a:r>
            <a:r>
              <a:rPr lang="ru-RU" sz="1800" dirty="0"/>
              <a:t>5-6 курса высшего медицинского учебного </a:t>
            </a:r>
            <a:r>
              <a:rPr lang="ru-RU" sz="1800" dirty="0" smtClean="0"/>
              <a:t>заведения</a:t>
            </a:r>
            <a:r>
              <a:rPr lang="en-US" sz="1800" dirty="0" smtClean="0"/>
              <a:t> (</a:t>
            </a:r>
            <a:r>
              <a:rPr lang="ru-RU" sz="1800" dirty="0" smtClean="0"/>
              <a:t>лечебное  дело, фармацевтический факультет, медицины  будущего).</a:t>
            </a:r>
            <a:endParaRPr lang="ru-RU" sz="18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Хорошие </a:t>
            </a:r>
            <a:r>
              <a:rPr lang="ru-RU" sz="1800" dirty="0"/>
              <a:t>аналитические способности, умение работать с большим объемом информации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smtClean="0"/>
              <a:t>Умение </a:t>
            </a:r>
            <a:r>
              <a:rPr lang="ru-RU" sz="1800" dirty="0"/>
              <a:t>анализировать и интерпретировать статистические данные, в том числе данные клинических исследований.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Опыт </a:t>
            </a:r>
            <a:r>
              <a:rPr lang="ru-RU" sz="1800" dirty="0"/>
              <a:t>работы с научной и медицинской литературой (подбор, анализ, изложение</a:t>
            </a:r>
            <a:r>
              <a:rPr lang="ru-RU" sz="1800" dirty="0" smtClean="0"/>
              <a:t>) </a:t>
            </a:r>
            <a:endParaRPr lang="en-US" sz="1800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Опыт </a:t>
            </a:r>
            <a:r>
              <a:rPr lang="ru-RU" sz="1800" dirty="0"/>
              <a:t>проведения научных презентаций.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Уверенные </a:t>
            </a:r>
            <a:r>
              <a:rPr lang="ru-RU" sz="1800" dirty="0"/>
              <a:t>знания компьютерных приложений (MS </a:t>
            </a:r>
            <a:r>
              <a:rPr lang="ru-RU" sz="1800" dirty="0" err="1"/>
              <a:t>Office</a:t>
            </a:r>
            <a:r>
              <a:rPr lang="ru-RU" sz="1800" dirty="0"/>
              <a:t>, </a:t>
            </a:r>
            <a:r>
              <a:rPr lang="ru-RU" sz="1800" dirty="0" err="1"/>
              <a:t>Google</a:t>
            </a:r>
            <a:r>
              <a:rPr lang="ru-RU" sz="1800" dirty="0"/>
              <a:t>, и т.д.).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Грамотная </a:t>
            </a:r>
            <a:r>
              <a:rPr lang="ru-RU" sz="1800" dirty="0"/>
              <a:t>устная и письменная русская речь. </a:t>
            </a:r>
            <a:endParaRPr lang="ru-RU" sz="1800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Владение </a:t>
            </a:r>
            <a:r>
              <a:rPr lang="ru-RU" sz="1800" dirty="0"/>
              <a:t>письменным и устным английским языком, не ниже </a:t>
            </a:r>
            <a:r>
              <a:rPr lang="ru-RU" sz="1800" dirty="0" smtClean="0"/>
              <a:t>уровня  </a:t>
            </a:r>
            <a:r>
              <a:rPr lang="ru-RU" sz="1800" dirty="0" err="1" smtClean="0"/>
              <a:t>intermediate</a:t>
            </a:r>
            <a:r>
              <a:rPr lang="ru-RU" sz="1800" dirty="0"/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Высокие </a:t>
            </a:r>
            <a:r>
              <a:rPr lang="ru-RU" sz="1800" dirty="0"/>
              <a:t>этические стандарты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Отличные </a:t>
            </a:r>
            <a:r>
              <a:rPr lang="ru-RU" sz="1800" dirty="0"/>
              <a:t>коммуникативные навыки, нацеленность на результат, умение работать в команде.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45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Присоединившись к </a:t>
            </a:r>
            <a:r>
              <a:rPr lang="ru-RU" dirty="0" err="1" smtClean="0"/>
              <a:t>Trainee</a:t>
            </a:r>
            <a:r>
              <a:rPr lang="ru-RU" dirty="0" smtClean="0"/>
              <a:t> </a:t>
            </a:r>
            <a:r>
              <a:rPr lang="en-US" dirty="0" smtClean="0"/>
              <a:t>Program</a:t>
            </a:r>
            <a:r>
              <a:rPr lang="ru-RU" dirty="0" smtClean="0"/>
              <a:t> в </a:t>
            </a:r>
            <a:r>
              <a:rPr lang="ru-RU" dirty="0" err="1" smtClean="0"/>
              <a:t>Рош</a:t>
            </a:r>
            <a:r>
              <a:rPr lang="ru-RU" dirty="0" smtClean="0"/>
              <a:t> студенты получат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54157" cy="44719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Актуальные знания об отрасли, бизнесе, важнейших трендах индустрии.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Представление о  корпоративной культуре компании, ее ценностях и глобальной миссии  </a:t>
            </a:r>
            <a:r>
              <a:rPr lang="ru-RU" sz="1800" dirty="0" err="1" smtClean="0"/>
              <a:t>Рош</a:t>
            </a:r>
            <a:endParaRPr lang="ru-RU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Хороший </a:t>
            </a:r>
            <a:r>
              <a:rPr lang="ru-RU" sz="1800" dirty="0"/>
              <a:t>опыт практической работы с реальными проектами, углубленное знание бизнес-процессов компании.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Индивидуальную поддержку наставника из числа экспертов подразделения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Ключевые </a:t>
            </a:r>
            <a:r>
              <a:rPr lang="ru-RU" sz="1800" dirty="0"/>
              <a:t>для бизнеса навыки и компетенции — от личностных до технических</a:t>
            </a:r>
            <a:r>
              <a:rPr lang="ru-RU" sz="1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По окончании стажировки участники программы получают сертификат  и рекомендательное письмо.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</a:rPr>
              <a:t>Начните свою карьеру в ведущей международной компании, лидере в области фармацевтики и диагностики! </a:t>
            </a: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250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SLIDEFORMATR" val="RXPStandard Screen"/>
  <p:tag name="VARDIVISION" val="RXPDivCorp"/>
  <p:tag name="VARPALETTE" val="RXPpalette_standard_value"/>
  <p:tag name="VARBACKGROUND" val="RXPbackground_dark_value"/>
  <p:tag name="VARPPTPAPER" val="RXPRXP"/>
  <p:tag name="VARPPTGRIDMODE" val="RXPRocheGrid"/>
  <p:tag name="VARPPTTYPE" val="RXPpotRXPP"/>
  <p:tag name="VARPOTVERSION" val="RXP8.8"/>
  <p:tag name="VARPPTLANGSEL" val="RXPEnglish"/>
  <p:tag name="VARPPTCOMPATIBLE4" val="RXPFALSE"/>
  <p:tag name="VARPPTCOMPATIBLE7" val="RXPFALSE"/>
  <p:tag name="VARPPTCOMPATIBLERD03" val="RXPTRUE"/>
  <p:tag name="VARCOLOR" val="RXPcolor_white_colored"/>
  <p:tag name="VAREMBEDFONTSENABLED" val="RXPFALSE"/>
  <p:tag name="VARTOC" val="RXP"/>
  <p:tag name="VARFOOTERAPPLYTOALLPRESSED" val="RXPFALSE"/>
  <p:tag name="VARTITLE" val="RXP"/>
  <p:tag name="VARUNIT" val="RXPRoche"/>
  <p:tag name="VARPPTSETUPPERFORMED" val="RXPTRUE"/>
  <p:tag name="VARPPTSLIDEFORMAT" val="RXPStandard"/>
  <p:tag name="VARPPTLANG" val="RXPEnglish"/>
  <p:tag name="VARGRIDMODE" val="RXPgrid_none_value"/>
  <p:tag name="VARSAVEMESSAGETIMESTAMP" val="RXP07.11.20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SLIDEMODE" val="RXP1"/>
</p:tagLst>
</file>

<file path=ppt/theme/theme1.xml><?xml version="1.0" encoding="utf-8"?>
<a:theme xmlns:a="http://schemas.openxmlformats.org/drawingml/2006/main" name="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FF7F00"/>
      </a:lt2>
      <a:accent1>
        <a:srgbClr val="FF7F00"/>
      </a:accent1>
      <a:accent2>
        <a:srgbClr val="800080"/>
      </a:accent2>
      <a:accent3>
        <a:srgbClr val="FFCC00"/>
      </a:accent3>
      <a:accent4>
        <a:srgbClr val="9933FF"/>
      </a:accent4>
      <a:accent5>
        <a:srgbClr val="009900"/>
      </a:accent5>
      <a:accent6>
        <a:srgbClr val="0082DA"/>
      </a:accent6>
      <a:hlink>
        <a:srgbClr val="9933FF"/>
      </a:hlink>
      <a:folHlink>
        <a:srgbClr val="FF3300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che 2">
    <a:dk1>
      <a:srgbClr val="000000"/>
    </a:dk1>
    <a:lt1>
      <a:srgbClr val="FFFFFF"/>
    </a:lt1>
    <a:dk2>
      <a:srgbClr val="969696"/>
    </a:dk2>
    <a:lt2>
      <a:srgbClr val="FF7F00"/>
    </a:lt2>
    <a:accent1>
      <a:srgbClr val="FF7F00"/>
    </a:accent1>
    <a:accent2>
      <a:srgbClr val="800080"/>
    </a:accent2>
    <a:accent3>
      <a:srgbClr val="FFCC00"/>
    </a:accent3>
    <a:accent4>
      <a:srgbClr val="9933FF"/>
    </a:accent4>
    <a:accent5>
      <a:srgbClr val="009900"/>
    </a:accent5>
    <a:accent6>
      <a:srgbClr val="0082DA"/>
    </a:accent6>
    <a:hlink>
      <a:srgbClr val="9933FF"/>
    </a:hlink>
    <a:folHlink>
      <a:srgbClr val="FF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Pages>16</Pages>
  <Words>593</Words>
  <Application>Microsoft Office PowerPoint</Application>
  <PresentationFormat>On-screen Show (4:3)</PresentationFormat>
  <Paragraphs>73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Roche</vt:lpstr>
      <vt:lpstr> Trainee program in Roche </vt:lpstr>
      <vt:lpstr>Приглашаем вас принять участие в программе стажировок компании Рош  - Trainee program </vt:lpstr>
      <vt:lpstr>Требования к участникам программы</vt:lpstr>
      <vt:lpstr>Условия программы стажировки  </vt:lpstr>
      <vt:lpstr>Участие в интегрированной программе  Школа-Университет-Фармацевтическая индустрия   Программы стажировки студентов  (длительность от 3 месяцев до 1 года)</vt:lpstr>
      <vt:lpstr>Программы стажировки в медицинском отделе</vt:lpstr>
      <vt:lpstr>Программы стажировки в отделе маркетинга и медицинском отделе </vt:lpstr>
      <vt:lpstr>Требования для стажеров </vt:lpstr>
      <vt:lpstr>Присоединившись к Trainee Program в Рош студенты получат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 Template</dc:title>
  <dc:creator>Teplonogova, Elena {MCRI~Moscow}</dc:creator>
  <cp:lastModifiedBy>Teplonogova, Elena {MCRR~Moscow}</cp:lastModifiedBy>
  <cp:revision>198</cp:revision>
  <cp:lastPrinted>1998-09-09T08:32:30Z</cp:lastPrinted>
  <dcterms:created xsi:type="dcterms:W3CDTF">2002-05-06T07:33:01Z</dcterms:created>
  <dcterms:modified xsi:type="dcterms:W3CDTF">2017-11-07T09:57:25Z</dcterms:modified>
</cp:coreProperties>
</file>