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F08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241" autoAdjust="0"/>
  </p:normalViewPr>
  <p:slideViewPr>
    <p:cSldViewPr>
      <p:cViewPr varScale="1">
        <p:scale>
          <a:sx n="111" d="100"/>
          <a:sy n="111" d="100"/>
        </p:scale>
        <p:origin x="-16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792D-2D6A-4FDA-B138-A5F5259382FC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72EC-98DC-4927-BB91-FB88B927F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792D-2D6A-4FDA-B138-A5F5259382FC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72EC-98DC-4927-BB91-FB88B927F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792D-2D6A-4FDA-B138-A5F5259382FC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72EC-98DC-4927-BB91-FB88B927F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792D-2D6A-4FDA-B138-A5F5259382FC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72EC-98DC-4927-BB91-FB88B927F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792D-2D6A-4FDA-B138-A5F5259382FC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72EC-98DC-4927-BB91-FB88B927F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792D-2D6A-4FDA-B138-A5F5259382FC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72EC-98DC-4927-BB91-FB88B927F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792D-2D6A-4FDA-B138-A5F5259382FC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72EC-98DC-4927-BB91-FB88B927F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792D-2D6A-4FDA-B138-A5F5259382FC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72EC-98DC-4927-BB91-FB88B927F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792D-2D6A-4FDA-B138-A5F5259382FC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72EC-98DC-4927-BB91-FB88B927F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792D-2D6A-4FDA-B138-A5F5259382FC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72EC-98DC-4927-BB91-FB88B927F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792D-2D6A-4FDA-B138-A5F5259382FC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72EC-98DC-4927-BB91-FB88B927F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2792D-2D6A-4FDA-B138-A5F5259382FC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372EC-98DC-4927-BB91-FB88B927FB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tiff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bgmb@list.ru" TargetMode="Externa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Админ\Pictures\ello-optimized-8f3491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D:\с\Pictures\герб больницы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0"/>
            <a:ext cx="2385814" cy="2204864"/>
          </a:xfrm>
          <a:prstGeom prst="rect">
            <a:avLst/>
          </a:prstGeom>
          <a:noFill/>
        </p:spPr>
      </p:pic>
      <p:pic>
        <p:nvPicPr>
          <p:cNvPr id="1027" name="Picture 3" descr="D:\с\Pictures\стационар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7577" y="0"/>
            <a:ext cx="3816423" cy="2204864"/>
          </a:xfrm>
          <a:prstGeom prst="rect">
            <a:avLst/>
          </a:prstGeom>
          <a:noFill/>
        </p:spPr>
      </p:pic>
      <p:pic>
        <p:nvPicPr>
          <p:cNvPr id="1028" name="Picture 4" descr="D:\с\Pictures\стационар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987824" cy="22048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204865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Государственное учреждение здравоохранения Московской области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Бронницкая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городская больница»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ПРИГЛАШАЕТ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РАБОТУ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специалистов по следующим специальностям: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врач-педиатр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- врач-терапевт участковый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медицинская сестра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рентгенолаборант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медицинская сестра участковая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лаборант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фельдшер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лаборант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Телефон отдела кадров: 8-496-46-657-54                  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bgmb@list.ru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Админ\Pictures\неб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669344" y="8397552"/>
            <a:ext cx="46939200" cy="30441900"/>
          </a:xfrm>
          <a:prstGeom prst="rect">
            <a:avLst/>
          </a:prstGeom>
          <a:noFill/>
        </p:spPr>
      </p:pic>
      <p:pic>
        <p:nvPicPr>
          <p:cNvPr id="9" name="Picture 5" descr="C:\Users\Админ\Pictures\небо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0342768" y="18306008"/>
            <a:ext cx="4680520" cy="303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18</Words>
  <Application>Microsoft Office PowerPoint</Application>
  <PresentationFormat>Экран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3</cp:revision>
  <dcterms:created xsi:type="dcterms:W3CDTF">2016-04-05T07:50:01Z</dcterms:created>
  <dcterms:modified xsi:type="dcterms:W3CDTF">2016-04-05T08:18:41Z</dcterms:modified>
</cp:coreProperties>
</file>