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1pPr>
    <a:lvl2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2pPr>
    <a:lvl3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3pPr>
    <a:lvl4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4pPr>
    <a:lvl5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5pPr>
    <a:lvl6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6pPr>
    <a:lvl7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7pPr>
    <a:lvl8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8pPr>
    <a:lvl9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SE Sans Regular"/>
          <a:ea typeface="HSE Sans Regular"/>
          <a:cs typeface="HSE Sans Regular"/>
        </a:font>
        <a:srgbClr val="102D69"/>
      </a:tcTxStyle>
      <a:tcStyle>
        <a:tcBdr>
          <a:left>
            <a:ln w="3175" cap="flat">
              <a:solidFill>
                <a:srgbClr val="FFFFFF"/>
              </a:solidFill>
              <a:prstDash val="solid"/>
              <a:round/>
            </a:ln>
          </a:left>
          <a:right>
            <a:ln w="3175" cap="flat">
              <a:solidFill>
                <a:srgbClr val="FFFFFF"/>
              </a:solidFill>
              <a:prstDash val="solid"/>
              <a:round/>
            </a:ln>
          </a:right>
          <a:top>
            <a:ln w="12700" cap="flat">
              <a:solidFill>
                <a:srgbClr val="BFBFBF"/>
              </a:solidFill>
              <a:prstDash val="solid"/>
              <a:round/>
            </a:ln>
          </a:top>
          <a:bottom>
            <a:ln w="12700" cap="flat">
              <a:solidFill>
                <a:srgbClr val="BFBFBF"/>
              </a:solidFill>
              <a:prstDash val="solid"/>
              <a:round/>
            </a:ln>
          </a:bottom>
          <a:insideH>
            <a:ln w="12700" cap="flat">
              <a:solidFill>
                <a:srgbClr val="BFBFBF"/>
              </a:solidFill>
              <a:prstDash val="solid"/>
              <a:round/>
            </a:ln>
          </a:insideH>
          <a:insideV>
            <a:ln w="3175" cap="flat">
              <a:solidFill>
                <a:srgbClr val="FFFFFF"/>
              </a:solidFill>
              <a:prstDash val="solid"/>
              <a:round/>
            </a:ln>
          </a:insideV>
        </a:tcBdr>
        <a:fill>
          <a:noFill/>
        </a:fill>
      </a:tcStyle>
    </a:wholeTbl>
    <a:band2H>
      <a:tcTxStyle b="def" i="def"/>
      <a:tcStyle>
        <a:tcBdr/>
        <a:fill>
          <a:solidFill>
            <a:srgbClr val="E8EBF5"/>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lastRow>
    <a:firstRow>
      <a:tcTxStyle b="off" i="off">
        <a:font>
          <a:latin typeface="HSE Sans Regular"/>
          <a:ea typeface="HSE Sans Regular"/>
          <a:cs typeface="HSE Sans Regular"/>
        </a:font>
        <a:srgbClr val="102D69"/>
      </a:tcTxStyle>
      <a:tcStyle>
        <a:tcBdr>
          <a:left>
            <a:ln w="3175" cap="flat">
              <a:solidFill>
                <a:srgbClr val="FFFFFF"/>
              </a:solidFill>
              <a:prstDash val="solid"/>
              <a:round/>
            </a:ln>
          </a:left>
          <a:right>
            <a:ln w="3175" cap="flat">
              <a:solidFill>
                <a:srgbClr val="FFFFFF"/>
              </a:solidFill>
              <a:prstDash val="solid"/>
              <a:round/>
            </a:ln>
          </a:right>
          <a:top>
            <a:ln w="12700" cap="flat">
              <a:solidFill>
                <a:srgbClr val="BFBFBF"/>
              </a:solidFill>
              <a:prstDash val="solid"/>
              <a:round/>
            </a:ln>
          </a:top>
          <a:bottom>
            <a:ln w="12700" cap="flat">
              <a:solidFill>
                <a:srgbClr val="BFBFB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2F2F2"/>
          </a:solidFill>
        </a:fill>
      </a:tcStyle>
    </a:firstRow>
  </a:tblStyle>
  <a:tblStyle styleId="{C7B018BB-80A7-4F77-B60F-C8B233D01FF8}"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HSE Sans Regular"/>
          <a:ea typeface="HSE Sans Regular"/>
          <a:cs typeface="HSE Sans Regular"/>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HSE Sans Bold"/>
          <a:ea typeface="HSE Sans Bold"/>
          <a:cs typeface="HSE Sans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HSE Sans Bold"/>
          <a:ea typeface="HSE Sans Bold"/>
          <a:cs typeface="HSE Sans Bold"/>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HSE Sans Bold"/>
          <a:ea typeface="HSE Sans Bold"/>
          <a:cs typeface="HSE Sans Bold"/>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308691"/>
          <c:y val="0"/>
          <c:w val="0.382618"/>
          <c:h val="0.0998653"/>
        </c:manualLayout>
      </c:layout>
      <c:overlay val="1"/>
      <c:spPr>
        <a:noFill/>
        <a:effectLst/>
      </c:spPr>
    </c:title>
    <c:autoTitleDeleted val="1"/>
    <c:plotArea>
      <c:layout>
        <c:manualLayout>
          <c:layoutTarget val="inner"/>
          <c:xMode val="edge"/>
          <c:yMode val="edge"/>
          <c:x val="0.0521308"/>
          <c:y val="0.0998653"/>
          <c:w val="0.942869"/>
          <c:h val="0.72325"/>
        </c:manualLayout>
      </c:layout>
      <c:barChart>
        <c:barDir val="col"/>
        <c:grouping val="clustered"/>
        <c:varyColors val="0"/>
        <c:ser>
          <c:idx val="0"/>
          <c:order val="0"/>
          <c:tx>
            <c:strRef>
              <c:f>Sheet1!$B$1</c:f>
              <c:strCache>
                <c:ptCount val="1"/>
                <c:pt idx="0">
                  <c:v>5</c:v>
                </c:pt>
              </c:strCache>
            </c:strRef>
          </c:tx>
          <c:spPr>
            <a:solidFill>
              <a:srgbClr val="102D69"/>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Sheet1!$B$2:$B$4</c:f>
              <c:numCache>
                <c:ptCount val="3"/>
                <c:pt idx="0">
                  <c:v>4.500000</c:v>
                </c:pt>
                <c:pt idx="1">
                  <c:v>4.500000</c:v>
                </c:pt>
                <c:pt idx="2">
                  <c:v>3.500000</c:v>
                </c:pt>
              </c:numCache>
            </c:numRef>
          </c:val>
        </c:ser>
        <c:ser>
          <c:idx val="1"/>
          <c:order val="1"/>
          <c:tx>
            <c:strRef>
              <c:f>Sheet1!$C$1</c:f>
              <c:strCache>
                <c:ptCount val="1"/>
                <c:pt idx="0">
                  <c:v>1</c:v>
                </c:pt>
              </c:strCache>
            </c:strRef>
          </c:tx>
          <c:spPr>
            <a:solidFill>
              <a:srgbClr val="1656A6"/>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Sheet1!$C$2:$C$4</c:f>
              <c:numCache>
                <c:ptCount val="3"/>
                <c:pt idx="0">
                  <c:v>5.000000</c:v>
                </c:pt>
                <c:pt idx="1">
                  <c:v>5.000000</c:v>
                </c:pt>
                <c:pt idx="2">
                  <c:v>3.000000</c:v>
                </c:pt>
              </c:numCache>
            </c:numRef>
          </c:val>
        </c:ser>
        <c:ser>
          <c:idx val="2"/>
          <c:order val="2"/>
          <c:tx>
            <c:strRef>
              <c:f>Sheet1!$D$1</c:f>
              <c:strCache>
                <c:ptCount val="1"/>
                <c:pt idx="0">
                  <c:v>6</c:v>
                </c:pt>
              </c:strCache>
            </c:strRef>
          </c:tx>
          <c:spPr>
            <a:solidFill>
              <a:srgbClr val="BFBFBF"/>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Sheet1!$D$2:$D$4</c:f>
              <c:numCache>
                <c:ptCount val="3"/>
                <c:pt idx="0">
                  <c:v>4.500000</c:v>
                </c:pt>
                <c:pt idx="1">
                  <c:v>4.500000</c:v>
                </c:pt>
                <c:pt idx="2">
                  <c:v>3.500000</c:v>
                </c:pt>
              </c:numCache>
            </c:numRef>
          </c:val>
        </c:ser>
        <c:gapWidth val="262"/>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round/>
          </a:ln>
        </c:spPr>
        <c:txPr>
          <a:bodyPr rot="0"/>
          <a:lstStyle/>
          <a:p>
            <a:pPr>
              <a:defRPr b="0" i="0" strike="noStrike" sz="2400" u="none">
                <a:solidFill>
                  <a:srgbClr val="102D69"/>
                </a:solidFill>
                <a:latin typeface="Helvetica"/>
              </a:defRPr>
            </a:pPr>
          </a:p>
        </c:txPr>
        <c:crossAx val="2094734553"/>
        <c:crosses val="autoZero"/>
        <c:auto val="1"/>
        <c:lblAlgn val="ctr"/>
        <c:noMultiLvlLbl val="1"/>
      </c:catAx>
      <c:valAx>
        <c:axId val="2094734553"/>
        <c:scaling>
          <c:orientation val="minMax"/>
        </c:scaling>
        <c:delete val="0"/>
        <c:axPos val="l"/>
        <c:majorGridlines>
          <c:spPr>
            <a:ln w="12700" cap="flat">
              <a:solidFill>
                <a:srgbClr val="D9D9D9"/>
              </a:solidFill>
              <a:prstDash val="solid"/>
              <a:round/>
            </a:ln>
          </c:spPr>
        </c:majorGridlines>
        <c:numFmt formatCode="0.#" sourceLinked="0"/>
        <c:majorTickMark val="none"/>
        <c:minorTickMark val="none"/>
        <c:tickLblPos val="nextTo"/>
        <c:spPr>
          <a:ln w="12700" cap="flat">
            <a:noFill/>
            <a:prstDash val="solid"/>
            <a:round/>
          </a:ln>
        </c:spPr>
        <c:txPr>
          <a:bodyPr rot="0"/>
          <a:lstStyle/>
          <a:p>
            <a:pPr>
              <a:defRPr b="0" i="0" strike="noStrike" sz="2400" u="none">
                <a:solidFill>
                  <a:srgbClr val="102D69"/>
                </a:solidFill>
                <a:latin typeface="Helvetica"/>
              </a:defRPr>
            </a:pPr>
          </a:p>
        </c:txPr>
        <c:crossAx val="2094734552"/>
        <c:crosses val="autoZero"/>
        <c:crossBetween val="between"/>
        <c:majorUnit val="1.25"/>
        <c:minorUnit val="0.625"/>
      </c:valAx>
      <c:spPr>
        <a:noFill/>
        <a:ln w="12700" cap="flat">
          <a:noFill/>
          <a:miter lim="400000"/>
        </a:ln>
        <a:effectLst/>
      </c:spPr>
    </c:plotArea>
    <c:legend>
      <c:legendPos val="b"/>
      <c:layout>
        <c:manualLayout>
          <c:xMode val="edge"/>
          <c:yMode val="edge"/>
          <c:x val="0.260763"/>
          <c:y val="0.939803"/>
          <c:w val="0.530197"/>
          <c:h val="0.0601969"/>
        </c:manualLayout>
      </c:layout>
      <c:overlay val="1"/>
      <c:spPr>
        <a:noFill/>
        <a:ln w="12700" cap="flat">
          <a:noFill/>
          <a:miter lim="400000"/>
        </a:ln>
        <a:effectLst/>
      </c:spPr>
      <c:txPr>
        <a:bodyPr rot="0"/>
        <a:lstStyle/>
        <a:p>
          <a:pPr>
            <a:defRPr b="0" i="0" strike="noStrike" sz="2400" u="none">
              <a:solidFill>
                <a:srgbClr val="595959"/>
              </a:solidFill>
              <a:latin typeface="HSE Sans Regular"/>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315087"/>
          <c:y val="0"/>
          <c:w val="0.369826"/>
          <c:h val="0.10187"/>
        </c:manualLayout>
      </c:layout>
      <c:overlay val="1"/>
      <c:spPr>
        <a:noFill/>
        <a:effectLst/>
      </c:spPr>
    </c:title>
    <c:autoTitleDeleted val="1"/>
    <c:plotArea>
      <c:layout>
        <c:manualLayout>
          <c:layoutTarget val="inner"/>
          <c:xMode val="edge"/>
          <c:yMode val="edge"/>
          <c:x val="0.132827"/>
          <c:y val="0.10187"/>
          <c:w val="0.860135"/>
          <c:h val="0.722505"/>
        </c:manualLayout>
      </c:layout>
      <c:barChart>
        <c:barDir val="bar"/>
        <c:grouping val="clustered"/>
        <c:varyColors val="0"/>
        <c:ser>
          <c:idx val="0"/>
          <c:order val="0"/>
          <c:tx>
            <c:strRef>
              <c:f>Sheet1!$B$1</c:f>
              <c:strCache>
                <c:ptCount val="1"/>
                <c:pt idx="0">
                  <c:v>5</c:v>
                </c:pt>
              </c:strCache>
            </c:strRef>
          </c:tx>
          <c:spPr>
            <a:solidFill>
              <a:srgbClr val="172C65"/>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Sheet1!$B$2:$B$4</c:f>
              <c:numCache>
                <c:ptCount val="3"/>
                <c:pt idx="0">
                  <c:v>4.500000</c:v>
                </c:pt>
                <c:pt idx="1">
                  <c:v>4.500000</c:v>
                </c:pt>
                <c:pt idx="2">
                  <c:v>3.500000</c:v>
                </c:pt>
              </c:numCache>
            </c:numRef>
          </c:val>
        </c:ser>
        <c:ser>
          <c:idx val="1"/>
          <c:order val="1"/>
          <c:tx>
            <c:strRef>
              <c:f>Sheet1!$C$1</c:f>
              <c:strCache>
                <c:ptCount val="1"/>
                <c:pt idx="0">
                  <c:v>1</c:v>
                </c:pt>
              </c:strCache>
            </c:strRef>
          </c:tx>
          <c:spPr>
            <a:solidFill>
              <a:srgbClr val="849FCF"/>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Sheet1!$C$2:$C$4</c:f>
              <c:numCache>
                <c:ptCount val="3"/>
                <c:pt idx="0">
                  <c:v>5.000000</c:v>
                </c:pt>
                <c:pt idx="1">
                  <c:v>5.000000</c:v>
                </c:pt>
                <c:pt idx="2">
                  <c:v>3.000000</c:v>
                </c:pt>
              </c:numCache>
            </c:numRef>
          </c:val>
        </c:ser>
        <c:ser>
          <c:idx val="2"/>
          <c:order val="2"/>
          <c:tx>
            <c:strRef>
              <c:f>Sheet1!$D$1</c:f>
              <c:strCache>
                <c:ptCount val="1"/>
                <c:pt idx="0">
                  <c:v>6</c:v>
                </c:pt>
              </c:strCache>
            </c:strRef>
          </c:tx>
          <c:spPr>
            <a:solidFill>
              <a:srgbClr val="2C4996"/>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Sheet1!$D$2:$D$4</c:f>
              <c:numCache>
                <c:ptCount val="3"/>
                <c:pt idx="0">
                  <c:v>4.500000</c:v>
                </c:pt>
                <c:pt idx="1">
                  <c:v>4.500000</c:v>
                </c:pt>
                <c:pt idx="2">
                  <c:v>3.500000</c:v>
                </c:pt>
              </c:numCache>
            </c:numRef>
          </c:val>
        </c:ser>
        <c:gapWidth val="262"/>
        <c:overlap val="0"/>
        <c:axId val="2094734552"/>
        <c:axId val="2094734553"/>
      </c:barChart>
      <c:catAx>
        <c:axId val="2094734552"/>
        <c:scaling>
          <c:orientation val="maxMin"/>
        </c:scaling>
        <c:delete val="0"/>
        <c:axPos val="l"/>
        <c:numFmt formatCode="General" sourceLinked="0"/>
        <c:majorTickMark val="none"/>
        <c:minorTickMark val="none"/>
        <c:tickLblPos val="nextTo"/>
        <c:spPr>
          <a:ln w="12700" cap="flat">
            <a:noFill/>
            <a:prstDash val="solid"/>
            <a:round/>
          </a:ln>
        </c:spPr>
        <c:txPr>
          <a:bodyPr rot="0"/>
          <a:lstStyle/>
          <a:p>
            <a:pPr>
              <a:defRPr b="0" i="0" strike="noStrike" sz="2400" u="none">
                <a:solidFill>
                  <a:srgbClr val="102D69"/>
                </a:solidFill>
                <a:latin typeface="Helvetica"/>
              </a:defRPr>
            </a:pPr>
          </a:p>
        </c:txPr>
        <c:crossAx val="2094734553"/>
        <c:crosses val="autoZero"/>
        <c:auto val="1"/>
        <c:lblAlgn val="ctr"/>
        <c:noMultiLvlLbl val="1"/>
      </c:catAx>
      <c:valAx>
        <c:axId val="2094734553"/>
        <c:scaling>
          <c:orientation val="minMax"/>
        </c:scaling>
        <c:delete val="0"/>
        <c:axPos val="b"/>
        <c:majorGridlines>
          <c:spPr>
            <a:ln w="12700" cap="flat">
              <a:solidFill>
                <a:srgbClr val="D9D9D9"/>
              </a:solidFill>
              <a:prstDash val="solid"/>
              <a:round/>
            </a:ln>
          </c:spPr>
        </c:majorGridlines>
        <c:numFmt formatCode="0.#" sourceLinked="0"/>
        <c:majorTickMark val="none"/>
        <c:minorTickMark val="none"/>
        <c:tickLblPos val="high"/>
        <c:spPr>
          <a:ln w="12700" cap="flat">
            <a:noFill/>
            <a:prstDash val="solid"/>
            <a:round/>
          </a:ln>
        </c:spPr>
        <c:txPr>
          <a:bodyPr rot="0"/>
          <a:lstStyle/>
          <a:p>
            <a:pPr>
              <a:defRPr b="0" i="0" strike="noStrike" sz="2400" u="none">
                <a:solidFill>
                  <a:srgbClr val="102D69"/>
                </a:solidFill>
                <a:latin typeface="Helvetica"/>
              </a:defRPr>
            </a:pPr>
          </a:p>
        </c:txPr>
        <c:crossAx val="2094734552"/>
        <c:crosses val="autoZero"/>
        <c:crossBetween val="between"/>
        <c:majorUnit val="1.25"/>
        <c:minorUnit val="0.625"/>
      </c:valAx>
      <c:spPr>
        <a:noFill/>
        <a:ln w="12700" cap="flat">
          <a:noFill/>
          <a:miter lim="400000"/>
        </a:ln>
        <a:effectLst/>
      </c:spPr>
    </c:plotArea>
    <c:legend>
      <c:legendPos val="b"/>
      <c:layout>
        <c:manualLayout>
          <c:xMode val="edge"/>
          <c:yMode val="edge"/>
          <c:x val="0.297595"/>
          <c:y val="0.943407"/>
          <c:w val="0.512471"/>
          <c:h val="0.0565932"/>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166309"/>
          <c:y val="0"/>
          <c:w val="0.667382"/>
          <c:h val="0.0746413"/>
        </c:manualLayout>
      </c:layout>
      <c:overlay val="1"/>
      <c:spPr>
        <a:noFill/>
        <a:effectLst/>
      </c:spPr>
    </c:title>
    <c:autoTitleDeleted val="1"/>
    <c:plotArea>
      <c:layout>
        <c:manualLayout>
          <c:layoutTarget val="inner"/>
          <c:xMode val="edge"/>
          <c:yMode val="edge"/>
          <c:x val="0.005"/>
          <c:y val="0.0746413"/>
          <c:w val="0.99"/>
          <c:h val="0.830754"/>
        </c:manualLayout>
      </c:layout>
      <c:pieChart>
        <c:varyColors val="0"/>
        <c:ser>
          <c:idx val="0"/>
          <c:order val="0"/>
          <c:tx>
            <c:strRef>
              <c:f>Sheet1!$A$2</c:f>
              <c:strCache>
                <c:ptCount val="1"/>
                <c:pt idx="0">
                  <c:v>Sales</c:v>
                </c:pt>
              </c:strCache>
            </c:strRef>
          </c:tx>
          <c:spPr>
            <a:solidFill>
              <a:srgbClr val="102D69"/>
            </a:solidFill>
            <a:ln w="12700" cap="flat">
              <a:noFill/>
              <a:miter lim="400000"/>
            </a:ln>
            <a:effectLst/>
          </c:spPr>
          <c:explosion val="0"/>
          <c:dPt>
            <c:idx val="0"/>
            <c:explosion val="0"/>
            <c:spPr>
              <a:solidFill>
                <a:srgbClr val="102D69"/>
              </a:solidFill>
              <a:ln w="12700" cap="flat">
                <a:noFill/>
                <a:miter lim="400000"/>
              </a:ln>
              <a:effectLst/>
            </c:spPr>
          </c:dPt>
          <c:dPt>
            <c:idx val="1"/>
            <c:explosion val="0"/>
            <c:spPr>
              <a:solidFill>
                <a:srgbClr val="1656A6"/>
              </a:solidFill>
              <a:ln w="12700" cap="flat">
                <a:noFill/>
                <a:miter lim="400000"/>
              </a:ln>
              <a:effectLst/>
            </c:spPr>
          </c:dPt>
          <c:dPt>
            <c:idx val="2"/>
            <c:explosion val="0"/>
            <c:spPr>
              <a:solidFill>
                <a:srgbClr val="BFBFBF"/>
              </a:solidFill>
              <a:ln w="12700" cap="flat">
                <a:noFill/>
                <a:miter lim="400000"/>
              </a:ln>
              <a:effectLst/>
            </c:spPr>
          </c:dPt>
          <c:dLbls>
            <c:dLbl>
              <c:idx val="0"/>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dLbl>
              <c:idx val="1"/>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dLbl>
              <c:idx val="2"/>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showLeaderLines val="1"/>
            <c:leaderLines>
              <c:spPr>
                <a:noFill/>
                <a:ln w="6350" cap="flat">
                  <a:solidFill>
                    <a:srgbClr val="000000"/>
                  </a:solidFill>
                  <a:prstDash val="solid"/>
                  <a:miter lim="400000"/>
                </a:ln>
                <a:effectLst/>
              </c:spPr>
            </c:leaderLines>
          </c:dLbls>
          <c:cat>
            <c:strRef>
              <c:f>Sheet1!$B$1:$D$1</c:f>
              <c:strCache>
                <c:ptCount val="3"/>
                <c:pt idx="0">
                  <c:v>1st Qtr</c:v>
                </c:pt>
                <c:pt idx="1">
                  <c:v>2nd Qtr</c:v>
                </c:pt>
                <c:pt idx="2">
                  <c:v>3rd Qtr</c:v>
                </c:pt>
              </c:strCache>
            </c:strRef>
          </c:cat>
          <c:val>
            <c:numRef>
              <c:f>Sheet1!$B$2:$D$2</c:f>
              <c:numCache>
                <c:ptCount val="3"/>
                <c:pt idx="0">
                  <c:v>8.200000</c:v>
                </c:pt>
                <c:pt idx="1">
                  <c:v>3.200000</c:v>
                </c:pt>
                <c:pt idx="2">
                  <c:v>1.400000</c:v>
                </c:pt>
              </c:numCache>
            </c:numRef>
          </c:val>
        </c:ser>
        <c:firstSliceAng val="0"/>
      </c:pieChart>
      <c:spPr>
        <a:noFill/>
        <a:ln w="12700" cap="flat">
          <a:noFill/>
          <a:miter lim="400000"/>
        </a:ln>
        <a:effectLst/>
      </c:spPr>
    </c:plotArea>
    <c:legend>
      <c:legendPos val="b"/>
      <c:layout>
        <c:manualLayout>
          <c:xMode val="edge"/>
          <c:yMode val="edge"/>
          <c:x val="0.0398689"/>
          <c:y val="0.944208"/>
          <c:w val="0.920262"/>
          <c:h val="0.055792"/>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72C65"/>
                </a:solidFill>
                <a:latin typeface="Helvetica"/>
              </a:defRPr>
            </a:pPr>
            <a:r>
              <a:rPr b="0" i="0" strike="noStrike" sz="3200" u="none">
                <a:solidFill>
                  <a:srgbClr val="172C65"/>
                </a:solidFill>
                <a:latin typeface="Helvetica"/>
              </a:rPr>
              <a:t>Название графика (16pt)</a:t>
            </a:r>
          </a:p>
        </c:rich>
      </c:tx>
      <c:layout>
        <c:manualLayout>
          <c:xMode val="edge"/>
          <c:yMode val="edge"/>
          <c:x val="0.32674"/>
          <c:y val="0"/>
          <c:w val="0.346521"/>
          <c:h val="0.100357"/>
        </c:manualLayout>
      </c:layout>
      <c:overlay val="1"/>
      <c:spPr>
        <a:noFill/>
        <a:effectLst/>
      </c:spPr>
    </c:title>
    <c:autoTitleDeleted val="1"/>
    <c:plotArea>
      <c:layout>
        <c:manualLayout>
          <c:layoutTarget val="inner"/>
          <c:xMode val="edge"/>
          <c:yMode val="edge"/>
          <c:x val="0.0622393"/>
          <c:y val="0.100357"/>
          <c:w val="0.932761"/>
          <c:h val="0.68879"/>
        </c:manualLayout>
      </c:layout>
      <c:lineChart>
        <c:grouping val="standard"/>
        <c:varyColors val="0"/>
        <c:ser>
          <c:idx val="0"/>
          <c:order val="0"/>
          <c:tx>
            <c:strRef>
              <c:f>Sheet1!$B$1</c:f>
              <c:strCache>
                <c:ptCount val="1"/>
                <c:pt idx="0">
                  <c:v>Series 1</c:v>
                </c:pt>
              </c:strCache>
            </c:strRef>
          </c:tx>
          <c:spPr>
            <a:solidFill>
              <a:schemeClr val="accent1"/>
            </a:solidFill>
            <a:ln w="31750" cap="flat">
              <a:solidFill>
                <a:schemeClr val="accent1"/>
              </a:solidFill>
              <a:prstDash val="solid"/>
              <a:miter lim="800000"/>
            </a:ln>
            <a:effectLst/>
          </c:spPr>
          <c:marker>
            <c:symbol val="circle"/>
            <c:size val="6"/>
            <c:spPr>
              <a:solidFill>
                <a:schemeClr val="accent1"/>
              </a:solidFill>
              <a:ln w="6350" cap="flat">
                <a:solidFill>
                  <a:schemeClr val="accent1"/>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Sheet1!$B$2:$B$4</c:f>
              <c:numCache>
                <c:ptCount val="3"/>
                <c:pt idx="0">
                  <c:v>4.300000</c:v>
                </c:pt>
                <c:pt idx="1">
                  <c:v>2.500000</c:v>
                </c:pt>
                <c:pt idx="2">
                  <c:v>3.500000</c:v>
                </c:pt>
              </c:numCache>
            </c:numRef>
          </c:val>
          <c:smooth val="0"/>
        </c:ser>
        <c:ser>
          <c:idx val="1"/>
          <c:order val="1"/>
          <c:tx>
            <c:strRef>
              <c:f>Sheet1!$C$1</c:f>
              <c:strCache>
                <c:ptCount val="1"/>
                <c:pt idx="0">
                  <c:v>Series 2</c:v>
                </c:pt>
              </c:strCache>
            </c:strRef>
          </c:tx>
          <c:spPr>
            <a:solidFill>
              <a:srgbClr val="BFBFBF"/>
            </a:solidFill>
            <a:ln w="31750" cap="flat">
              <a:solidFill>
                <a:srgbClr val="BFBFBF"/>
              </a:solidFill>
              <a:prstDash val="solid"/>
              <a:miter lim="800000"/>
            </a:ln>
            <a:effectLst/>
          </c:spPr>
          <c:marker>
            <c:symbol val="circle"/>
            <c:size val="6"/>
            <c:spPr>
              <a:solidFill>
                <a:srgbClr val="BFBFBF"/>
              </a:solidFill>
              <a:ln w="6350" cap="flat">
                <a:solidFill>
                  <a:srgbClr val="BFBFBF"/>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Sheet1!$C$2:$C$4</c:f>
              <c:numCache>
                <c:ptCount val="3"/>
                <c:pt idx="0">
                  <c:v>2.400000</c:v>
                </c:pt>
                <c:pt idx="1">
                  <c:v>10.000000</c:v>
                </c:pt>
                <c:pt idx="2">
                  <c:v>1.800000</c:v>
                </c:pt>
              </c:numCache>
            </c:numRef>
          </c:val>
          <c:smooth val="0"/>
        </c:ser>
        <c:ser>
          <c:idx val="2"/>
          <c:order val="2"/>
          <c:tx>
            <c:strRef>
              <c:f>Sheet1!$D$1</c:f>
              <c:strCache>
                <c:ptCount val="1"/>
                <c:pt idx="0">
                  <c:v>Series 3</c:v>
                </c:pt>
              </c:strCache>
            </c:strRef>
          </c:tx>
          <c:spPr>
            <a:solidFill>
              <a:srgbClr val="172C65"/>
            </a:solidFill>
            <a:ln w="31750" cap="flat">
              <a:solidFill>
                <a:srgbClr val="172C65"/>
              </a:solidFill>
              <a:prstDash val="solid"/>
              <a:miter lim="800000"/>
            </a:ln>
            <a:effectLst/>
          </c:spPr>
          <c:marker>
            <c:symbol val="circle"/>
            <c:size val="6"/>
            <c:spPr>
              <a:solidFill>
                <a:srgbClr val="172C65"/>
              </a:solidFill>
              <a:ln w="6350" cap="flat">
                <a:solidFill>
                  <a:srgbClr val="172C65"/>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Sheet1!$D$2:$D$4</c:f>
              <c:numCache>
                <c:ptCount val="3"/>
                <c:pt idx="0">
                  <c:v>23.000000</c:v>
                </c:pt>
                <c:pt idx="1">
                  <c:v>15.000000</c:v>
                </c:pt>
                <c:pt idx="2">
                  <c:v>8.000000</c:v>
                </c:pt>
              </c:numCache>
            </c:numRef>
          </c:val>
          <c:smooth val="0"/>
        </c:ser>
        <c:ser>
          <c:idx val="3"/>
          <c:order val="3"/>
          <c:tx>
            <c:strRef>
              <c:f>Sheet1!$E$1</c:f>
              <c:strCache>
                <c:ptCount val="1"/>
                <c:pt idx="0">
                  <c:v>Series 12</c:v>
                </c:pt>
              </c:strCache>
            </c:strRef>
          </c:tx>
          <c:spPr>
            <a:solidFill>
              <a:srgbClr val="2C4996"/>
            </a:solidFill>
            <a:ln w="31750" cap="flat">
              <a:solidFill>
                <a:srgbClr val="2C4996"/>
              </a:solidFill>
              <a:prstDash val="solid"/>
              <a:miter lim="800000"/>
            </a:ln>
            <a:effectLst/>
          </c:spPr>
          <c:marker>
            <c:symbol val="circle"/>
            <c:size val="6"/>
            <c:spPr>
              <a:solidFill>
                <a:srgbClr val="2C4996"/>
              </a:solidFill>
              <a:ln w="6350" cap="flat">
                <a:solidFill>
                  <a:srgbClr val="2C4996"/>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Sheet1!$E$2:$E$4</c:f>
              <c:numCache>
                <c:ptCount val="3"/>
                <c:pt idx="0">
                  <c:v>4.300000</c:v>
                </c:pt>
                <c:pt idx="1">
                  <c:v>2.500000</c:v>
                </c:pt>
                <c:pt idx="2">
                  <c:v>12.000000</c:v>
                </c:pt>
              </c:numCache>
            </c:numRef>
          </c:val>
          <c:smooth val="0"/>
        </c:ser>
        <c:marker val="1"/>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172C65"/>
            </a:solidFill>
            <a:prstDash val="solid"/>
            <a:miter lim="800000"/>
          </a:ln>
        </c:spPr>
        <c:txPr>
          <a:bodyPr rot="0"/>
          <a:lstStyle/>
          <a:p>
            <a:pPr>
              <a:defRPr b="0" i="0" strike="noStrike" sz="2400" u="none">
                <a:solidFill>
                  <a:srgbClr val="172C65"/>
                </a:solidFill>
                <a:latin typeface="Helvetica"/>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miter lim="800000"/>
            </a:ln>
          </c:spPr>
        </c:majorGridlines>
        <c:numFmt formatCode="0.#" sourceLinked="0"/>
        <c:majorTickMark val="out"/>
        <c:minorTickMark val="none"/>
        <c:tickLblPos val="nextTo"/>
        <c:spPr>
          <a:ln w="12700" cap="flat">
            <a:solidFill>
              <a:srgbClr val="172C65"/>
            </a:solidFill>
            <a:prstDash val="solid"/>
            <a:miter lim="800000"/>
          </a:ln>
        </c:spPr>
        <c:txPr>
          <a:bodyPr rot="0"/>
          <a:lstStyle/>
          <a:p>
            <a:pPr>
              <a:defRPr b="0" i="0" strike="noStrike" sz="2400" u="none">
                <a:solidFill>
                  <a:srgbClr val="172C65"/>
                </a:solidFill>
                <a:latin typeface="Helvetica"/>
              </a:defRPr>
            </a:pPr>
          </a:p>
        </c:txPr>
        <c:crossAx val="2094734552"/>
        <c:crosses val="autoZero"/>
        <c:crossBetween val="between"/>
        <c:majorUnit val="7.5"/>
        <c:minorUnit val="3.75"/>
      </c:valAx>
      <c:spPr>
        <a:noFill/>
        <a:ln w="12700" cap="flat">
          <a:noFill/>
          <a:miter lim="400000"/>
        </a:ln>
        <a:effectLst/>
      </c:spPr>
    </c:plotArea>
    <c:legend>
      <c:legendPos val="b"/>
      <c:layout>
        <c:manualLayout>
          <c:xMode val="edge"/>
          <c:yMode val="edge"/>
          <c:x val="0.112002"/>
          <c:y val="0.944062"/>
          <c:w val="0.77136"/>
          <c:h val="0.0559381"/>
        </c:manualLayout>
      </c:layout>
      <c:overlay val="1"/>
      <c:spPr>
        <a:noFill/>
        <a:ln w="12700" cap="flat">
          <a:noFill/>
          <a:miter lim="400000"/>
        </a:ln>
        <a:effectLst/>
      </c:spPr>
      <c:txPr>
        <a:bodyPr rot="0"/>
        <a:lstStyle/>
        <a:p>
          <a:pPr>
            <a:defRPr b="0" i="0" strike="noStrike" sz="2400" u="none">
              <a:solidFill>
                <a:srgbClr val="172C65"/>
              </a:solidFill>
              <a:latin typeface="Helvetica"/>
            </a:defRPr>
          </a:pPr>
        </a:p>
      </c:txPr>
    </c:legend>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254444"/>
          <c:y val="0"/>
          <c:w val="0.491112"/>
          <c:h val="0.0740693"/>
        </c:manualLayout>
      </c:layout>
      <c:overlay val="1"/>
      <c:spPr>
        <a:noFill/>
        <a:effectLst/>
      </c:spPr>
    </c:title>
    <c:autoTitleDeleted val="1"/>
    <c:plotArea>
      <c:layout>
        <c:manualLayout>
          <c:layoutTarget val="inner"/>
          <c:xMode val="edge"/>
          <c:yMode val="edge"/>
          <c:x val="0.155884"/>
          <c:y val="0.0740693"/>
          <c:w val="0.688231"/>
          <c:h val="0.77011"/>
        </c:manualLayout>
      </c:layout>
      <c:doughnutChart>
        <c:varyColors val="0"/>
        <c:ser>
          <c:idx val="0"/>
          <c:order val="0"/>
          <c:tx>
            <c:strRef>
              <c:f>Sheet1!$A$2</c:f>
              <c:strCache>
                <c:ptCount val="1"/>
                <c:pt idx="0">
                  <c:v>Sales</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Sheet1!$B$2:$I$2</c:f>
              <c:numCache>
                <c:ptCount val="8"/>
                <c:pt idx="0">
                  <c:v>8.000000</c:v>
                </c:pt>
                <c:pt idx="1">
                  <c:v>3.000000</c:v>
                </c:pt>
                <c:pt idx="2">
                  <c:v>20.000000</c:v>
                </c:pt>
                <c:pt idx="3">
                  <c:v>45.000000</c:v>
                </c:pt>
                <c:pt idx="4">
                  <c:v>15.000000</c:v>
                </c:pt>
                <c:pt idx="5">
                  <c:v>1.000000</c:v>
                </c:pt>
                <c:pt idx="6">
                  <c:v>2.000000</c:v>
                </c:pt>
                <c:pt idx="7">
                  <c:v>7.000000</c:v>
                </c:pt>
              </c:numCache>
            </c:numRef>
          </c:val>
        </c:ser>
        <c:ser>
          <c:idx val="0"/>
          <c:order val="1"/>
          <c:tx>
            <c:strRef>
              <c:f>Sheet1!$A$3</c:f>
              <c:strCache>
                <c:ptCount val="1"/>
                <c:pt idx="1">
                  <c:v>Category 4</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Sheet1!$B$3:$D$3</c:f>
              <c:numCache>
                <c:ptCount val="3"/>
                <c:pt idx="0">
                  <c:v>5.000000</c:v>
                </c:pt>
                <c:pt idx="1">
                  <c:v>4.500000</c:v>
                </c:pt>
                <c:pt idx="2">
                  <c:v>4.500000</c:v>
                </c:pt>
              </c:numCache>
            </c:numRef>
          </c:val>
        </c:ser>
        <c:ser>
          <c:idx val="0"/>
          <c:order val="2"/>
          <c:tx>
            <c:strRef>
              <c:f>Sheet1!$A$4</c:f>
              <c:strCache>
                <c:ptCount val="1"/>
                <c:pt idx="2">
                  <c:v>Category 3</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Sheet1!$B$4:$D$4</c:f>
              <c:numCache>
                <c:ptCount val="3"/>
                <c:pt idx="0">
                  <c:v>3.000000</c:v>
                </c:pt>
                <c:pt idx="1">
                  <c:v>3.500000</c:v>
                </c:pt>
                <c:pt idx="2">
                  <c:v>3.500000</c:v>
                </c:pt>
              </c:numCache>
            </c:numRef>
          </c:val>
        </c:ser>
        <c:firstSliceAng val="0"/>
        <c:holeSize val="50"/>
      </c:doughnutChart>
      <c:spPr>
        <a:noFill/>
        <a:ln w="12700" cap="flat">
          <a:noFill/>
          <a:miter lim="400000"/>
        </a:ln>
        <a:effectLst/>
      </c:spPr>
    </c:plotArea>
    <c:legend>
      <c:legendPos val="b"/>
      <c:layout>
        <c:manualLayout>
          <c:xMode val="edge"/>
          <c:yMode val="edge"/>
          <c:x val="0"/>
          <c:y val="0.90158"/>
          <c:w val="1"/>
          <c:h val="0.0984204"/>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0E2D69"/>
                </a:solidFill>
                <a:latin typeface="Helvetica"/>
              </a:defRPr>
            </a:pPr>
            <a:r>
              <a:rPr b="0" i="0" strike="noStrike" sz="3200" u="none">
                <a:solidFill>
                  <a:srgbClr val="0E2D69"/>
                </a:solidFill>
                <a:latin typeface="Helvetica"/>
              </a:rPr>
              <a:t>Название графика (16pt)</a:t>
            </a:r>
          </a:p>
        </c:rich>
      </c:tx>
      <c:layout>
        <c:manualLayout>
          <c:xMode val="edge"/>
          <c:yMode val="edge"/>
          <c:x val="0.257048"/>
          <c:y val="0"/>
          <c:w val="0.485903"/>
          <c:h val="0.0744072"/>
        </c:manualLayout>
      </c:layout>
      <c:overlay val="1"/>
      <c:spPr>
        <a:noFill/>
        <a:effectLst/>
      </c:spPr>
    </c:title>
    <c:autoTitleDeleted val="1"/>
    <c:plotArea>
      <c:layout>
        <c:manualLayout>
          <c:layoutTarget val="inner"/>
          <c:xMode val="edge"/>
          <c:yMode val="edge"/>
          <c:x val="0.149428"/>
          <c:y val="0.0744072"/>
          <c:w val="0.701143"/>
          <c:h val="0.797017"/>
        </c:manualLayout>
      </c:layout>
      <c:doughnutChart>
        <c:varyColors val="0"/>
        <c:ser>
          <c:idx val="0"/>
          <c:order val="0"/>
          <c:tx>
            <c:strRef>
              <c:f>Sheet1!$A$2</c:f>
              <c:strCache>
                <c:ptCount val="1"/>
                <c:pt idx="0">
                  <c:v>Sales</c:v>
                </c:pt>
              </c:strCache>
            </c:strRef>
          </c:tx>
          <c:spPr>
            <a:solidFill>
              <a:srgbClr val="5E86B8"/>
            </a:solidFill>
            <a:ln w="12700" cap="flat">
              <a:solidFill>
                <a:srgbClr val="F2F2F2"/>
              </a:solidFill>
              <a:prstDash val="solid"/>
              <a:round/>
            </a:ln>
            <a:effectLst/>
          </c:spPr>
          <c:explosion val="0"/>
          <c:dPt>
            <c:idx val="0"/>
            <c:explosion val="0"/>
            <c:spPr>
              <a:solidFill>
                <a:srgbClr val="5E86B8"/>
              </a:solidFill>
              <a:ln w="12700" cap="flat">
                <a:solidFill>
                  <a:srgbClr val="F2F2F2"/>
                </a:solidFill>
                <a:prstDash val="solid"/>
                <a:round/>
              </a:ln>
              <a:effectLst/>
            </c:spPr>
          </c:dPt>
          <c:dPt>
            <c:idx val="1"/>
            <c:explosion val="0"/>
            <c:spPr>
              <a:solidFill>
                <a:srgbClr val="94B9DA"/>
              </a:solidFill>
              <a:ln w="12700" cap="flat">
                <a:solidFill>
                  <a:srgbClr val="F2F2F2"/>
                </a:solidFill>
                <a:prstDash val="solid"/>
                <a:round/>
              </a:ln>
              <a:effectLst/>
            </c:spPr>
          </c:dPt>
          <c:dPt>
            <c:idx val="2"/>
            <c:explosion val="0"/>
            <c:spPr>
              <a:solidFill>
                <a:srgbClr val="002C64"/>
              </a:solidFill>
              <a:ln w="12700" cap="flat">
                <a:solidFill>
                  <a:srgbClr val="F2F2F2"/>
                </a:solidFill>
                <a:prstDash val="solid"/>
                <a:round/>
              </a:ln>
              <a:effectLst/>
            </c:spPr>
          </c:dPt>
          <c:dPt>
            <c:idx val="3"/>
            <c:explosion val="0"/>
            <c:spPr>
              <a:solidFill>
                <a:srgbClr val="5B9AD1"/>
              </a:solidFill>
              <a:ln w="12700" cap="flat">
                <a:solidFill>
                  <a:srgbClr val="F2F2F2"/>
                </a:solidFill>
                <a:prstDash val="solid"/>
                <a:round/>
              </a:ln>
              <a:effectLst/>
            </c:spPr>
          </c:dPt>
          <c:dPt>
            <c:idx val="4"/>
            <c:explosion val="0"/>
            <c:spPr>
              <a:solidFill>
                <a:srgbClr val="00070E"/>
              </a:solidFill>
              <a:ln w="12700" cap="flat">
                <a:solidFill>
                  <a:srgbClr val="F2F2F2"/>
                </a:solidFill>
                <a:prstDash val="solid"/>
                <a:round/>
              </a:ln>
              <a:effectLst/>
            </c:spPr>
          </c:dPt>
          <c:dPt>
            <c:idx val="5"/>
            <c:explosion val="0"/>
            <c:spPr>
              <a:solidFill>
                <a:srgbClr val="154C90"/>
              </a:solidFill>
              <a:ln w="12700" cap="flat">
                <a:solidFill>
                  <a:srgbClr val="F2F2F2"/>
                </a:solidFill>
                <a:prstDash val="solid"/>
                <a:round/>
              </a:ln>
              <a:effectLst/>
            </c:spPr>
          </c:dPt>
          <c:dPt>
            <c:idx val="6"/>
            <c:explosion val="0"/>
            <c:spPr>
              <a:solidFill>
                <a:srgbClr val="6F94C1"/>
              </a:solidFill>
              <a:ln w="12700" cap="flat">
                <a:solidFill>
                  <a:srgbClr val="F2F2F2"/>
                </a:solidFill>
                <a:prstDash val="solid"/>
                <a:round/>
              </a:ln>
              <a:effectLst/>
            </c:spPr>
          </c:dPt>
          <c:dPt>
            <c:idx val="7"/>
            <c:explosion val="0"/>
            <c:spPr>
              <a:solidFill>
                <a:srgbClr val="A1C2DF"/>
              </a:solidFill>
              <a:ln w="12700" cap="flat">
                <a:solidFill>
                  <a:srgbClr val="F2F2F2"/>
                </a:solidFill>
                <a:prstDash val="solid"/>
                <a:round/>
              </a:ln>
              <a:effectLst/>
            </c:spPr>
          </c:dPt>
          <c:dLbls>
            <c:dLbl>
              <c:idx val="0"/>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Sheet1!$B$1:$I$1</c:f>
              <c:strCache>
                <c:ptCount val="8"/>
                <c:pt idx="0">
                  <c:v>1st Qtr</c:v>
                </c:pt>
                <c:pt idx="1">
                  <c:v>2nd Qtr</c:v>
                </c:pt>
                <c:pt idx="2">
                  <c:v>3rd Qtr</c:v>
                </c:pt>
                <c:pt idx="3">
                  <c:v>4th Qtr</c:v>
                </c:pt>
                <c:pt idx="4">
                  <c:v>1st Qtr</c:v>
                </c:pt>
                <c:pt idx="5">
                  <c:v>2nd Qtr</c:v>
                </c:pt>
                <c:pt idx="6">
                  <c:v>3rd Qtr</c:v>
                </c:pt>
                <c:pt idx="7">
                  <c:v>4th Qtr</c:v>
                </c:pt>
              </c:strCache>
            </c:strRef>
          </c:cat>
          <c:val>
            <c:numRef>
              <c:f>Sheet1!$B$2:$I$2</c:f>
              <c:numCache>
                <c:ptCount val="8"/>
                <c:pt idx="0">
                  <c:v>8.200000</c:v>
                </c:pt>
                <c:pt idx="1">
                  <c:v>3.200000</c:v>
                </c:pt>
                <c:pt idx="2">
                  <c:v>32.000000</c:v>
                </c:pt>
                <c:pt idx="3">
                  <c:v>1.200000</c:v>
                </c:pt>
                <c:pt idx="4">
                  <c:v>8.200000</c:v>
                </c:pt>
                <c:pt idx="5">
                  <c:v>12.000000</c:v>
                </c:pt>
                <c:pt idx="6">
                  <c:v>1.400000</c:v>
                </c:pt>
                <c:pt idx="7">
                  <c:v>27.000000</c:v>
                </c:pt>
              </c:numCache>
            </c:numRef>
          </c:val>
        </c:ser>
        <c:firstSliceAng val="0"/>
        <c:holeSize val="49"/>
      </c:doughnutChart>
      <c:spPr>
        <a:noFill/>
        <a:ln w="12700" cap="flat">
          <a:noFill/>
          <a:miter lim="400000"/>
        </a:ln>
        <a:effectLst/>
      </c:spPr>
    </c:plotArea>
    <c:legend>
      <c:legendPos val="b"/>
      <c:layout>
        <c:manualLayout>
          <c:xMode val="edge"/>
          <c:yMode val="edge"/>
          <c:x val="0"/>
          <c:y val="0.910116"/>
          <c:w val="1"/>
          <c:h val="0.0898835"/>
        </c:manualLayout>
      </c:layout>
      <c:overlay val="1"/>
      <c:spPr>
        <a:noFill/>
        <a:ln w="12700" cap="flat">
          <a:noFill/>
          <a:miter lim="400000"/>
        </a:ln>
        <a:effectLst/>
      </c:spPr>
      <c:txPr>
        <a:bodyPr rot="0"/>
        <a:lstStyle/>
        <a:p>
          <a:pPr>
            <a:defRPr b="0" i="0" strike="noStrike" sz="22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9" name="Shape 219"/>
          <p:cNvSpPr/>
          <p:nvPr>
            <p:ph type="sldImg"/>
          </p:nvPr>
        </p:nvSpPr>
        <p:spPr>
          <a:xfrm>
            <a:off x="1143000" y="685800"/>
            <a:ext cx="4572000" cy="3429000"/>
          </a:xfrm>
          <a:prstGeom prst="rect">
            <a:avLst/>
          </a:prstGeom>
        </p:spPr>
        <p:txBody>
          <a:bodyPr/>
          <a:lstStyle/>
          <a:p>
            <a:pPr/>
          </a:p>
        </p:txBody>
      </p:sp>
      <p:sp>
        <p:nvSpPr>
          <p:cNvPr id="220" name="Shape 2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828800" latinLnBrk="0">
      <a:defRPr sz="2400">
        <a:latin typeface="+mj-lt"/>
        <a:ea typeface="+mj-ea"/>
        <a:cs typeface="+mj-cs"/>
        <a:sym typeface="Calibri"/>
      </a:defRPr>
    </a:lvl1pPr>
    <a:lvl2pPr indent="228600" defTabSz="1828800" latinLnBrk="0">
      <a:defRPr sz="2400">
        <a:latin typeface="+mj-lt"/>
        <a:ea typeface="+mj-ea"/>
        <a:cs typeface="+mj-cs"/>
        <a:sym typeface="Calibri"/>
      </a:defRPr>
    </a:lvl2pPr>
    <a:lvl3pPr indent="457200" defTabSz="1828800" latinLnBrk="0">
      <a:defRPr sz="2400">
        <a:latin typeface="+mj-lt"/>
        <a:ea typeface="+mj-ea"/>
        <a:cs typeface="+mj-cs"/>
        <a:sym typeface="Calibri"/>
      </a:defRPr>
    </a:lvl3pPr>
    <a:lvl4pPr indent="685800" defTabSz="1828800" latinLnBrk="0">
      <a:defRPr sz="2400">
        <a:latin typeface="+mj-lt"/>
        <a:ea typeface="+mj-ea"/>
        <a:cs typeface="+mj-cs"/>
        <a:sym typeface="Calibri"/>
      </a:defRPr>
    </a:lvl4pPr>
    <a:lvl5pPr indent="914400" defTabSz="1828800" latinLnBrk="0">
      <a:defRPr sz="2400">
        <a:latin typeface="+mj-lt"/>
        <a:ea typeface="+mj-ea"/>
        <a:cs typeface="+mj-cs"/>
        <a:sym typeface="Calibri"/>
      </a:defRPr>
    </a:lvl5pPr>
    <a:lvl6pPr indent="1143000" defTabSz="1828800" latinLnBrk="0">
      <a:defRPr sz="2400">
        <a:latin typeface="+mj-lt"/>
        <a:ea typeface="+mj-ea"/>
        <a:cs typeface="+mj-cs"/>
        <a:sym typeface="Calibri"/>
      </a:defRPr>
    </a:lvl6pPr>
    <a:lvl7pPr indent="1371600" defTabSz="1828800" latinLnBrk="0">
      <a:defRPr sz="2400">
        <a:latin typeface="+mj-lt"/>
        <a:ea typeface="+mj-ea"/>
        <a:cs typeface="+mj-cs"/>
        <a:sym typeface="Calibri"/>
      </a:defRPr>
    </a:lvl7pPr>
    <a:lvl8pPr indent="1600200" defTabSz="1828800" latinLnBrk="0">
      <a:defRPr sz="2400">
        <a:latin typeface="+mj-lt"/>
        <a:ea typeface="+mj-ea"/>
        <a:cs typeface="+mj-cs"/>
        <a:sym typeface="Calibri"/>
      </a:defRPr>
    </a:lvl8pPr>
    <a:lvl9pPr indent="1828800" defTabSz="1828800" latinLnBrk="0">
      <a:defRPr sz="24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4.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Пустой">
    <p:spTree>
      <p:nvGrpSpPr>
        <p:cNvPr id="1" name=""/>
        <p:cNvGrpSpPr/>
        <p:nvPr/>
      </p:nvGrpSpPr>
      <p:grpSpPr>
        <a:xfrm>
          <a:off x="0" y="0"/>
          <a:ext cx="0" cy="0"/>
          <a:chOff x="0" y="0"/>
          <a:chExt cx="0" cy="0"/>
        </a:xfrm>
      </p:grpSpPr>
      <p:pic>
        <p:nvPicPr>
          <p:cNvPr id="20"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21"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22"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23"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24"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25" name="Уровень текста 1…"/>
          <p:cNvSpPr txBox="1"/>
          <p:nvPr>
            <p:ph type="body" sz="quarter" idx="1"/>
          </p:nvPr>
        </p:nvSpPr>
        <p:spPr>
          <a:xfrm>
            <a:off x="2207071" y="994629"/>
            <a:ext cx="4510612" cy="7924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6" name="TextBox 30"/>
          <p:cNvSpPr txBox="1"/>
          <p:nvPr>
            <p:ph type="body" sz="quarter" idx="21"/>
          </p:nvPr>
        </p:nvSpPr>
        <p:spPr>
          <a:xfrm>
            <a:off x="6822693" y="994629"/>
            <a:ext cx="4510612"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27" name="TextBox 31"/>
          <p:cNvSpPr txBox="1"/>
          <p:nvPr>
            <p:ph type="body" sz="quarter" idx="22"/>
          </p:nvPr>
        </p:nvSpPr>
        <p:spPr>
          <a:xfrm>
            <a:off x="12407675" y="994629"/>
            <a:ext cx="4510613"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pic>
        <p:nvPicPr>
          <p:cNvPr id="28"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29"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аблица_1">
    <p:spTree>
      <p:nvGrpSpPr>
        <p:cNvPr id="1" name=""/>
        <p:cNvGrpSpPr/>
        <p:nvPr/>
      </p:nvGrpSpPr>
      <p:grpSpPr>
        <a:xfrm>
          <a:off x="0" y="0"/>
          <a:ext cx="0" cy="0"/>
          <a:chOff x="0" y="0"/>
          <a:chExt cx="0" cy="0"/>
        </a:xfrm>
      </p:grpSpPr>
      <p:pic>
        <p:nvPicPr>
          <p:cNvPr id="184"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185"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86" name="Уровень текста 1…"/>
          <p:cNvSpPr txBox="1"/>
          <p:nvPr>
            <p:ph type="body" sz="quarter" idx="1"/>
          </p:nvPr>
        </p:nvSpPr>
        <p:spPr>
          <a:xfrm>
            <a:off x="1071390" y="2793806"/>
            <a:ext cx="15527372" cy="11480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87" name="TextBox 29"/>
          <p:cNvSpPr txBox="1"/>
          <p:nvPr>
            <p:ph type="body" sz="quarter" idx="21"/>
          </p:nvPr>
        </p:nvSpPr>
        <p:spPr>
          <a:xfrm>
            <a:off x="1071388" y="11162430"/>
            <a:ext cx="15527375" cy="1097282"/>
          </a:xfrm>
          <a:prstGeom prst="rect">
            <a:avLst/>
          </a:prstGeom>
        </p:spPr>
        <p:txBody>
          <a:bodyPr/>
          <a:lstStyle/>
          <a:p>
            <a:pPr marL="0" indent="0" defTabSz="25400">
              <a:lnSpc>
                <a:spcPct val="100000"/>
              </a:lnSpc>
              <a:spcBef>
                <a:spcPts val="1200"/>
              </a:spcBef>
              <a:buSzTx/>
              <a:buFontTx/>
              <a:buNone/>
              <a:defRPr sz="2000">
                <a:latin typeface="+mn-lt"/>
                <a:ea typeface="+mn-ea"/>
                <a:cs typeface="+mn-cs"/>
                <a:sym typeface="Helvetica"/>
              </a:defRPr>
            </a:pPr>
          </a:p>
        </p:txBody>
      </p:sp>
      <p:sp>
        <p:nvSpPr>
          <p:cNvPr id="188"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189"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190"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191"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192"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193"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94"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95"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аблица_2">
    <p:spTree>
      <p:nvGrpSpPr>
        <p:cNvPr id="1" name=""/>
        <p:cNvGrpSpPr/>
        <p:nvPr/>
      </p:nvGrpSpPr>
      <p:grpSpPr>
        <a:xfrm>
          <a:off x="0" y="0"/>
          <a:ext cx="0" cy="0"/>
          <a:chOff x="0" y="0"/>
          <a:chExt cx="0" cy="0"/>
        </a:xfrm>
      </p:grpSpPr>
      <p:pic>
        <p:nvPicPr>
          <p:cNvPr id="202"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203"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204" name="Уровень текста 1…"/>
          <p:cNvSpPr txBox="1"/>
          <p:nvPr>
            <p:ph type="body" sz="quarter" idx="1"/>
          </p:nvPr>
        </p:nvSpPr>
        <p:spPr>
          <a:xfrm>
            <a:off x="1071390" y="2793806"/>
            <a:ext cx="15527372" cy="11480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05" name="TextBox 14"/>
          <p:cNvSpPr txBox="1"/>
          <p:nvPr>
            <p:ph type="body" sz="quarter" idx="21"/>
          </p:nvPr>
        </p:nvSpPr>
        <p:spPr>
          <a:xfrm>
            <a:off x="17388763" y="4377478"/>
            <a:ext cx="5434542" cy="32308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pic>
        <p:nvPicPr>
          <p:cNvPr id="206"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207"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208"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209"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210"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211"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212"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sp>
        <p:nvSpPr>
          <p:cNvPr id="21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Обложка">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36" name="Изображение" descr="Изображение"/>
          <p:cNvPicPr>
            <a:picLocks noChangeAspect="1"/>
          </p:cNvPicPr>
          <p:nvPr/>
        </p:nvPicPr>
        <p:blipFill>
          <a:blip r:embed="rId3">
            <a:extLst/>
          </a:blip>
          <a:stretch>
            <a:fillRect/>
          </a:stretch>
        </p:blipFill>
        <p:spPr>
          <a:xfrm>
            <a:off x="0" y="0"/>
            <a:ext cx="24384000" cy="13716000"/>
          </a:xfrm>
          <a:prstGeom prst="rect">
            <a:avLst/>
          </a:prstGeom>
          <a:ln w="12700">
            <a:miter lim="400000"/>
          </a:ln>
        </p:spPr>
      </p:pic>
      <p:sp>
        <p:nvSpPr>
          <p:cNvPr id="37" name="Прямоугольник"/>
          <p:cNvSpPr/>
          <p:nvPr/>
        </p:nvSpPr>
        <p:spPr>
          <a:xfrm>
            <a:off x="994219" y="1105429"/>
            <a:ext cx="22395562" cy="11505142"/>
          </a:xfrm>
          <a:prstGeom prst="rect">
            <a:avLst/>
          </a:prstGeom>
          <a:solidFill>
            <a:srgbClr val="FFFFFF"/>
          </a:solidFill>
          <a:ln w="12700">
            <a:miter lim="400000"/>
          </a:ln>
        </p:spPr>
        <p:txBody>
          <a:bodyPr lIns="91438" tIns="91438" rIns="91438" bIns="91438" anchor="ctr"/>
          <a:lstStyle/>
          <a:p>
            <a:pPr defTabSz="1828800">
              <a:spcBef>
                <a:spcPts val="0"/>
              </a:spcBef>
              <a:defRPr sz="3600">
                <a:latin typeface="+mj-lt"/>
                <a:ea typeface="+mj-ea"/>
                <a:cs typeface="+mj-cs"/>
                <a:sym typeface="Calibri"/>
              </a:defRPr>
            </a:pPr>
          </a:p>
        </p:txBody>
      </p:sp>
      <p:pic>
        <p:nvPicPr>
          <p:cNvPr id="38" name="сбор гум.помощи-05.png" descr="сбор гум.помощи-05.png"/>
          <p:cNvPicPr>
            <a:picLocks noChangeAspect="1"/>
          </p:cNvPicPr>
          <p:nvPr/>
        </p:nvPicPr>
        <p:blipFill>
          <a:blip r:embed="rId4">
            <a:extLst/>
          </a:blip>
          <a:stretch>
            <a:fillRect/>
          </a:stretch>
        </p:blipFill>
        <p:spPr>
          <a:xfrm>
            <a:off x="2148086" y="1924345"/>
            <a:ext cx="1532263" cy="1772999"/>
          </a:xfrm>
          <a:prstGeom prst="rect">
            <a:avLst/>
          </a:prstGeom>
          <a:ln w="12700">
            <a:miter lim="400000"/>
          </a:ln>
        </p:spPr>
      </p:pic>
      <p:sp>
        <p:nvSpPr>
          <p:cNvPr id="39" name="Straight Connector 48"/>
          <p:cNvSpPr/>
          <p:nvPr/>
        </p:nvSpPr>
        <p:spPr>
          <a:xfrm>
            <a:off x="12180423" y="1924344"/>
            <a:ext cx="2" cy="1680348"/>
          </a:xfrm>
          <a:prstGeom prst="line">
            <a:avLst/>
          </a:prstGeom>
          <a:ln w="25400">
            <a:solidFill>
              <a:srgbClr val="102D69"/>
            </a:solidFill>
            <a:miter/>
          </a:ln>
        </p:spPr>
        <p:txBody>
          <a:bodyPr lIns="45718" tIns="45718" rIns="45718" bIns="45718"/>
          <a:lstStyle/>
          <a:p>
            <a:pPr/>
          </a:p>
        </p:txBody>
      </p:sp>
      <p:sp>
        <p:nvSpPr>
          <p:cNvPr id="40" name="Straight Connector 50"/>
          <p:cNvSpPr/>
          <p:nvPr/>
        </p:nvSpPr>
        <p:spPr>
          <a:xfrm>
            <a:off x="17285160" y="1924344"/>
            <a:ext cx="2" cy="1680348"/>
          </a:xfrm>
          <a:prstGeom prst="line">
            <a:avLst/>
          </a:prstGeom>
          <a:ln w="25400">
            <a:solidFill>
              <a:srgbClr val="102D69"/>
            </a:solidFill>
            <a:miter/>
          </a:ln>
        </p:spPr>
        <p:txBody>
          <a:bodyPr lIns="45718" tIns="45718" rIns="45718" bIns="45718"/>
          <a:lstStyle/>
          <a:p>
            <a:pPr/>
          </a:p>
        </p:txBody>
      </p:sp>
      <p:sp>
        <p:nvSpPr>
          <p:cNvPr id="41" name="Straight Connector 51"/>
          <p:cNvSpPr/>
          <p:nvPr/>
        </p:nvSpPr>
        <p:spPr>
          <a:xfrm>
            <a:off x="22358092" y="1924344"/>
            <a:ext cx="2" cy="1680348"/>
          </a:xfrm>
          <a:prstGeom prst="line">
            <a:avLst/>
          </a:prstGeom>
          <a:ln w="25400">
            <a:solidFill>
              <a:srgbClr val="102D69"/>
            </a:solidFill>
            <a:miter/>
          </a:ln>
        </p:spPr>
        <p:txBody>
          <a:bodyPr lIns="45718" tIns="45718" rIns="45718" bIns="45718"/>
          <a:lstStyle/>
          <a:p>
            <a:pPr/>
          </a:p>
        </p:txBody>
      </p:sp>
      <p:sp>
        <p:nvSpPr>
          <p:cNvPr id="42" name="Уровень текста 1…"/>
          <p:cNvSpPr txBox="1"/>
          <p:nvPr>
            <p:ph type="body" sz="quarter" idx="1"/>
          </p:nvPr>
        </p:nvSpPr>
        <p:spPr>
          <a:xfrm>
            <a:off x="4261479" y="2224144"/>
            <a:ext cx="7162818" cy="1408565"/>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3" name="Название подразделения в две или три строки (12pt)"/>
          <p:cNvSpPr txBox="1"/>
          <p:nvPr>
            <p:ph type="body" sz="quarter" idx="21"/>
          </p:nvPr>
        </p:nvSpPr>
        <p:spPr>
          <a:xfrm>
            <a:off x="12479957" y="2224145"/>
            <a:ext cx="4505671" cy="1080749"/>
          </a:xfrm>
          <a:prstGeom prst="rect">
            <a:avLst/>
          </a:prstGeom>
        </p:spPr>
        <p:txBody>
          <a:bodyPr/>
          <a:lstStyle/>
          <a:p>
            <a:pPr marL="0" indent="0" defTabSz="914400">
              <a:lnSpc>
                <a:spcPts val="4200"/>
              </a:lnSpc>
              <a:spcBef>
                <a:spcPts val="0"/>
              </a:spcBef>
              <a:buSzTx/>
              <a:buFontTx/>
              <a:buNone/>
              <a:defRPr sz="2400">
                <a:solidFill>
                  <a:srgbClr val="2253A1"/>
                </a:solidFill>
                <a:latin typeface="+mn-lt"/>
                <a:ea typeface="+mn-ea"/>
                <a:cs typeface="+mn-cs"/>
                <a:sym typeface="Helvetica"/>
              </a:defRPr>
            </a:pPr>
          </a:p>
        </p:txBody>
      </p:sp>
      <p:sp>
        <p:nvSpPr>
          <p:cNvPr id="44" name="Москва 2022 (12pt)"/>
          <p:cNvSpPr txBox="1"/>
          <p:nvPr>
            <p:ph type="body" sz="quarter" idx="22"/>
          </p:nvPr>
        </p:nvSpPr>
        <p:spPr>
          <a:xfrm>
            <a:off x="17592002" y="2224145"/>
            <a:ext cx="4505670" cy="1080749"/>
          </a:xfrm>
          <a:prstGeom prst="rect">
            <a:avLst/>
          </a:prstGeom>
        </p:spPr>
        <p:txBody>
          <a:bodyPr/>
          <a:lstStyle/>
          <a:p>
            <a:pPr marL="0" indent="0" defTabSz="914400">
              <a:lnSpc>
                <a:spcPts val="4200"/>
              </a:lnSpc>
              <a:spcBef>
                <a:spcPts val="0"/>
              </a:spcBef>
              <a:buSzTx/>
              <a:buFontTx/>
              <a:buNone/>
              <a:defRPr sz="2400">
                <a:solidFill>
                  <a:srgbClr val="2253A1"/>
                </a:solidFill>
                <a:latin typeface="+mn-lt"/>
                <a:ea typeface="+mn-ea"/>
                <a:cs typeface="+mn-cs"/>
                <a:sym typeface="Helvetica"/>
              </a:defRPr>
            </a:pPr>
          </a:p>
        </p:txBody>
      </p:sp>
      <p:sp>
        <p:nvSpPr>
          <p:cNvPr id="45" name="Название презентации может быть набрано в две  или три строки (43 pt)"/>
          <p:cNvSpPr txBox="1"/>
          <p:nvPr>
            <p:ph type="body" sz="half" idx="23"/>
          </p:nvPr>
        </p:nvSpPr>
        <p:spPr>
          <a:xfrm>
            <a:off x="2029011" y="4568039"/>
            <a:ext cx="20325978" cy="3962990"/>
          </a:xfrm>
          <a:prstGeom prst="rect">
            <a:avLst/>
          </a:prstGeom>
        </p:spPr>
        <p:txBody>
          <a:bodyPr/>
          <a:lstStyle/>
          <a:p>
            <a:pPr marL="0" indent="0" defTabSz="914400">
              <a:lnSpc>
                <a:spcPts val="17200"/>
              </a:lnSpc>
              <a:spcBef>
                <a:spcPts val="0"/>
              </a:spcBef>
              <a:buSzTx/>
              <a:buFontTx/>
              <a:buNone/>
              <a:defRPr sz="8600">
                <a:solidFill>
                  <a:srgbClr val="2253A1"/>
                </a:solidFill>
                <a:latin typeface="+mn-lt"/>
                <a:ea typeface="+mn-ea"/>
                <a:cs typeface="+mn-cs"/>
                <a:sym typeface="Helvetica"/>
              </a:defRPr>
            </a:pPr>
          </a:p>
        </p:txBody>
      </p:sp>
      <p:sp>
        <p:nvSpPr>
          <p:cNvPr id="46" name="Если нужно больше места,  то используйте подзаголовок (16 pt)"/>
          <p:cNvSpPr txBox="1"/>
          <p:nvPr>
            <p:ph type="body" sz="quarter" idx="24"/>
          </p:nvPr>
        </p:nvSpPr>
        <p:spPr>
          <a:xfrm>
            <a:off x="2029011" y="9494374"/>
            <a:ext cx="9995707" cy="1773000"/>
          </a:xfrm>
          <a:prstGeom prst="rect">
            <a:avLst/>
          </a:prstGeom>
        </p:spPr>
        <p:txBody>
          <a:bodyPr/>
          <a:lstStyle/>
          <a:p>
            <a:pPr marL="0" indent="0" defTabSz="914400">
              <a:lnSpc>
                <a:spcPts val="5200"/>
              </a:lnSpc>
              <a:spcBef>
                <a:spcPts val="0"/>
              </a:spcBef>
              <a:buSzTx/>
              <a:buFontTx/>
              <a:buNone/>
              <a:defRPr sz="3200">
                <a:solidFill>
                  <a:srgbClr val="2253A1"/>
                </a:solidFill>
                <a:latin typeface="+mn-lt"/>
                <a:ea typeface="+mn-ea"/>
                <a:cs typeface="+mn-cs"/>
                <a:sym typeface="Helvetica"/>
              </a:defRPr>
            </a:pPr>
          </a:p>
        </p:txBody>
      </p:sp>
      <p:pic>
        <p:nvPicPr>
          <p:cNvPr id="47" name="Изображение" descr="Изображение"/>
          <p:cNvPicPr>
            <a:picLocks noChangeAspect="1"/>
          </p:cNvPicPr>
          <p:nvPr/>
        </p:nvPicPr>
        <p:blipFill>
          <a:blip r:embed="rId5">
            <a:alphaModFix amt="27475"/>
            <a:extLst/>
          </a:blip>
          <a:stretch>
            <a:fillRect/>
          </a:stretch>
        </p:blipFill>
        <p:spPr>
          <a:xfrm>
            <a:off x="13288396" y="1662907"/>
            <a:ext cx="16546249" cy="17791536"/>
          </a:xfrm>
          <a:prstGeom prst="rect">
            <a:avLst/>
          </a:prstGeom>
          <a:ln w="12700">
            <a:miter lim="400000"/>
          </a:ln>
        </p:spPr>
      </p:pic>
      <p:sp>
        <p:nvSpPr>
          <p:cNvPr id="48"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Текст_1">
    <p:spTree>
      <p:nvGrpSpPr>
        <p:cNvPr id="1" name=""/>
        <p:cNvGrpSpPr/>
        <p:nvPr/>
      </p:nvGrpSpPr>
      <p:grpSpPr>
        <a:xfrm>
          <a:off x="0" y="0"/>
          <a:ext cx="0" cy="0"/>
          <a:chOff x="0" y="0"/>
          <a:chExt cx="0" cy="0"/>
        </a:xfrm>
      </p:grpSpPr>
      <p:sp>
        <p:nvSpPr>
          <p:cNvPr id="55"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6" name="TextBox 44"/>
          <p:cNvSpPr txBox="1"/>
          <p:nvPr>
            <p:ph type="body" sz="quarter" idx="21"/>
          </p:nvPr>
        </p:nvSpPr>
        <p:spPr>
          <a:xfrm>
            <a:off x="1125837" y="4725596"/>
            <a:ext cx="9073420" cy="3535682"/>
          </a:xfrm>
          <a:prstGeom prst="rect">
            <a:avLst/>
          </a:prstGeom>
        </p:spPr>
        <p:txBody>
          <a:bodyPr/>
          <a:lstStyle/>
          <a:p>
            <a:pPr marL="0" indent="0">
              <a:lnSpc>
                <a:spcPct val="100000"/>
              </a:lnSpc>
              <a:spcBef>
                <a:spcPts val="2400"/>
              </a:spcBef>
              <a:buSzTx/>
              <a:buFontTx/>
              <a:buNone/>
              <a:defRPr sz="2000">
                <a:latin typeface="+mn-lt"/>
                <a:ea typeface="+mn-ea"/>
                <a:cs typeface="+mn-cs"/>
                <a:sym typeface="Helvetica"/>
              </a:defRPr>
            </a:pPr>
          </a:p>
        </p:txBody>
      </p:sp>
      <p:sp>
        <p:nvSpPr>
          <p:cNvPr id="57"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екст_2">
    <p:spTree>
      <p:nvGrpSpPr>
        <p:cNvPr id="1" name=""/>
        <p:cNvGrpSpPr/>
        <p:nvPr/>
      </p:nvGrpSpPr>
      <p:grpSpPr>
        <a:xfrm>
          <a:off x="0" y="0"/>
          <a:ext cx="0" cy="0"/>
          <a:chOff x="0" y="0"/>
          <a:chExt cx="0" cy="0"/>
        </a:xfrm>
      </p:grpSpPr>
      <p:pic>
        <p:nvPicPr>
          <p:cNvPr id="64"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65"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66" name="Уровень текста 1…"/>
          <p:cNvSpPr txBox="1"/>
          <p:nvPr>
            <p:ph type="body" sz="quarter" idx="1"/>
          </p:nvPr>
        </p:nvSpPr>
        <p:spPr>
          <a:xfrm>
            <a:off x="1071388" y="4938019"/>
            <a:ext cx="9560764" cy="29514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7" name="TextBox 23"/>
          <p:cNvSpPr txBox="1"/>
          <p:nvPr>
            <p:ph type="body" sz="quarter" idx="21"/>
          </p:nvPr>
        </p:nvSpPr>
        <p:spPr>
          <a:xfrm>
            <a:off x="1071389" y="10647084"/>
            <a:ext cx="9560764" cy="7924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68" name="TextBox 63"/>
          <p:cNvSpPr txBox="1"/>
          <p:nvPr>
            <p:ph type="body" sz="quarter" idx="22"/>
          </p:nvPr>
        </p:nvSpPr>
        <p:spPr>
          <a:xfrm>
            <a:off x="1071391" y="2793806"/>
            <a:ext cx="20083100" cy="1582421"/>
          </a:xfrm>
          <a:prstGeom prst="rect">
            <a:avLst/>
          </a:prstGeom>
        </p:spPr>
        <p:txBody>
          <a:bodyPr/>
          <a:lstStyle/>
          <a:p>
            <a:pPr marL="0" indent="0" defTabSz="25400">
              <a:spcBef>
                <a:spcPts val="2400"/>
              </a:spcBef>
              <a:buSzTx/>
              <a:buFontTx/>
              <a:buNone/>
              <a:defRPr sz="4800">
                <a:latin typeface="+mn-lt"/>
                <a:ea typeface="+mn-ea"/>
                <a:cs typeface="+mn-cs"/>
                <a:sym typeface="Helvetica"/>
              </a:defRPr>
            </a:pPr>
          </a:p>
        </p:txBody>
      </p:sp>
      <p:sp>
        <p:nvSpPr>
          <p:cNvPr id="69" name="TextBox 22"/>
          <p:cNvSpPr txBox="1"/>
          <p:nvPr>
            <p:ph type="body" sz="quarter" idx="23"/>
          </p:nvPr>
        </p:nvSpPr>
        <p:spPr>
          <a:xfrm>
            <a:off x="12190716" y="4925943"/>
            <a:ext cx="10974722" cy="3886202"/>
          </a:xfrm>
          <a:prstGeom prst="rect">
            <a:avLst/>
          </a:prstGeom>
        </p:spPr>
        <p:txBody>
          <a:bodyPr lIns="101600" tIns="101600" rIns="101600" bIns="101600"/>
          <a:lstStyle/>
          <a:p>
            <a:pPr marL="0" indent="0" defTabSz="25400">
              <a:lnSpc>
                <a:spcPct val="100000"/>
              </a:lnSpc>
              <a:spcBef>
                <a:spcPts val="2400"/>
              </a:spcBef>
              <a:buSzTx/>
              <a:buFontTx/>
              <a:buNone/>
              <a:defRPr sz="4800">
                <a:latin typeface="+mn-lt"/>
                <a:ea typeface="+mn-ea"/>
                <a:cs typeface="+mn-cs"/>
                <a:sym typeface="Helvetica"/>
              </a:defRPr>
            </a:pPr>
          </a:p>
        </p:txBody>
      </p:sp>
      <p:sp>
        <p:nvSpPr>
          <p:cNvPr id="70"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71"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72"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73"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74"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75"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76"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77"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екст_3">
    <p:spTree>
      <p:nvGrpSpPr>
        <p:cNvPr id="1" name=""/>
        <p:cNvGrpSpPr/>
        <p:nvPr/>
      </p:nvGrpSpPr>
      <p:grpSpPr>
        <a:xfrm>
          <a:off x="0" y="0"/>
          <a:ext cx="0" cy="0"/>
          <a:chOff x="0" y="0"/>
          <a:chExt cx="0" cy="0"/>
        </a:xfrm>
      </p:grpSpPr>
      <p:pic>
        <p:nvPicPr>
          <p:cNvPr id="84"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85"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86"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87" name="TextBox 14"/>
          <p:cNvSpPr txBox="1"/>
          <p:nvPr>
            <p:ph type="body" idx="21"/>
          </p:nvPr>
        </p:nvSpPr>
        <p:spPr>
          <a:xfrm>
            <a:off x="1125839" y="4725596"/>
            <a:ext cx="22132322" cy="6565319"/>
          </a:xfrm>
          <a:prstGeom prst="rect">
            <a:avLst/>
          </a:prstGeom>
        </p:spPr>
        <p:txBody>
          <a:bodyPr numCol="3" spcCol="126384"/>
          <a:lstStyle/>
          <a:p>
            <a:pPr marL="0" indent="0">
              <a:lnSpc>
                <a:spcPct val="100000"/>
              </a:lnSpc>
              <a:spcBef>
                <a:spcPts val="2400"/>
              </a:spcBef>
              <a:buSzTx/>
              <a:buFontTx/>
              <a:buNone/>
              <a:defRPr sz="2000">
                <a:latin typeface="+mn-lt"/>
                <a:ea typeface="+mn-ea"/>
                <a:cs typeface="+mn-cs"/>
                <a:sym typeface="Helvetica"/>
              </a:defRPr>
            </a:pPr>
          </a:p>
        </p:txBody>
      </p:sp>
      <p:sp>
        <p:nvSpPr>
          <p:cNvPr id="88"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89"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90"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91"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92"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93"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94"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95"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1">
    <p:spTree>
      <p:nvGrpSpPr>
        <p:cNvPr id="1" name=""/>
        <p:cNvGrpSpPr/>
        <p:nvPr/>
      </p:nvGrpSpPr>
      <p:grpSpPr>
        <a:xfrm>
          <a:off x="0" y="0"/>
          <a:ext cx="0" cy="0"/>
          <a:chOff x="0" y="0"/>
          <a:chExt cx="0" cy="0"/>
        </a:xfrm>
      </p:grpSpPr>
      <p:pic>
        <p:nvPicPr>
          <p:cNvPr id="102"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103"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04" name="Уровень текста 1…"/>
          <p:cNvSpPr txBox="1"/>
          <p:nvPr>
            <p:ph type="body" sz="quarter" idx="1"/>
          </p:nvPr>
        </p:nvSpPr>
        <p:spPr>
          <a:xfrm>
            <a:off x="1026347" y="2970008"/>
            <a:ext cx="7120557" cy="21132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05" name="TextBox 18"/>
          <p:cNvSpPr txBox="1"/>
          <p:nvPr>
            <p:ph type="body" sz="quarter" idx="21"/>
          </p:nvPr>
        </p:nvSpPr>
        <p:spPr>
          <a:xfrm>
            <a:off x="1026347" y="6080647"/>
            <a:ext cx="7120557" cy="2621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06"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07"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108"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109"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110" name="TextBox 27"/>
          <p:cNvSpPr txBox="1"/>
          <p:nvPr/>
        </p:nvSpPr>
        <p:spPr>
          <a:xfrm>
            <a:off x="2207072" y="994629"/>
            <a:ext cx="4109405"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111"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112"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13"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14"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2">
    <p:spTree>
      <p:nvGrpSpPr>
        <p:cNvPr id="1" name=""/>
        <p:cNvGrpSpPr/>
        <p:nvPr/>
      </p:nvGrpSpPr>
      <p:grpSpPr>
        <a:xfrm>
          <a:off x="0" y="0"/>
          <a:ext cx="0" cy="0"/>
          <a:chOff x="0" y="0"/>
          <a:chExt cx="0" cy="0"/>
        </a:xfrm>
      </p:grpSpPr>
      <p:pic>
        <p:nvPicPr>
          <p:cNvPr id="121"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122"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23"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4" name="TextBox 18"/>
          <p:cNvSpPr txBox="1"/>
          <p:nvPr>
            <p:ph type="body" sz="quarter" idx="21"/>
          </p:nvPr>
        </p:nvSpPr>
        <p:spPr>
          <a:xfrm>
            <a:off x="1071389" y="4886926"/>
            <a:ext cx="6960890" cy="4627882"/>
          </a:xfrm>
          <a:prstGeom prst="rect">
            <a:avLst/>
          </a:prstGeom>
        </p:spPr>
        <p:txBody>
          <a:bodyPr/>
          <a:lstStyle/>
          <a:p>
            <a:pPr marL="0" indent="0">
              <a:lnSpc>
                <a:spcPct val="100000"/>
              </a:lnSpc>
              <a:spcBef>
                <a:spcPts val="0"/>
              </a:spcBef>
              <a:buSzTx/>
              <a:buFontTx/>
              <a:buNone/>
              <a:defRPr sz="2600">
                <a:latin typeface="HSE Sans Regular"/>
                <a:ea typeface="HSE Sans Regular"/>
                <a:cs typeface="HSE Sans Regular"/>
                <a:sym typeface="HSE Sans Regular"/>
              </a:defRPr>
            </a:pPr>
          </a:p>
        </p:txBody>
      </p:sp>
      <p:sp>
        <p:nvSpPr>
          <p:cNvPr id="125"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26"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127"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128"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129"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130"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131"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32"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3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3">
    <p:spTree>
      <p:nvGrpSpPr>
        <p:cNvPr id="1" name=""/>
        <p:cNvGrpSpPr/>
        <p:nvPr/>
      </p:nvGrpSpPr>
      <p:grpSpPr>
        <a:xfrm>
          <a:off x="0" y="0"/>
          <a:ext cx="0" cy="0"/>
          <a:chOff x="0" y="0"/>
          <a:chExt cx="0" cy="0"/>
        </a:xfrm>
      </p:grpSpPr>
      <p:pic>
        <p:nvPicPr>
          <p:cNvPr id="140"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141"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42" name="Уровень текста 1…"/>
          <p:cNvSpPr txBox="1"/>
          <p:nvPr>
            <p:ph type="body" sz="quarter" idx="1"/>
          </p:nvPr>
        </p:nvSpPr>
        <p:spPr>
          <a:xfrm>
            <a:off x="1071390" y="2793806"/>
            <a:ext cx="5543437" cy="1582421"/>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43" name="TextBox 16"/>
          <p:cNvSpPr txBox="1"/>
          <p:nvPr>
            <p:ph type="body" sz="quarter" idx="21"/>
          </p:nvPr>
        </p:nvSpPr>
        <p:spPr>
          <a:xfrm>
            <a:off x="1125837" y="4734526"/>
            <a:ext cx="5434543" cy="23164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44"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45"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146"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147"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148"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149"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150"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51"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52"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Цифры">
    <p:spTree>
      <p:nvGrpSpPr>
        <p:cNvPr id="1" name=""/>
        <p:cNvGrpSpPr/>
        <p:nvPr/>
      </p:nvGrpSpPr>
      <p:grpSpPr>
        <a:xfrm>
          <a:off x="0" y="0"/>
          <a:ext cx="0" cy="0"/>
          <a:chOff x="0" y="0"/>
          <a:chExt cx="0" cy="0"/>
        </a:xfrm>
      </p:grpSpPr>
      <p:sp>
        <p:nvSpPr>
          <p:cNvPr id="159" name="Название презентации может быть набрано в две  или три строки"/>
          <p:cNvSpPr txBox="1"/>
          <p:nvPr/>
        </p:nvSpPr>
        <p:spPr>
          <a:xfrm>
            <a:off x="2029012" y="4568039"/>
            <a:ext cx="20325977" cy="401319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defTabSz="914400">
              <a:lnSpc>
                <a:spcPct val="80000"/>
              </a:lnSpc>
              <a:spcBef>
                <a:spcPts val="0"/>
              </a:spcBef>
              <a:defRPr sz="8600">
                <a:solidFill>
                  <a:srgbClr val="172C65"/>
                </a:solidFill>
              </a:defRPr>
            </a:pPr>
            <a:r>
              <a:t>Название презентации</a:t>
            </a:r>
            <a:br/>
            <a:r>
              <a:t>может быть набрано в две </a:t>
            </a:r>
            <a:br/>
            <a:r>
              <a:t>или три строки</a:t>
            </a:r>
          </a:p>
        </p:txBody>
      </p:sp>
      <p:sp>
        <p:nvSpPr>
          <p:cNvPr id="160" name="Если нужно больше места, то используйте подзаголовок"/>
          <p:cNvSpPr txBox="1"/>
          <p:nvPr/>
        </p:nvSpPr>
        <p:spPr>
          <a:xfrm>
            <a:off x="2029012" y="9794174"/>
            <a:ext cx="20325977" cy="665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defTabSz="914400">
              <a:lnSpc>
                <a:spcPct val="80000"/>
              </a:lnSpc>
              <a:spcBef>
                <a:spcPts val="0"/>
              </a:spcBef>
              <a:defRPr sz="2800"/>
            </a:lvl1pPr>
          </a:lstStyle>
          <a:p>
            <a:pPr/>
            <a:r>
              <a:t>Если нужно больше места, то используйте подзаголовок</a:t>
            </a:r>
          </a:p>
        </p:txBody>
      </p:sp>
      <p:pic>
        <p:nvPicPr>
          <p:cNvPr id="161"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162"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163" name="Уровень текста 1…"/>
          <p:cNvSpPr txBox="1"/>
          <p:nvPr>
            <p:ph type="body" sz="quarter" idx="1"/>
          </p:nvPr>
        </p:nvSpPr>
        <p:spPr>
          <a:xfrm>
            <a:off x="1071390" y="4937092"/>
            <a:ext cx="5646296" cy="31038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64" name="TextBox 22"/>
          <p:cNvSpPr txBox="1"/>
          <p:nvPr>
            <p:ph type="body" sz="quarter" idx="21"/>
          </p:nvPr>
        </p:nvSpPr>
        <p:spPr>
          <a:xfrm>
            <a:off x="8135580" y="4937092"/>
            <a:ext cx="6313734" cy="3103882"/>
          </a:xfrm>
          <a:prstGeom prst="rect">
            <a:avLst/>
          </a:prstGeom>
        </p:spPr>
        <p:txBody>
          <a:bodyPr/>
          <a:lstStyle/>
          <a:p>
            <a:pPr marL="0" indent="0" defTabSz="25400">
              <a:lnSpc>
                <a:spcPct val="100000"/>
              </a:lnSpc>
              <a:spcBef>
                <a:spcPts val="2400"/>
              </a:spcBef>
              <a:buSzTx/>
              <a:buFontTx/>
              <a:buNone/>
              <a:defRPr sz="19200">
                <a:latin typeface="+mn-lt"/>
                <a:ea typeface="+mn-ea"/>
                <a:cs typeface="+mn-cs"/>
                <a:sym typeface="Helvetica"/>
              </a:defRPr>
            </a:pPr>
          </a:p>
        </p:txBody>
      </p:sp>
      <p:sp>
        <p:nvSpPr>
          <p:cNvPr id="165" name="TextBox 26"/>
          <p:cNvSpPr txBox="1"/>
          <p:nvPr>
            <p:ph type="body" sz="quarter" idx="22"/>
          </p:nvPr>
        </p:nvSpPr>
        <p:spPr>
          <a:xfrm>
            <a:off x="15110121" y="4937092"/>
            <a:ext cx="5646294" cy="3103882"/>
          </a:xfrm>
          <a:prstGeom prst="rect">
            <a:avLst/>
          </a:prstGeom>
        </p:spPr>
        <p:txBody>
          <a:bodyPr/>
          <a:lstStyle/>
          <a:p>
            <a:pPr marL="0" indent="0" defTabSz="25400">
              <a:lnSpc>
                <a:spcPct val="100000"/>
              </a:lnSpc>
              <a:spcBef>
                <a:spcPts val="2400"/>
              </a:spcBef>
              <a:buSzTx/>
              <a:buFontTx/>
              <a:buNone/>
              <a:defRPr sz="19200">
                <a:latin typeface="+mn-lt"/>
                <a:ea typeface="+mn-ea"/>
                <a:cs typeface="+mn-cs"/>
                <a:sym typeface="Helvetica"/>
              </a:defRPr>
            </a:pPr>
          </a:p>
        </p:txBody>
      </p:sp>
      <p:sp>
        <p:nvSpPr>
          <p:cNvPr id="166" name="TextBox 63"/>
          <p:cNvSpPr txBox="1"/>
          <p:nvPr>
            <p:ph type="body" sz="quarter" idx="23"/>
          </p:nvPr>
        </p:nvSpPr>
        <p:spPr>
          <a:xfrm>
            <a:off x="1071391" y="2793806"/>
            <a:ext cx="20083100" cy="1582421"/>
          </a:xfrm>
          <a:prstGeom prst="rect">
            <a:avLst/>
          </a:prstGeom>
        </p:spPr>
        <p:txBody>
          <a:bodyPr/>
          <a:lstStyle/>
          <a:p>
            <a:pPr marL="0" indent="0" defTabSz="25400">
              <a:spcBef>
                <a:spcPts val="2400"/>
              </a:spcBef>
              <a:buSzTx/>
              <a:buFontTx/>
              <a:buNone/>
              <a:defRPr sz="4800">
                <a:latin typeface="+mn-lt"/>
                <a:ea typeface="+mn-ea"/>
                <a:cs typeface="+mn-cs"/>
                <a:sym typeface="Helvetica"/>
              </a:defRPr>
            </a:pPr>
          </a:p>
        </p:txBody>
      </p:sp>
      <p:sp>
        <p:nvSpPr>
          <p:cNvPr id="167" name="TextBox 18"/>
          <p:cNvSpPr txBox="1"/>
          <p:nvPr>
            <p:ph type="body" sz="quarter" idx="24"/>
          </p:nvPr>
        </p:nvSpPr>
        <p:spPr>
          <a:xfrm>
            <a:off x="1071391" y="8351776"/>
            <a:ext cx="5434543" cy="1706883"/>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68" name="TextBox 20"/>
          <p:cNvSpPr txBox="1"/>
          <p:nvPr>
            <p:ph type="body" sz="quarter" idx="25"/>
          </p:nvPr>
        </p:nvSpPr>
        <p:spPr>
          <a:xfrm>
            <a:off x="8135580" y="8351776"/>
            <a:ext cx="5434542" cy="1706883"/>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69" name="TextBox 23"/>
          <p:cNvSpPr txBox="1"/>
          <p:nvPr>
            <p:ph type="body" sz="quarter" idx="26"/>
          </p:nvPr>
        </p:nvSpPr>
        <p:spPr>
          <a:xfrm>
            <a:off x="15110121" y="8351776"/>
            <a:ext cx="5434542" cy="1706883"/>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70"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171"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172"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173"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174"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175"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76"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77"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2"/>
          </a:xfrm>
          <a:prstGeom prst="rect">
            <a:avLst/>
          </a:prstGeom>
          <a:ln w="12700">
            <a:miter lim="400000"/>
          </a:ln>
        </p:spPr>
      </p:pic>
      <p:sp>
        <p:nvSpPr>
          <p:cNvPr id="3"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4" name="Straight Connector 19"/>
          <p:cNvSpPr/>
          <p:nvPr/>
        </p:nvSpPr>
        <p:spPr>
          <a:xfrm>
            <a:off x="6597370" y="928725"/>
            <a:ext cx="2" cy="1172522"/>
          </a:xfrm>
          <a:prstGeom prst="line">
            <a:avLst/>
          </a:prstGeom>
          <a:ln>
            <a:solidFill>
              <a:srgbClr val="102D69"/>
            </a:solidFill>
            <a:miter/>
          </a:ln>
        </p:spPr>
        <p:txBody>
          <a:bodyPr lIns="45718" tIns="45718" rIns="45718" bIns="45718"/>
          <a:lstStyle/>
          <a:p>
            <a:pPr/>
          </a:p>
        </p:txBody>
      </p:sp>
      <p:sp>
        <p:nvSpPr>
          <p:cNvPr id="5" name="Straight Connector 21"/>
          <p:cNvSpPr/>
          <p:nvPr/>
        </p:nvSpPr>
        <p:spPr>
          <a:xfrm>
            <a:off x="12198831" y="928725"/>
            <a:ext cx="2" cy="1172522"/>
          </a:xfrm>
          <a:prstGeom prst="line">
            <a:avLst/>
          </a:prstGeom>
          <a:ln>
            <a:solidFill>
              <a:srgbClr val="102D69"/>
            </a:solidFill>
            <a:miter/>
          </a:ln>
        </p:spPr>
        <p:txBody>
          <a:bodyPr lIns="45718" tIns="45718" rIns="45718" bIns="45718"/>
          <a:lstStyle/>
          <a:p>
            <a:pPr/>
          </a:p>
        </p:txBody>
      </p:sp>
      <p:sp>
        <p:nvSpPr>
          <p:cNvPr id="6" name="Straight Connector 59"/>
          <p:cNvSpPr/>
          <p:nvPr/>
        </p:nvSpPr>
        <p:spPr>
          <a:xfrm>
            <a:off x="23287736" y="928725"/>
            <a:ext cx="2" cy="1172522"/>
          </a:xfrm>
          <a:prstGeom prst="line">
            <a:avLst/>
          </a:prstGeom>
          <a:ln>
            <a:solidFill>
              <a:srgbClr val="102D69"/>
            </a:solidFill>
            <a:miter/>
          </a:ln>
        </p:spPr>
        <p:txBody>
          <a:bodyPr lIns="45718" tIns="45718" rIns="45718" bIns="45718"/>
          <a:lstStyle/>
          <a:p>
            <a:pPr/>
          </a:p>
        </p:txBody>
      </p:sp>
      <p:sp>
        <p:nvSpPr>
          <p:cNvPr id="7" name="TextBox 27"/>
          <p:cNvSpPr txBox="1"/>
          <p:nvPr/>
        </p:nvSpPr>
        <p:spPr>
          <a:xfrm>
            <a:off x="2207072" y="994629"/>
            <a:ext cx="4510611" cy="79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a:defRPr>
                <a:latin typeface="+mn-lt"/>
                <a:ea typeface="+mn-ea"/>
                <a:cs typeface="+mn-cs"/>
                <a:sym typeface="Helvetica"/>
              </a:defRPr>
            </a:pPr>
            <a:r>
              <a:t>Название подразделения</a:t>
            </a:r>
            <a:br/>
            <a:r>
              <a:t>в две или три строки (10pt)</a:t>
            </a:r>
          </a:p>
        </p:txBody>
      </p:sp>
      <p:sp>
        <p:nvSpPr>
          <p:cNvPr id="8" name="TextBox 30"/>
          <p:cNvSpPr txBox="1"/>
          <p:nvPr/>
        </p:nvSpPr>
        <p:spPr>
          <a:xfrm>
            <a:off x="6822694" y="994629"/>
            <a:ext cx="4510610"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презентации может быть набрано в две или три строки (10pt)</a:t>
            </a:r>
          </a:p>
        </p:txBody>
      </p:sp>
      <p:sp>
        <p:nvSpPr>
          <p:cNvPr id="9" name="TextBox 31"/>
          <p:cNvSpPr txBox="1"/>
          <p:nvPr/>
        </p:nvSpPr>
        <p:spPr>
          <a:xfrm>
            <a:off x="12407676" y="994629"/>
            <a:ext cx="4510611" cy="10972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Название раздела может быть набрано в две или три строки (10pt)</a:t>
            </a:r>
          </a:p>
        </p:txBody>
      </p:sp>
      <p:pic>
        <p:nvPicPr>
          <p:cNvPr id="10"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1" name="Уровень текста 1…"/>
          <p:cNvSpPr txBox="1"/>
          <p:nvPr>
            <p:ph type="body" idx="1"/>
          </p:nvPr>
        </p:nvSpPr>
        <p:spPr>
          <a:xfrm>
            <a:off x="1071390" y="2793806"/>
            <a:ext cx="20083102" cy="1582421"/>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Текст заголовка"/>
          <p:cNvSpPr txBox="1"/>
          <p:nvPr>
            <p:ph type="title"/>
          </p:nvPr>
        </p:nvSpPr>
        <p:spPr>
          <a:xfrm>
            <a:off x="3653366" y="2743200"/>
            <a:ext cx="19507201" cy="930275"/>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chor="ctr">
            <a:normAutofit fontScale="100000" lnSpcReduction="0"/>
          </a:bodyPr>
          <a:lstStyle/>
          <a:p>
            <a:pPr/>
            <a:r>
              <a:t>Текст заголовка</a:t>
            </a:r>
          </a:p>
        </p:txBody>
      </p:sp>
      <p:sp>
        <p:nvSpPr>
          <p:cNvPr id="13" name="Номер слайда"/>
          <p:cNvSpPr txBox="1"/>
          <p:nvPr>
            <p:ph type="sldNum" sz="quarter" idx="2"/>
          </p:nvPr>
        </p:nvSpPr>
        <p:spPr>
          <a:xfrm>
            <a:off x="22203055" y="12835871"/>
            <a:ext cx="504546" cy="483908"/>
          </a:xfrm>
          <a:prstGeom prst="rect">
            <a:avLst/>
          </a:prstGeom>
          <a:ln w="12700">
            <a:miter lim="400000"/>
          </a:ln>
        </p:spPr>
        <p:txBody>
          <a:bodyPr wrap="none" lIns="91438" tIns="91438" rIns="91438" bIns="91438" anchor="ctr">
            <a:spAutoFit/>
          </a:bodyPr>
          <a:lstStyle>
            <a:lvl1pPr algn="r" defTabSz="1828800">
              <a:spcBef>
                <a:spcPts val="0"/>
              </a:spcBef>
              <a:defRPr sz="2400">
                <a:solidFill>
                  <a:srgbClr val="888888"/>
                </a:solidFill>
                <a:latin typeface="+mj-lt"/>
                <a:ea typeface="+mj-ea"/>
                <a:cs typeface="+mj-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ransition xmlns:p14="http://schemas.microsoft.com/office/powerpoint/2010/main" spd="med" advClick="1"/>
  <p:txStyles>
    <p:titleStyle>
      <a:lvl1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1pPr>
      <a:lvl2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2pPr>
      <a:lvl3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3pPr>
      <a:lvl4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4pPr>
      <a:lvl5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5pPr>
      <a:lvl6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6pPr>
      <a:lvl7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7pPr>
      <a:lvl8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8pPr>
      <a:lvl9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9pPr>
    </p:titleStyle>
    <p:bodyStyle>
      <a:lvl1pPr marL="457200" marR="0" indent="-457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1pPr>
      <a:lvl2pPr marL="990600" marR="0" indent="-5334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2pPr>
      <a:lvl3pPr marL="1554478" marR="0" indent="-640078"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3pPr>
      <a:lvl4pPr marL="2082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4pPr>
      <a:lvl5pPr marL="25400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5pPr>
      <a:lvl6pPr marL="29972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6pPr>
      <a:lvl7pPr marL="34544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7pPr>
      <a:lvl8pPr marL="39116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8pPr>
      <a:lvl9pPr marL="4368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9pPr>
    </p:bodyStyle>
    <p:otherStyle>
      <a:lvl1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1pPr>
      <a:lvl2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2pPr>
      <a:lvl3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3pPr>
      <a:lvl4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4pPr>
      <a:lvl5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5pPr>
      <a:lvl6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6pPr>
      <a:lvl7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7pPr>
      <a:lvl8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8pPr>
      <a:lvl9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5.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Название факультета в две строки (16 pt)"/>
          <p:cNvSpPr txBox="1"/>
          <p:nvPr>
            <p:ph type="body" sz="quarter" idx="1"/>
          </p:nvPr>
        </p:nvSpPr>
        <p:spPr>
          <a:xfrm>
            <a:off x="4261479" y="2224144"/>
            <a:ext cx="7162818" cy="1408565"/>
          </a:xfrm>
          <a:prstGeom prst="rect">
            <a:avLst/>
          </a:prstGeom>
        </p:spPr>
        <p:txBody>
          <a:bodyPr/>
          <a:lstStyle/>
          <a:p>
            <a:pPr marL="0" indent="0" defTabSz="868680">
              <a:lnSpc>
                <a:spcPts val="4900"/>
              </a:lnSpc>
              <a:spcBef>
                <a:spcPts val="0"/>
              </a:spcBef>
              <a:buSzTx/>
              <a:buNone/>
              <a:defRPr sz="3040">
                <a:solidFill>
                  <a:srgbClr val="2253A1"/>
                </a:solidFill>
                <a:latin typeface="+mn-lt"/>
                <a:ea typeface="+mn-ea"/>
                <a:cs typeface="+mn-cs"/>
                <a:sym typeface="Helvetica"/>
              </a:defRPr>
            </a:pPr>
            <a:r>
              <a:t>Название факультета</a:t>
            </a:r>
            <a:br/>
            <a:r>
              <a:t>в две строки (16 pt)</a:t>
            </a:r>
          </a:p>
        </p:txBody>
      </p:sp>
      <p:sp>
        <p:nvSpPr>
          <p:cNvPr id="223" name="Название подразделения в две или три строки (12p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795527">
              <a:lnSpc>
                <a:spcPts val="3600"/>
              </a:lnSpc>
              <a:spcBef>
                <a:spcPts val="0"/>
              </a:spcBef>
              <a:buSzTx/>
              <a:buFontTx/>
              <a:buNone/>
              <a:defRPr sz="2088">
                <a:solidFill>
                  <a:srgbClr val="2253A1"/>
                </a:solidFill>
                <a:latin typeface="+mn-lt"/>
                <a:ea typeface="+mn-ea"/>
                <a:cs typeface="+mn-cs"/>
                <a:sym typeface="Helvetica"/>
              </a:defRPr>
            </a:pPr>
            <a:r>
              <a:t>Название подразделения</a:t>
            </a:r>
            <a:br/>
            <a:r>
              <a:t>в две или три строки (12pt)</a:t>
            </a:r>
          </a:p>
        </p:txBody>
      </p:sp>
      <p:sp>
        <p:nvSpPr>
          <p:cNvPr id="224" name="Москва 2022 (12pt)"/>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795527">
              <a:lnSpc>
                <a:spcPts val="3600"/>
              </a:lnSpc>
              <a:spcBef>
                <a:spcPts val="0"/>
              </a:spcBef>
              <a:buSzTx/>
              <a:buFontTx/>
              <a:buNone/>
              <a:defRPr sz="2088">
                <a:solidFill>
                  <a:srgbClr val="2253A1"/>
                </a:solidFill>
                <a:latin typeface="+mn-lt"/>
                <a:ea typeface="+mn-ea"/>
                <a:cs typeface="+mn-cs"/>
                <a:sym typeface="Helvetica"/>
              </a:defRPr>
            </a:pPr>
            <a:r>
              <a:t>Москва</a:t>
            </a:r>
            <a:br/>
            <a:r>
              <a:t>2022 (12pt)</a:t>
            </a:r>
          </a:p>
        </p:txBody>
      </p:sp>
      <p:sp>
        <p:nvSpPr>
          <p:cNvPr id="225" name="Название презентации может быть набрано в две или три строки (43 pt)"/>
          <p:cNvSpPr txBox="1"/>
          <p:nvPr>
            <p:ph type="body" idx="23"/>
          </p:nvPr>
        </p:nvSpPr>
        <p:spPr>
          <a:xfrm>
            <a:off x="2029011" y="5091534"/>
            <a:ext cx="12557305" cy="4435799"/>
          </a:xfrm>
          <a:prstGeom prst="rect">
            <a:avLst/>
          </a:prstGeom>
          <a:extLst>
            <a:ext uri="{C572A759-6A51-4108-AA02-DFA0A04FC94B}">
              <ma14:wrappingTextBoxFlag xmlns:ma14="http://schemas.microsoft.com/office/mac/drawingml/2011/main" val="1"/>
            </a:ext>
          </a:extLst>
        </p:spPr>
        <p:txBody>
          <a:bodyPr/>
          <a:lstStyle/>
          <a:p>
            <a:pPr marL="0" indent="0" defTabSz="914400">
              <a:lnSpc>
                <a:spcPts val="10000"/>
              </a:lnSpc>
              <a:spcBef>
                <a:spcPts val="0"/>
              </a:spcBef>
              <a:buSzTx/>
              <a:buFontTx/>
              <a:buNone/>
              <a:defRPr sz="7700">
                <a:solidFill>
                  <a:srgbClr val="2253A1"/>
                </a:solidFill>
                <a:latin typeface="+mn-lt"/>
                <a:ea typeface="+mn-ea"/>
                <a:cs typeface="+mn-cs"/>
                <a:sym typeface="Helvetica"/>
              </a:defRPr>
            </a:pPr>
            <a:r>
              <a:t>Название презентации</a:t>
            </a:r>
            <a:br/>
            <a:r>
              <a:t>может быть набрано в две или три строки (43 pt)</a:t>
            </a:r>
          </a:p>
        </p:txBody>
      </p:sp>
      <p:sp>
        <p:nvSpPr>
          <p:cNvPr id="226" name="Если нужно больше места,  то используйте подзаголовок (16 pt)"/>
          <p:cNvSpPr txBox="1"/>
          <p:nvPr>
            <p:ph type="body" idx="24"/>
          </p:nvPr>
        </p:nvSpPr>
        <p:spPr>
          <a:prstGeom prst="rect">
            <a:avLst/>
          </a:prstGeom>
          <a:extLst>
            <a:ext uri="{C572A759-6A51-4108-AA02-DFA0A04FC94B}">
              <ma14:wrappingTextBoxFlag xmlns:ma14="http://schemas.microsoft.com/office/mac/drawingml/2011/main" val="1"/>
            </a:ext>
          </a:extLst>
        </p:spPr>
        <p:txBody>
          <a:bodyPr/>
          <a:lstStyle/>
          <a:p>
            <a:pPr marL="0" indent="0" defTabSz="914400">
              <a:lnSpc>
                <a:spcPts val="5700"/>
              </a:lnSpc>
              <a:spcBef>
                <a:spcPts val="0"/>
              </a:spcBef>
              <a:buSzTx/>
              <a:buFontTx/>
              <a:buNone/>
              <a:defRPr sz="3200">
                <a:solidFill>
                  <a:srgbClr val="2253A1"/>
                </a:solidFill>
                <a:latin typeface="+mn-lt"/>
                <a:ea typeface="+mn-ea"/>
                <a:cs typeface="+mn-cs"/>
                <a:sym typeface="Helvetica"/>
              </a:defRPr>
            </a:pPr>
            <a:r>
              <a:t>Если нужно больше места, </a:t>
            </a:r>
            <a:br/>
            <a:r>
              <a:t>то используйте подзаголовок (16 pt)</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TextBox 28"/>
          <p:cNvSpPr txBox="1"/>
          <p:nvPr>
            <p:ph type="body" sz="quarter" idx="1"/>
          </p:nvPr>
        </p:nvSpPr>
        <p:spPr>
          <a:xfrm>
            <a:off x="1071390" y="2793806"/>
            <a:ext cx="15527372" cy="1148082"/>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таблицы. Обратите внимание, что название графика </a:t>
            </a:r>
          </a:p>
          <a:p>
            <a:pPr marL="0" indent="0" defTabSz="25146">
              <a:lnSpc>
                <a:spcPct val="100000"/>
              </a:lnSpc>
              <a:spcBef>
                <a:spcPts val="0"/>
              </a:spcBef>
              <a:buSzTx/>
              <a:buNone/>
              <a:defRPr sz="3168">
                <a:latin typeface="+mn-lt"/>
                <a:ea typeface="+mn-ea"/>
                <a:cs typeface="+mn-cs"/>
                <a:sym typeface="Helvetica"/>
              </a:defRPr>
            </a:pPr>
            <a:r>
              <a:t>набирается меньшим кеглем, чем заголовок (16pt)</a:t>
            </a:r>
          </a:p>
        </p:txBody>
      </p:sp>
      <p:sp>
        <p:nvSpPr>
          <p:cNvPr id="270" name="TextBox 1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graphicFrame>
        <p:nvGraphicFramePr>
          <p:cNvPr id="271" name="Table 2"/>
          <p:cNvGraphicFramePr/>
          <p:nvPr/>
        </p:nvGraphicFramePr>
        <p:xfrm>
          <a:off x="1034395" y="4625254"/>
          <a:ext cx="15046341" cy="5977175"/>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6018536"/>
                <a:gridCol w="3009268"/>
                <a:gridCol w="3009268"/>
                <a:gridCol w="3009268"/>
              </a:tblGrid>
              <a:tr h="1195435">
                <a:tc>
                  <a:txBody>
                    <a:bodyPr/>
                    <a:lstStyle/>
                    <a:p>
                      <a:pPr algn="l">
                        <a:defRPr sz="1800">
                          <a:solidFill>
                            <a:srgbClr val="000000"/>
                          </a:solidFill>
                        </a:defRPr>
                      </a:pPr>
                      <a:r>
                        <a:rPr sz="2600">
                          <a:solidFill>
                            <a:srgbClr val="102D69"/>
                          </a:solidFill>
                          <a:latin typeface="+mn-lt"/>
                          <a:ea typeface="+mn-ea"/>
                          <a:cs typeface="+mn-cs"/>
                          <a:sym typeface="Helvetica"/>
                        </a:rPr>
                        <a:t>Название столбца</a:t>
                      </a:r>
                    </a:p>
                  </a:txBody>
                  <a:tcPr marL="45720" marR="45720" marT="45720" marB="45720" anchor="t" anchorCtr="0" horzOverflow="overflow">
                    <a:lnL w="12700">
                      <a:miter lim="400000"/>
                    </a:lnL>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Актуализация</a:t>
                      </a:r>
                    </a:p>
                  </a:txBody>
                  <a:tcPr marL="45720" marR="45720" marT="45720" marB="45720" anchor="t" anchorCtr="0" horzOverflow="overflow">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Верификация</a:t>
                      </a:r>
                    </a:p>
                  </a:txBody>
                  <a:tcPr marL="45720" marR="45720" marT="45720" marB="45720" anchor="t" anchorCtr="0" horzOverflow="overflow">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Буферизация</a:t>
                      </a:r>
                    </a:p>
                  </a:txBody>
                  <a:tcPr marL="45720" marR="45720" marT="45720" marB="45720" anchor="t" anchorCtr="0" horzOverflow="overflow">
                    <a:lnR w="12700">
                      <a:miter lim="400000"/>
                    </a:lnR>
                    <a:solidFill>
                      <a:srgbClr val="E7E6E6"/>
                    </a:solidFill>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Показатели эффективности</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34 353</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456 578 678</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23 424</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Еще показатели,  но эффективности ли?</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909 837 459</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900 077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И еще немного показателей</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23 324 213</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12 334</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34 567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b="1" sz="2600">
                          <a:solidFill>
                            <a:srgbClr val="102D69"/>
                          </a:solidFill>
                          <a:latin typeface="+mn-lt"/>
                          <a:ea typeface="+mn-ea"/>
                          <a:cs typeface="+mn-cs"/>
                          <a:sym typeface="Helvetica"/>
                        </a:rPr>
                        <a:t>ИТОГО</a:t>
                      </a:r>
                    </a:p>
                  </a:txBody>
                  <a:tcPr marL="45720" marR="45720" marT="45720" marB="45720" anchor="t" anchorCtr="0" horzOverflow="overflow">
                    <a:lnL w="12700">
                      <a:miter lim="400000"/>
                    </a:lnL>
                  </a:tcPr>
                </a:tc>
                <a:tc>
                  <a:txBody>
                    <a:bodyPr/>
                    <a:lstStyle/>
                    <a:p>
                      <a:pPr algn="l">
                        <a:defRPr sz="1800">
                          <a:solidFill>
                            <a:srgbClr val="000000"/>
                          </a:solidFill>
                        </a:defRPr>
                      </a:pPr>
                      <a:r>
                        <a:rPr b="1" sz="2600">
                          <a:solidFill>
                            <a:srgbClr val="102D69"/>
                          </a:solidFill>
                          <a:latin typeface="+mn-lt"/>
                          <a:ea typeface="+mn-ea"/>
                          <a:cs typeface="+mn-cs"/>
                          <a:sym typeface="Helvetica"/>
                        </a:rPr>
                        <a:t>75 984 375</a:t>
                      </a:r>
                    </a:p>
                  </a:txBody>
                  <a:tcPr marL="45720" marR="45720" marT="45720" marB="45720" anchor="t" anchorCtr="0" horzOverflow="overflow"/>
                </a:tc>
                <a:tc>
                  <a:txBody>
                    <a:bodyPr/>
                    <a:lstStyle/>
                    <a:p>
                      <a:pPr algn="l">
                        <a:defRPr sz="1800">
                          <a:solidFill>
                            <a:srgbClr val="000000"/>
                          </a:solidFill>
                        </a:defRPr>
                      </a:pPr>
                      <a:r>
                        <a:rPr b="1" sz="2600">
                          <a:solidFill>
                            <a:srgbClr val="102D69"/>
                          </a:solidFill>
                          <a:latin typeface="+mn-lt"/>
                          <a:ea typeface="+mn-ea"/>
                          <a:cs typeface="+mn-cs"/>
                          <a:sym typeface="Helvetica"/>
                        </a:rPr>
                        <a:t>3 984 759 835</a:t>
                      </a:r>
                    </a:p>
                  </a:txBody>
                  <a:tcPr marL="45720" marR="45720" marT="45720" marB="45720" anchor="t" anchorCtr="0" horzOverflow="overflow"/>
                </a:tc>
                <a:tc>
                  <a:txBody>
                    <a:bodyPr/>
                    <a:lstStyle/>
                    <a:p>
                      <a:pPr algn="l">
                        <a:defRPr sz="1800">
                          <a:solidFill>
                            <a:srgbClr val="000000"/>
                          </a:solidFill>
                        </a:defRPr>
                      </a:pPr>
                      <a:r>
                        <a:rPr b="1" sz="2600">
                          <a:solidFill>
                            <a:srgbClr val="102D69"/>
                          </a:solidFill>
                          <a:latin typeface="+mn-lt"/>
                          <a:ea typeface="+mn-ea"/>
                          <a:cs typeface="+mn-cs"/>
                          <a:sym typeface="Helvetica"/>
                        </a:rPr>
                        <a:t>34 785</a:t>
                      </a:r>
                    </a:p>
                  </a:txBody>
                  <a:tcPr marL="45720" marR="45720" marT="45720" marB="45720" anchor="t" anchorCtr="0" horzOverflow="overflow">
                    <a:lnR w="12700">
                      <a:miter lim="400000"/>
                    </a:lnR>
                  </a:tcPr>
                </a:tc>
              </a:tr>
            </a:tbl>
          </a:graphicData>
        </a:graphic>
      </p:graphicFrame>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TextBox 63"/>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74" name="TextBox 16"/>
          <p:cNvSpPr txBox="1"/>
          <p:nvPr>
            <p:ph type="body" idx="21"/>
          </p:nvPr>
        </p:nvSpPr>
        <p:spPr>
          <a:xfrm>
            <a:off x="1125838" y="4734526"/>
            <a:ext cx="5980889" cy="2316482"/>
          </a:xfrm>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
        <p:nvSpPr>
          <p:cNvPr id="275"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76" name="Chart 1"/>
          <p:cNvGraphicFramePr/>
          <p:nvPr/>
        </p:nvGraphicFramePr>
        <p:xfrm>
          <a:off x="9402337" y="3221532"/>
          <a:ext cx="13816488" cy="8478731"/>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TextBox 63"/>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79"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80" name="Chart 1"/>
          <p:cNvGraphicFramePr/>
          <p:nvPr/>
        </p:nvGraphicFramePr>
        <p:xfrm>
          <a:off x="10732524" y="3245857"/>
          <a:ext cx="9748704" cy="8573056"/>
        </p:xfrm>
        <a:graphic xmlns:a="http://schemas.openxmlformats.org/drawingml/2006/main">
          <a:graphicData uri="http://schemas.openxmlformats.org/drawingml/2006/chart">
            <c:chart xmlns:c="http://schemas.openxmlformats.org/drawingml/2006/chart" r:id="rId2"/>
          </a:graphicData>
        </a:graphic>
      </p:graphicFrame>
      <p:sp>
        <p:nvSpPr>
          <p:cNvPr id="281" name="TextBox 16"/>
          <p:cNvSpPr txBox="1"/>
          <p:nvPr/>
        </p:nvSpPr>
        <p:spPr>
          <a:xfrm>
            <a:off x="1125839" y="4734526"/>
            <a:ext cx="5980887" cy="2316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TextBox 31"/>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84" name="TextBox 30"/>
          <p:cNvSpPr txBox="1"/>
          <p:nvPr>
            <p:ph type="body" idx="21"/>
          </p:nvPr>
        </p:nvSpPr>
        <p:spPr>
          <a:xfrm>
            <a:off x="1125837" y="4734526"/>
            <a:ext cx="5434543" cy="2011682"/>
          </a:xfrm>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Диаграммы и графики можно делать с использованием паттернов, которые доступны в Power Point, главное не переборщить с украшательством. Для заливки можно выбрать основной темно-синий цвет и дополнительный синий.</a:t>
            </a:r>
          </a:p>
        </p:txBody>
      </p:sp>
      <p:sp>
        <p:nvSpPr>
          <p:cNvPr id="285" name="TextBox 18"/>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86" name="Chart 2"/>
          <p:cNvGraphicFramePr/>
          <p:nvPr/>
        </p:nvGraphicFramePr>
        <p:xfrm>
          <a:off x="10790222" y="3146528"/>
          <a:ext cx="9853210" cy="8534120"/>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8" name="TextBox 27"/>
          <p:cNvSpPr txBox="1"/>
          <p:nvPr>
            <p:ph type="body" sz="quarter" idx="1"/>
          </p:nvPr>
        </p:nvSpPr>
        <p:spPr>
          <a:xfrm>
            <a:off x="2207071" y="994629"/>
            <a:ext cx="4510613" cy="792482"/>
          </a:xfrm>
          <a:prstGeom prst="rect">
            <a:avLst/>
          </a:prstGeom>
        </p:spPr>
        <p:txBody>
          <a:bodyPr/>
          <a:lstStyle/>
          <a:p>
            <a:pPr marL="0" indent="0" defTabSz="24638">
              <a:lnSpc>
                <a:spcPct val="100000"/>
              </a:lnSpc>
              <a:spcBef>
                <a:spcPts val="2300"/>
              </a:spcBef>
              <a:buSzTx/>
              <a:buNone/>
              <a:defRPr sz="1940">
                <a:latin typeface="+mn-lt"/>
                <a:ea typeface="+mn-ea"/>
                <a:cs typeface="+mn-cs"/>
                <a:sym typeface="Helvetica"/>
              </a:defRPr>
            </a:pPr>
            <a:r>
              <a:t>Название подразделения</a:t>
            </a:r>
            <a:br/>
            <a:r>
              <a:t>в две или три строки (10pt)</a:t>
            </a:r>
          </a:p>
        </p:txBody>
      </p:sp>
      <p:sp>
        <p:nvSpPr>
          <p:cNvPr id="289" name="TextBox 30"/>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5146">
              <a:lnSpc>
                <a:spcPct val="100000"/>
              </a:lnSpc>
              <a:spcBef>
                <a:spcPts val="2300"/>
              </a:spcBef>
              <a:buSzTx/>
              <a:buFontTx/>
              <a:buNone/>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90" name="TextBox 31"/>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5146">
              <a:lnSpc>
                <a:spcPct val="100000"/>
              </a:lnSpc>
              <a:spcBef>
                <a:spcPts val="2300"/>
              </a:spcBef>
              <a:buSzTx/>
              <a:buFontTx/>
              <a:buNone/>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91" name="TextBox 15"/>
          <p:cNvSpPr txBox="1"/>
          <p:nvPr/>
        </p:nvSpPr>
        <p:spPr>
          <a:xfrm>
            <a:off x="1071391" y="2793805"/>
            <a:ext cx="6781971" cy="16560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defTabSz="1828800">
              <a:spcBef>
                <a:spcPts val="0"/>
              </a:spcBef>
              <a:defRPr sz="4800">
                <a:solidFill>
                  <a:srgbClr val="102D69"/>
                </a:solidFill>
                <a:latin typeface="+mn-lt"/>
                <a:ea typeface="+mn-ea"/>
                <a:cs typeface="+mn-cs"/>
                <a:sym typeface="Helvetica"/>
              </a:defRPr>
            </a:pPr>
            <a:r>
              <a:t>Дополнительная </a:t>
            </a:r>
            <a:br/>
            <a:r>
              <a:t>цветовая гамма</a:t>
            </a:r>
          </a:p>
        </p:txBody>
      </p:sp>
      <p:sp>
        <p:nvSpPr>
          <p:cNvPr id="292" name="Oval 5"/>
          <p:cNvSpPr/>
          <p:nvPr/>
        </p:nvSpPr>
        <p:spPr>
          <a:xfrm>
            <a:off x="10785964" y="4717981"/>
            <a:ext cx="1661999" cy="1661998"/>
          </a:xfrm>
          <a:prstGeom prst="ellipse">
            <a:avLst/>
          </a:prstGeom>
          <a:solidFill>
            <a:srgbClr val="0E2D69"/>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3" name="Oval 20"/>
          <p:cNvSpPr/>
          <p:nvPr/>
        </p:nvSpPr>
        <p:spPr>
          <a:xfrm>
            <a:off x="13485849" y="4717981"/>
            <a:ext cx="1661999" cy="1661998"/>
          </a:xfrm>
          <a:prstGeom prst="ellipse">
            <a:avLst/>
          </a:prstGeom>
          <a:solidFill>
            <a:srgbClr val="234A9B"/>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4" name="Oval 22"/>
          <p:cNvSpPr/>
          <p:nvPr/>
        </p:nvSpPr>
        <p:spPr>
          <a:xfrm>
            <a:off x="16185736" y="4717981"/>
            <a:ext cx="1661999" cy="1661998"/>
          </a:xfrm>
          <a:prstGeom prst="ellipse">
            <a:avLst/>
          </a:prstGeom>
          <a:solidFill>
            <a:srgbClr val="11A0D7"/>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5" name="Oval 23"/>
          <p:cNvSpPr/>
          <p:nvPr/>
        </p:nvSpPr>
        <p:spPr>
          <a:xfrm>
            <a:off x="18885622" y="4717981"/>
            <a:ext cx="1661999" cy="1661998"/>
          </a:xfrm>
          <a:prstGeom prst="ellipse">
            <a:avLst/>
          </a:prstGeom>
          <a:solidFill>
            <a:srgbClr val="029C63"/>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6" name="Oval 26"/>
          <p:cNvSpPr/>
          <p:nvPr/>
        </p:nvSpPr>
        <p:spPr>
          <a:xfrm>
            <a:off x="21585507" y="4717981"/>
            <a:ext cx="1661999" cy="1661998"/>
          </a:xfrm>
          <a:prstGeom prst="ellipse">
            <a:avLst/>
          </a:prstGeom>
          <a:solidFill>
            <a:srgbClr val="EB681F"/>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7" name="Oval 29"/>
          <p:cNvSpPr/>
          <p:nvPr/>
        </p:nvSpPr>
        <p:spPr>
          <a:xfrm>
            <a:off x="10785964" y="7239797"/>
            <a:ext cx="1661999" cy="1661999"/>
          </a:xfrm>
          <a:prstGeom prst="ellipse">
            <a:avLst/>
          </a:prstGeom>
          <a:solidFill>
            <a:srgbClr val="7D4EBA"/>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8" name="Oval 34"/>
          <p:cNvSpPr/>
          <p:nvPr/>
        </p:nvSpPr>
        <p:spPr>
          <a:xfrm>
            <a:off x="16185736" y="7239797"/>
            <a:ext cx="1661999" cy="1661999"/>
          </a:xfrm>
          <a:prstGeom prst="ellipse">
            <a:avLst/>
          </a:prstGeom>
          <a:solidFill>
            <a:srgbClr val="FBBA0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9" name="Oval 35"/>
          <p:cNvSpPr/>
          <p:nvPr/>
        </p:nvSpPr>
        <p:spPr>
          <a:xfrm>
            <a:off x="18885622" y="7239797"/>
            <a:ext cx="1661999" cy="1661999"/>
          </a:xfrm>
          <a:prstGeom prst="ellipse">
            <a:avLst/>
          </a:prstGeom>
          <a:solidFill>
            <a:srgbClr val="7DA0D3"/>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0" name="Oval 36"/>
          <p:cNvSpPr/>
          <p:nvPr/>
        </p:nvSpPr>
        <p:spPr>
          <a:xfrm>
            <a:off x="21585507" y="7239797"/>
            <a:ext cx="1661999" cy="1661999"/>
          </a:xfrm>
          <a:prstGeom prst="ellipse">
            <a:avLst/>
          </a:prstGeom>
          <a:solidFill>
            <a:srgbClr val="47A0A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1" name="Oval 41"/>
          <p:cNvSpPr/>
          <p:nvPr/>
        </p:nvSpPr>
        <p:spPr>
          <a:xfrm>
            <a:off x="13485849" y="7336021"/>
            <a:ext cx="1661999" cy="1661999"/>
          </a:xfrm>
          <a:prstGeom prst="ellipse">
            <a:avLst/>
          </a:prstGeom>
          <a:solidFill>
            <a:srgbClr val="CDDDF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2" name="TextBox 16"/>
          <p:cNvSpPr txBox="1"/>
          <p:nvPr/>
        </p:nvSpPr>
        <p:spPr>
          <a:xfrm>
            <a:off x="1071391" y="4861526"/>
            <a:ext cx="7399672" cy="333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sz="2600">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29" name="TextBox 4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1810511">
              <a:lnSpc>
                <a:spcPct val="100000"/>
              </a:lnSpc>
              <a:spcBef>
                <a:spcPts val="2300"/>
              </a:spcBef>
              <a:buSzTx/>
              <a:buFontTx/>
              <a:buNone/>
              <a:defRPr sz="1979">
                <a:latin typeface="+mn-lt"/>
                <a:ea typeface="+mn-ea"/>
                <a:cs typeface="+mn-cs"/>
                <a:sym typeface="Helvetica"/>
              </a:defRPr>
            </a:pPr>
            <a:r>
              <a:t>Небольшие куски текста (13pt) можно набирать в одну колонку, но не делайте колонку на всю ширину экрана. </a:t>
            </a:r>
          </a:p>
          <a:p>
            <a:pPr marL="0" indent="0" defTabSz="1810511">
              <a:lnSpc>
                <a:spcPct val="100000"/>
              </a:lnSpc>
              <a:spcBef>
                <a:spcPts val="2300"/>
              </a:spcBef>
              <a:buSzTx/>
              <a:buFontTx/>
              <a:buNone/>
              <a:defRPr sz="1979">
                <a:latin typeface="+mn-lt"/>
                <a:ea typeface="+mn-ea"/>
                <a:cs typeface="+mn-cs"/>
                <a:sym typeface="Helvetica"/>
              </a:defRPr>
            </a:pPr>
            <a:r>
              <a:t>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a:t>
            </a:r>
          </a:p>
          <a:p>
            <a:pPr marL="0" indent="0" defTabSz="1810511">
              <a:lnSpc>
                <a:spcPct val="100000"/>
              </a:lnSpc>
              <a:spcBef>
                <a:spcPts val="2300"/>
              </a:spcBef>
              <a:buSzTx/>
              <a:buFontTx/>
              <a:buNone/>
              <a:defRPr i="1" sz="1979">
                <a:latin typeface="+mn-lt"/>
                <a:ea typeface="+mn-ea"/>
                <a:cs typeface="+mn-cs"/>
                <a:sym typeface="Helvetica"/>
              </a:defRPr>
            </a:pPr>
            <a:r>
              <a:t>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p>
        </p:txBody>
      </p:sp>
      <p:grpSp>
        <p:nvGrpSpPr>
          <p:cNvPr id="232" name="Oval 1"/>
          <p:cNvGrpSpPr/>
          <p:nvPr/>
        </p:nvGrpSpPr>
        <p:grpSpPr>
          <a:xfrm>
            <a:off x="13084097" y="3282831"/>
            <a:ext cx="8650337" cy="8650338"/>
            <a:chOff x="0" y="0"/>
            <a:chExt cx="8650336" cy="8650336"/>
          </a:xfrm>
        </p:grpSpPr>
        <p:sp>
          <p:nvSpPr>
            <p:cNvPr id="230" name="Кружок"/>
            <p:cNvSpPr/>
            <p:nvPr/>
          </p:nvSpPr>
          <p:spPr>
            <a:xfrm>
              <a:off x="-1" y="-1"/>
              <a:ext cx="8650337" cy="8650337"/>
            </a:xfrm>
            <a:prstGeom prst="ellipse">
              <a:avLst/>
            </a:prstGeom>
            <a:solidFill>
              <a:srgbClr val="D9D9D9"/>
            </a:solidFill>
            <a:ln w="12700" cap="flat">
              <a:noFill/>
              <a:miter lim="400000"/>
            </a:ln>
            <a:effectLst/>
          </p:spPr>
          <p:txBody>
            <a:bodyPr wrap="square" lIns="91438" tIns="91438" rIns="91438" bIns="91438" numCol="1" anchor="ctr">
              <a:noAutofit/>
            </a:bodyPr>
            <a:lstStyle/>
            <a:p>
              <a:pPr algn="ctr" defTabSz="1828800">
                <a:spcBef>
                  <a:spcPts val="0"/>
                </a:spcBef>
                <a:defRPr sz="2600"/>
              </a:pPr>
            </a:p>
          </p:txBody>
        </p:sp>
        <p:sp>
          <p:nvSpPr>
            <p:cNvPr id="231" name="Чтобы слайд не выглядел пустым, сюда можно поставить иллюстрацию или фотографию"/>
            <p:cNvSpPr txBox="1"/>
            <p:nvPr/>
          </p:nvSpPr>
          <p:spPr>
            <a:xfrm>
              <a:off x="1358252" y="3928926"/>
              <a:ext cx="5933830" cy="7924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38" tIns="91438" rIns="91438" bIns="91438" numCol="1" anchor="ctr">
              <a:spAutoFit/>
            </a:bodyPr>
            <a:lstStyle>
              <a:lvl1pPr algn="ctr" defTabSz="1828800">
                <a:spcBef>
                  <a:spcPts val="0"/>
                </a:spcBef>
                <a:defRPr>
                  <a:latin typeface="+mn-lt"/>
                  <a:ea typeface="+mn-ea"/>
                  <a:cs typeface="+mn-cs"/>
                  <a:sym typeface="Helvetica"/>
                </a:defRPr>
              </a:lvl1pPr>
            </a:lstStyle>
            <a:p>
              <a:pPr/>
              <a:r>
                <a:t>Чтобы слайд не выглядел пустым, сюда можно поставить иллюстрацию или фотографию</a:t>
              </a:r>
            </a:p>
          </p:txBody>
        </p:sp>
      </p:gr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35" name="TextBox 1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a:t>
            </a:r>
          </a:p>
          <a:p>
            <a:pPr marL="0" indent="0">
              <a:lnSpc>
                <a:spcPct val="100000"/>
              </a:lnSpc>
              <a:spcBef>
                <a:spcPts val="2400"/>
              </a:spcBef>
              <a:buSzTx/>
              <a:buFontTx/>
              <a:buNone/>
              <a:defRPr sz="2000">
                <a:latin typeface="+mn-lt"/>
                <a:ea typeface="+mn-ea"/>
                <a:cs typeface="+mn-cs"/>
                <a:sym typeface="Helvetica"/>
              </a:defRPr>
            </a:pPr>
            <a:r>
              <a:t>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TextBox 15"/>
          <p:cNvSpPr txBox="1"/>
          <p:nvPr>
            <p:ph type="body" sz="quarter" idx="1"/>
          </p:nvPr>
        </p:nvSpPr>
        <p:spPr>
          <a:xfrm>
            <a:off x="1071388" y="4938019"/>
            <a:ext cx="9560764" cy="2951482"/>
          </a:xfrm>
          <a:prstGeom prst="rect">
            <a:avLst/>
          </a:prstGeom>
        </p:spPr>
        <p:txBody>
          <a:bodyPr/>
          <a:lstStyle/>
          <a:p>
            <a:pPr marL="0" indent="0" defTabSz="25146">
              <a:lnSpc>
                <a:spcPct val="100000"/>
              </a:lnSpc>
              <a:spcBef>
                <a:spcPts val="2500"/>
              </a:spcBef>
              <a:buSzTx/>
              <a:buNone/>
              <a:defRPr sz="1979">
                <a:latin typeface="+mn-lt"/>
                <a:ea typeface="+mn-ea"/>
                <a:cs typeface="+mn-cs"/>
                <a:sym typeface="Helvetica"/>
              </a:defRPr>
            </a:pPr>
            <a:r>
              <a:t>Я как раз тот самый обычный текст о котором говорится справа, набирайте меня везде одинаковым кеглем (13 pt), в таком размере я хорошо читаюсь на экране и на распечатанных слайдах. Не нужно меня увеличивать без надобности, ведь всегда под рукой есть кнопка полноэкранного режима.</a:t>
            </a:r>
          </a:p>
          <a:p>
            <a:pPr marL="0" indent="0" defTabSz="25146">
              <a:lnSpc>
                <a:spcPct val="100000"/>
              </a:lnSpc>
              <a:spcBef>
                <a:spcPts val="2500"/>
              </a:spcBef>
              <a:buSzTx/>
              <a:buNone/>
              <a:defRPr sz="1979">
                <a:latin typeface="+mn-lt"/>
                <a:ea typeface="+mn-ea"/>
                <a:cs typeface="+mn-cs"/>
                <a:sym typeface="Helvetica"/>
              </a:defRPr>
            </a:pPr>
            <a:r>
              <a:t>Я как раз тот самый обычный текст о котором говорится справа, набирайте меня везде одинаковым кеглем (13 pt), в таком размере я хорошо читаюсь на экране и на распечатанных слайдах. Не нужно меня увеличивать без надобности, ведь всегда под рукой есть кнопка полноэкранного режима.</a:t>
            </a:r>
          </a:p>
        </p:txBody>
      </p:sp>
      <p:sp>
        <p:nvSpPr>
          <p:cNvPr id="238" name="TextBox 23"/>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sp>
        <p:nvSpPr>
          <p:cNvPr id="239" name="TextBox 6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25400">
              <a:spcBef>
                <a:spcPts val="2400"/>
              </a:spcBef>
              <a:buSzTx/>
              <a:buFontTx/>
              <a:buNone/>
              <a:defRPr sz="4800">
                <a:latin typeface="+mn-lt"/>
                <a:ea typeface="+mn-ea"/>
                <a:cs typeface="+mn-cs"/>
                <a:sym typeface="Helvetica"/>
              </a:defRPr>
            </a:pPr>
            <a:r>
              <a:t>Заголовок может быть набран</a:t>
            </a:r>
            <a:br/>
            <a:r>
              <a:t>в две или три строки (24 pt)</a:t>
            </a:r>
          </a:p>
        </p:txBody>
      </p:sp>
      <p:sp>
        <p:nvSpPr>
          <p:cNvPr id="240" name="TextBox 22"/>
          <p:cNvSpPr txBox="1"/>
          <p:nvPr>
            <p:ph type="body" idx="23"/>
          </p:nvPr>
        </p:nvSpPr>
        <p:spPr>
          <a:prstGeom prst="rect">
            <a:avLst/>
          </a:prstGeom>
          <a:extLst>
            <a:ext uri="{C572A759-6A51-4108-AA02-DFA0A04FC94B}">
              <ma14:wrappingTextBoxFlag xmlns:ma14="http://schemas.microsoft.com/office/mac/drawingml/2011/main" val="1"/>
            </a:ext>
          </a:extLst>
        </p:spPr>
        <p:txBody>
          <a:bodyPr/>
          <a:lstStyle/>
          <a:p>
            <a:pPr marL="0" indent="0" defTabSz="25400">
              <a:lnSpc>
                <a:spcPct val="100000"/>
              </a:lnSpc>
              <a:spcBef>
                <a:spcPts val="2400"/>
              </a:spcBef>
              <a:buSzTx/>
              <a:buFontTx/>
              <a:buNone/>
              <a:defRPr sz="4800">
                <a:latin typeface="+mn-lt"/>
                <a:ea typeface="+mn-ea"/>
                <a:cs typeface="+mn-cs"/>
                <a:sym typeface="Helvetica"/>
              </a:defRPr>
            </a:pPr>
            <a:r>
              <a:t>Небольшую фразу, с важной информацией, можно выделить, набрав ее более крупным кеглем, чем обычный  текст. Делать </a:t>
            </a:r>
            <a:br/>
            <a:r>
              <a:t>это часто не рекомендуется.</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TextBox 17"/>
          <p:cNvSpPr txBox="1"/>
          <p:nvPr>
            <p:ph type="body" sz="quarter" idx="1"/>
          </p:nvPr>
        </p:nvSpPr>
        <p:spPr>
          <a:xfrm>
            <a:off x="1037232" y="2963421"/>
            <a:ext cx="7120557" cy="2113283"/>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графика. Обратите</a:t>
            </a:r>
            <a:br/>
            <a:r>
              <a:t>внимание, что название графика набирается меньшим кеглем, </a:t>
            </a:r>
            <a:br/>
            <a:r>
              <a:t>чем заголовок (16pt)</a:t>
            </a:r>
          </a:p>
        </p:txBody>
      </p:sp>
      <p:sp>
        <p:nvSpPr>
          <p:cNvPr id="243"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44"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45" name="Chart 1"/>
          <p:cNvGraphicFramePr/>
          <p:nvPr/>
        </p:nvGraphicFramePr>
        <p:xfrm>
          <a:off x="10574756" y="3420096"/>
          <a:ext cx="12513017" cy="8520479"/>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48"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1792223">
              <a:lnSpc>
                <a:spcPct val="100000"/>
              </a:lnSpc>
              <a:spcBef>
                <a:spcPts val="0"/>
              </a:spcBef>
              <a:buSzTx/>
              <a:buFontTx/>
              <a:buNone/>
              <a:defRPr sz="2548">
                <a:latin typeface="HSE Sans Regular"/>
                <a:ea typeface="HSE Sans Regular"/>
                <a:cs typeface="HSE Sans Regular"/>
                <a:sym typeface="HSE Sans Regular"/>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49"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50" name="Chart 1"/>
          <p:cNvGraphicFramePr/>
          <p:nvPr/>
        </p:nvGraphicFramePr>
        <p:xfrm>
          <a:off x="10423438" y="3163781"/>
          <a:ext cx="12945833" cy="8352768"/>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53"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1792223">
              <a:lnSpc>
                <a:spcPct val="100000"/>
              </a:lnSpc>
              <a:spcBef>
                <a:spcPts val="0"/>
              </a:spcBef>
              <a:buSzTx/>
              <a:buFontTx/>
              <a:buNone/>
              <a:defRPr sz="2548">
                <a:latin typeface="HSE Sans Regular"/>
                <a:ea typeface="HSE Sans Regular"/>
                <a:cs typeface="HSE Sans Regular"/>
                <a:sym typeface="HSE Sans Regular"/>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54"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55" name="Chart 2"/>
          <p:cNvGraphicFramePr/>
          <p:nvPr/>
        </p:nvGraphicFramePr>
        <p:xfrm>
          <a:off x="12868258" y="3465803"/>
          <a:ext cx="7173860" cy="8507354"/>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extBox 16"/>
          <p:cNvSpPr txBox="1"/>
          <p:nvPr>
            <p:ph type="body" sz="quarter" idx="1"/>
          </p:nvPr>
        </p:nvSpPr>
        <p:spPr>
          <a:xfrm>
            <a:off x="1071390" y="4937092"/>
            <a:ext cx="5646296" cy="3103882"/>
          </a:xfrm>
          <a:prstGeom prst="rect">
            <a:avLst/>
          </a:prstGeom>
        </p:spPr>
        <p:txBody>
          <a:bodyPr/>
          <a:lstStyle/>
          <a:p>
            <a:pPr marL="0" indent="0" defTabSz="25146">
              <a:lnSpc>
                <a:spcPct val="100000"/>
              </a:lnSpc>
              <a:spcBef>
                <a:spcPts val="2300"/>
              </a:spcBef>
              <a:buSzTx/>
              <a:buNone/>
              <a:defRPr sz="19008">
                <a:latin typeface="+mn-lt"/>
                <a:ea typeface="+mn-ea"/>
                <a:cs typeface="+mn-cs"/>
                <a:sym typeface="Helvetica"/>
              </a:defRPr>
            </a:pPr>
            <a:r>
              <a:t>152</a:t>
            </a:r>
            <a:r>
              <a:rPr sz="3168"/>
              <a:t> МЛН</a:t>
            </a:r>
          </a:p>
        </p:txBody>
      </p:sp>
      <p:sp>
        <p:nvSpPr>
          <p:cNvPr id="258" name="TextBox 22"/>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25146">
              <a:lnSpc>
                <a:spcPct val="100000"/>
              </a:lnSpc>
              <a:spcBef>
                <a:spcPts val="2300"/>
              </a:spcBef>
              <a:buSzTx/>
              <a:buFontTx/>
              <a:buNone/>
              <a:defRPr sz="19008">
                <a:latin typeface="+mn-lt"/>
                <a:ea typeface="+mn-ea"/>
                <a:cs typeface="+mn-cs"/>
                <a:sym typeface="Helvetica"/>
              </a:defRPr>
            </a:pPr>
            <a:r>
              <a:t>93,2</a:t>
            </a:r>
            <a:r>
              <a:rPr sz="3168"/>
              <a:t> МЛН</a:t>
            </a:r>
          </a:p>
        </p:txBody>
      </p:sp>
      <p:sp>
        <p:nvSpPr>
          <p:cNvPr id="259" name="TextBox 26"/>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25146">
              <a:lnSpc>
                <a:spcPct val="100000"/>
              </a:lnSpc>
              <a:spcBef>
                <a:spcPts val="2300"/>
              </a:spcBef>
              <a:buSzTx/>
              <a:buFontTx/>
              <a:buNone/>
              <a:defRPr sz="19008">
                <a:latin typeface="+mn-lt"/>
                <a:ea typeface="+mn-ea"/>
                <a:cs typeface="+mn-cs"/>
                <a:sym typeface="Helvetica"/>
              </a:defRPr>
            </a:pPr>
            <a:r>
              <a:t>1,3</a:t>
            </a:r>
            <a:r>
              <a:rPr sz="3168"/>
              <a:t> МЛН</a:t>
            </a:r>
          </a:p>
        </p:txBody>
      </p:sp>
      <p:sp>
        <p:nvSpPr>
          <p:cNvPr id="260" name="TextBox 63"/>
          <p:cNvSpPr txBox="1"/>
          <p:nvPr>
            <p:ph type="body" idx="23"/>
          </p:nvPr>
        </p:nvSpPr>
        <p:spPr>
          <a:prstGeom prst="rect">
            <a:avLst/>
          </a:prstGeom>
          <a:extLst>
            <a:ext uri="{C572A759-6A51-4108-AA02-DFA0A04FC94B}">
              <ma14:wrappingTextBoxFlag xmlns:ma14="http://schemas.microsoft.com/office/mac/drawingml/2011/main" val="1"/>
            </a:ext>
          </a:extLst>
        </p:spPr>
        <p:txBody>
          <a:bodyPr/>
          <a:lstStyle/>
          <a:p>
            <a:pPr marL="0" indent="0" defTabSz="25400">
              <a:spcBef>
                <a:spcPts val="2400"/>
              </a:spcBef>
              <a:buSzTx/>
              <a:buFontTx/>
              <a:buNone/>
              <a:defRPr sz="4800">
                <a:latin typeface="+mn-lt"/>
                <a:ea typeface="+mn-ea"/>
                <a:cs typeface="+mn-cs"/>
                <a:sym typeface="Helvetica"/>
              </a:defRPr>
            </a:pPr>
            <a:r>
              <a:t>Заголовок может быть набран</a:t>
            </a:r>
            <a:br/>
            <a:r>
              <a:t>в две или три строки (24 pt)</a:t>
            </a:r>
          </a:p>
        </p:txBody>
      </p:sp>
      <p:sp>
        <p:nvSpPr>
          <p:cNvPr id="261" name="TextBox 18"/>
          <p:cNvSpPr txBox="1"/>
          <p:nvPr>
            <p:ph type="body" idx="24"/>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
        <p:nvSpPr>
          <p:cNvPr id="262" name="TextBox 20"/>
          <p:cNvSpPr txBox="1"/>
          <p:nvPr>
            <p:ph type="body" idx="25"/>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
        <p:nvSpPr>
          <p:cNvPr id="263" name="TextBox 23"/>
          <p:cNvSpPr txBox="1"/>
          <p:nvPr>
            <p:ph type="body" idx="26"/>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TextBox 28"/>
          <p:cNvSpPr txBox="1"/>
          <p:nvPr>
            <p:ph type="body" sz="quarter" idx="1"/>
          </p:nvPr>
        </p:nvSpPr>
        <p:spPr>
          <a:xfrm>
            <a:off x="1071390" y="2793806"/>
            <a:ext cx="15527372" cy="1148082"/>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таблицы. Обратите внимание, что название графика </a:t>
            </a:r>
          </a:p>
          <a:p>
            <a:pPr marL="0" indent="0" defTabSz="25146">
              <a:lnSpc>
                <a:spcPct val="100000"/>
              </a:lnSpc>
              <a:spcBef>
                <a:spcPts val="0"/>
              </a:spcBef>
              <a:buSzTx/>
              <a:buNone/>
              <a:defRPr sz="3168">
                <a:latin typeface="+mn-lt"/>
                <a:ea typeface="+mn-ea"/>
                <a:cs typeface="+mn-cs"/>
                <a:sym typeface="Helvetica"/>
              </a:defRPr>
            </a:pPr>
            <a:r>
              <a:t>набирается меньшим кеглем, чем заголовок (16pt)</a:t>
            </a:r>
          </a:p>
        </p:txBody>
      </p:sp>
      <p:sp>
        <p:nvSpPr>
          <p:cNvPr id="266" name="TextBox 29"/>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1100"/>
              </a:spcBef>
              <a:buSzTx/>
              <a:buFontTx/>
              <a:buNone/>
              <a:defRPr sz="1940">
                <a:latin typeface="+mn-lt"/>
                <a:ea typeface="+mn-ea"/>
                <a:cs typeface="+mn-cs"/>
                <a:sym typeface="Helvetica"/>
              </a:defRPr>
            </a:lvl1pPr>
          </a:lstStyle>
          <a:p>
            <a:pPr/>
            <a:r>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graphicFrame>
        <p:nvGraphicFramePr>
          <p:cNvPr id="267" name="Table 2"/>
          <p:cNvGraphicFramePr/>
          <p:nvPr/>
        </p:nvGraphicFramePr>
        <p:xfrm>
          <a:off x="1034398" y="4549714"/>
          <a:ext cx="22240632" cy="5977175"/>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6354467"/>
                <a:gridCol w="3177233"/>
                <a:gridCol w="3177233"/>
                <a:gridCol w="3177233"/>
                <a:gridCol w="3177233"/>
                <a:gridCol w="3177233"/>
              </a:tblGrid>
              <a:tr h="1195435">
                <a:tc>
                  <a:txBody>
                    <a:bodyPr/>
                    <a:lstStyle/>
                    <a:p>
                      <a:pPr algn="l">
                        <a:defRPr sz="1800">
                          <a:solidFill>
                            <a:srgbClr val="000000"/>
                          </a:solidFill>
                        </a:defRPr>
                      </a:pPr>
                      <a:r>
                        <a:rPr sz="2600">
                          <a:solidFill>
                            <a:srgbClr val="102D69"/>
                          </a:solidFill>
                          <a:latin typeface="+mn-lt"/>
                          <a:ea typeface="+mn-ea"/>
                          <a:cs typeface="+mn-cs"/>
                          <a:sym typeface="Helvetica"/>
                        </a:rPr>
                        <a:t>Название столбца</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Кооперация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Минимизация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Актуализация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Верификация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Буферизация</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Показатели эффективности</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12 343 567</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3 287 498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34 353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456 578 678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23 424</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Еще показатели,  но эффективности ли?</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345 353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28 764</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909 837 459</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900 077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И еще немного показателей</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1 293 090</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23 324 213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12 334</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34 567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b="1" sz="2600">
                          <a:solidFill>
                            <a:srgbClr val="102D69"/>
                          </a:solidFill>
                          <a:latin typeface="+mn-lt"/>
                          <a:ea typeface="+mn-ea"/>
                          <a:cs typeface="+mn-cs"/>
                          <a:sym typeface="Helvetica"/>
                        </a:rPr>
                        <a:t>ИТОГО</a:t>
                      </a:r>
                    </a:p>
                  </a:txBody>
                  <a:tcPr marL="45720" marR="45720" marT="45720" marB="45720" anchor="t" anchorCtr="0" horzOverflow="overflow">
                    <a:lnL w="12700">
                      <a:miter lim="400000"/>
                    </a:lnL>
                  </a:tcPr>
                </a:tc>
                <a:tc>
                  <a:txBody>
                    <a:bodyPr/>
                    <a:lstStyle/>
                    <a:p>
                      <a:pPr>
                        <a:defRPr sz="1800">
                          <a:solidFill>
                            <a:srgbClr val="000000"/>
                          </a:solidFill>
                        </a:defRPr>
                      </a:pPr>
                      <a:r>
                        <a:rPr b="1" sz="2600">
                          <a:solidFill>
                            <a:srgbClr val="102D69"/>
                          </a:solidFill>
                          <a:latin typeface="+mn-lt"/>
                          <a:ea typeface="+mn-ea"/>
                          <a:cs typeface="+mn-cs"/>
                          <a:sym typeface="Helvetica"/>
                        </a:rPr>
                        <a:t>63 836 746</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35 216 735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75 984 375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3 984 759 835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34 785</a:t>
                      </a:r>
                    </a:p>
                  </a:txBody>
                  <a:tcPr marL="45720" marR="45720" marT="45720" marB="45720" anchor="t" anchorCtr="0" horzOverflow="overflow">
                    <a:lnR w="12700">
                      <a:miter lim="400000"/>
                    </a:lnR>
                  </a:tcPr>
                </a:tc>
              </a:tr>
            </a:tbl>
          </a:graphicData>
        </a:graphic>
      </p:graphicFrame>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8" tIns="91438" rIns="91438" bIns="91438" numCol="1" spcCol="38100" rtlCol="0" anchor="ctr"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91438" tIns="91438" rIns="91438" bIns="91438" numCol="1" spcCol="38100" rtlCol="0" anchor="t"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8" tIns="91438" rIns="91438" bIns="91438" numCol="1" spcCol="38100" rtlCol="0" anchor="ctr"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91438" tIns="91438" rIns="91438" bIns="91438" numCol="1" spcCol="38100" rtlCol="0" anchor="t"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