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g"/>
  <Default Extension="png" ContentType="image/png"/>
  <Default Extension="bmp" ContentType="image/bmp"/>
  <Default Extension="gif" ContentType="image/gif"/>
  <Default Extension="tif" ContentType="image/tif"/>
  <Default Extension="pdf" ContentType="application/pdf"/>
  <Default Extension="mov" ContentType="application/movie"/>
  <Default Extension="vml" ContentType="application/vnd.openxmlformats-officedocument.vmlDrawing"/>
  <Default Extension="xlsx" ContentType="application/vnd.openxmlformats-officedocument.spreadsheetml.sheet"/>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presProps.xml" ContentType="application/vnd.openxmlformats-officedocument.presentationml.presProps+xml"/>
  <Override PartName="/ppt/viewProps.xml" ContentType="application/vnd.openxmlformats-officedocument.presentationml.viewProps+xml"/>
  <Override PartName="/ppt/commentAuthors.xml" ContentType="application/vnd.openxmlformats-officedocument.presentationml.commentAuthors+xml"/>
  <Override PartName="/ppt/tableStyles.xml" ContentType="application/vnd.openxmlformats-officedocument.presentationml.tableStyles+xml"/>
  <Override PartName="/ppt/slideMasters/slideMaster1.xml" ContentType="application/vnd.openxmlformats-officedocument.presentationml.slideMaster+xml"/>
  <Override PartName="/ppt/theme/theme1.xml" ContentType="application/vnd.openxmlformats-officedocument.theme+xml"/>
  <Override PartName="/ppt/notesMasters/notesMaster1.xml" ContentType="application/vnd.openxmlformats-officedocument.presentationml.notes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charts/chart6.xml" ContentType="application/vnd.openxmlformats-officedocument.drawingml.chart+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ldMasterIdLst>
    <p:sldMasterId id="2147483648" r:id="rId5"/>
  </p:sldMasterIdLst>
  <p:notesMasterIdLst>
    <p:notesMasterId r:id="rId7"/>
  </p:notesMasterIdLst>
  <p:sldIdLst>
    <p:sldId id="256" r:id="rId8"/>
    <p:sldId id="257" r:id="rId9"/>
    <p:sldId id="258" r:id="rId10"/>
    <p:sldId id="259" r:id="rId11"/>
    <p:sldId id="260" r:id="rId12"/>
    <p:sldId id="261" r:id="rId13"/>
    <p:sldId id="262" r:id="rId14"/>
    <p:sldId id="263" r:id="rId15"/>
    <p:sldId id="264" r:id="rId16"/>
    <p:sldId id="265" r:id="rId17"/>
    <p:sldId id="266" r:id="rId18"/>
    <p:sldId id="267" r:id="rId19"/>
    <p:sldId id="268" r:id="rId20"/>
    <p:sldId id="269" r:id="rId21"/>
  </p:sldIdLst>
  <p:sldSz cx="24384000" cy="137160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25400" rtl="0" fontAlgn="auto" latinLnBrk="0" hangingPunct="0">
      <a:lnSpc>
        <a:spcPct val="100000"/>
      </a:lnSpc>
      <a:spcBef>
        <a:spcPts val="2400"/>
      </a:spcBef>
      <a:spcAft>
        <a:spcPts val="0"/>
      </a:spcAft>
      <a:buClrTx/>
      <a:buSzTx/>
      <a:buFontTx/>
      <a:buNone/>
      <a:tabLst/>
      <a:defRPr b="0" baseline="0" cap="none" i="0" spc="0" strike="noStrike" sz="2000" u="none" kumimoji="0" normalizeH="0">
        <a:ln>
          <a:noFill/>
        </a:ln>
        <a:solidFill>
          <a:srgbClr val="000000"/>
        </a:solidFill>
        <a:effectLst/>
        <a:uFillTx/>
        <a:latin typeface="HSE Sans Regular"/>
        <a:ea typeface="HSE Sans Regular"/>
        <a:cs typeface="HSE Sans Regular"/>
        <a:sym typeface="HSE Sans Regular"/>
      </a:defRPr>
    </a:lvl1pPr>
    <a:lvl2pPr marL="0" marR="0" indent="0" algn="l" defTabSz="25400" rtl="0" fontAlgn="auto" latinLnBrk="0" hangingPunct="0">
      <a:lnSpc>
        <a:spcPct val="100000"/>
      </a:lnSpc>
      <a:spcBef>
        <a:spcPts val="2400"/>
      </a:spcBef>
      <a:spcAft>
        <a:spcPts val="0"/>
      </a:spcAft>
      <a:buClrTx/>
      <a:buSzTx/>
      <a:buFontTx/>
      <a:buNone/>
      <a:tabLst/>
      <a:defRPr b="0" baseline="0" cap="none" i="0" spc="0" strike="noStrike" sz="2000" u="none" kumimoji="0" normalizeH="0">
        <a:ln>
          <a:noFill/>
        </a:ln>
        <a:solidFill>
          <a:srgbClr val="000000"/>
        </a:solidFill>
        <a:effectLst/>
        <a:uFillTx/>
        <a:latin typeface="HSE Sans Regular"/>
        <a:ea typeface="HSE Sans Regular"/>
        <a:cs typeface="HSE Sans Regular"/>
        <a:sym typeface="HSE Sans Regular"/>
      </a:defRPr>
    </a:lvl2pPr>
    <a:lvl3pPr marL="0" marR="0" indent="0" algn="l" defTabSz="25400" rtl="0" fontAlgn="auto" latinLnBrk="0" hangingPunct="0">
      <a:lnSpc>
        <a:spcPct val="100000"/>
      </a:lnSpc>
      <a:spcBef>
        <a:spcPts val="2400"/>
      </a:spcBef>
      <a:spcAft>
        <a:spcPts val="0"/>
      </a:spcAft>
      <a:buClrTx/>
      <a:buSzTx/>
      <a:buFontTx/>
      <a:buNone/>
      <a:tabLst/>
      <a:defRPr b="0" baseline="0" cap="none" i="0" spc="0" strike="noStrike" sz="2000" u="none" kumimoji="0" normalizeH="0">
        <a:ln>
          <a:noFill/>
        </a:ln>
        <a:solidFill>
          <a:srgbClr val="000000"/>
        </a:solidFill>
        <a:effectLst/>
        <a:uFillTx/>
        <a:latin typeface="HSE Sans Regular"/>
        <a:ea typeface="HSE Sans Regular"/>
        <a:cs typeface="HSE Sans Regular"/>
        <a:sym typeface="HSE Sans Regular"/>
      </a:defRPr>
    </a:lvl3pPr>
    <a:lvl4pPr marL="0" marR="0" indent="0" algn="l" defTabSz="25400" rtl="0" fontAlgn="auto" latinLnBrk="0" hangingPunct="0">
      <a:lnSpc>
        <a:spcPct val="100000"/>
      </a:lnSpc>
      <a:spcBef>
        <a:spcPts val="2400"/>
      </a:spcBef>
      <a:spcAft>
        <a:spcPts val="0"/>
      </a:spcAft>
      <a:buClrTx/>
      <a:buSzTx/>
      <a:buFontTx/>
      <a:buNone/>
      <a:tabLst/>
      <a:defRPr b="0" baseline="0" cap="none" i="0" spc="0" strike="noStrike" sz="2000" u="none" kumimoji="0" normalizeH="0">
        <a:ln>
          <a:noFill/>
        </a:ln>
        <a:solidFill>
          <a:srgbClr val="000000"/>
        </a:solidFill>
        <a:effectLst/>
        <a:uFillTx/>
        <a:latin typeface="HSE Sans Regular"/>
        <a:ea typeface="HSE Sans Regular"/>
        <a:cs typeface="HSE Sans Regular"/>
        <a:sym typeface="HSE Sans Regular"/>
      </a:defRPr>
    </a:lvl4pPr>
    <a:lvl5pPr marL="0" marR="0" indent="0" algn="l" defTabSz="25400" rtl="0" fontAlgn="auto" latinLnBrk="0" hangingPunct="0">
      <a:lnSpc>
        <a:spcPct val="100000"/>
      </a:lnSpc>
      <a:spcBef>
        <a:spcPts val="2400"/>
      </a:spcBef>
      <a:spcAft>
        <a:spcPts val="0"/>
      </a:spcAft>
      <a:buClrTx/>
      <a:buSzTx/>
      <a:buFontTx/>
      <a:buNone/>
      <a:tabLst/>
      <a:defRPr b="0" baseline="0" cap="none" i="0" spc="0" strike="noStrike" sz="2000" u="none" kumimoji="0" normalizeH="0">
        <a:ln>
          <a:noFill/>
        </a:ln>
        <a:solidFill>
          <a:srgbClr val="000000"/>
        </a:solidFill>
        <a:effectLst/>
        <a:uFillTx/>
        <a:latin typeface="HSE Sans Regular"/>
        <a:ea typeface="HSE Sans Regular"/>
        <a:cs typeface="HSE Sans Regular"/>
        <a:sym typeface="HSE Sans Regular"/>
      </a:defRPr>
    </a:lvl5pPr>
    <a:lvl6pPr marL="0" marR="0" indent="0" algn="l" defTabSz="25400" rtl="0" fontAlgn="auto" latinLnBrk="0" hangingPunct="0">
      <a:lnSpc>
        <a:spcPct val="100000"/>
      </a:lnSpc>
      <a:spcBef>
        <a:spcPts val="2400"/>
      </a:spcBef>
      <a:spcAft>
        <a:spcPts val="0"/>
      </a:spcAft>
      <a:buClrTx/>
      <a:buSzTx/>
      <a:buFontTx/>
      <a:buNone/>
      <a:tabLst/>
      <a:defRPr b="0" baseline="0" cap="none" i="0" spc="0" strike="noStrike" sz="2000" u="none" kumimoji="0" normalizeH="0">
        <a:ln>
          <a:noFill/>
        </a:ln>
        <a:solidFill>
          <a:srgbClr val="000000"/>
        </a:solidFill>
        <a:effectLst/>
        <a:uFillTx/>
        <a:latin typeface="HSE Sans Regular"/>
        <a:ea typeface="HSE Sans Regular"/>
        <a:cs typeface="HSE Sans Regular"/>
        <a:sym typeface="HSE Sans Regular"/>
      </a:defRPr>
    </a:lvl6pPr>
    <a:lvl7pPr marL="0" marR="0" indent="0" algn="l" defTabSz="25400" rtl="0" fontAlgn="auto" latinLnBrk="0" hangingPunct="0">
      <a:lnSpc>
        <a:spcPct val="100000"/>
      </a:lnSpc>
      <a:spcBef>
        <a:spcPts val="2400"/>
      </a:spcBef>
      <a:spcAft>
        <a:spcPts val="0"/>
      </a:spcAft>
      <a:buClrTx/>
      <a:buSzTx/>
      <a:buFontTx/>
      <a:buNone/>
      <a:tabLst/>
      <a:defRPr b="0" baseline="0" cap="none" i="0" spc="0" strike="noStrike" sz="2000" u="none" kumimoji="0" normalizeH="0">
        <a:ln>
          <a:noFill/>
        </a:ln>
        <a:solidFill>
          <a:srgbClr val="000000"/>
        </a:solidFill>
        <a:effectLst/>
        <a:uFillTx/>
        <a:latin typeface="HSE Sans Regular"/>
        <a:ea typeface="HSE Sans Regular"/>
        <a:cs typeface="HSE Sans Regular"/>
        <a:sym typeface="HSE Sans Regular"/>
      </a:defRPr>
    </a:lvl7pPr>
    <a:lvl8pPr marL="0" marR="0" indent="0" algn="l" defTabSz="25400" rtl="0" fontAlgn="auto" latinLnBrk="0" hangingPunct="0">
      <a:lnSpc>
        <a:spcPct val="100000"/>
      </a:lnSpc>
      <a:spcBef>
        <a:spcPts val="2400"/>
      </a:spcBef>
      <a:spcAft>
        <a:spcPts val="0"/>
      </a:spcAft>
      <a:buClrTx/>
      <a:buSzTx/>
      <a:buFontTx/>
      <a:buNone/>
      <a:tabLst/>
      <a:defRPr b="0" baseline="0" cap="none" i="0" spc="0" strike="noStrike" sz="2000" u="none" kumimoji="0" normalizeH="0">
        <a:ln>
          <a:noFill/>
        </a:ln>
        <a:solidFill>
          <a:srgbClr val="000000"/>
        </a:solidFill>
        <a:effectLst/>
        <a:uFillTx/>
        <a:latin typeface="HSE Sans Regular"/>
        <a:ea typeface="HSE Sans Regular"/>
        <a:cs typeface="HSE Sans Regular"/>
        <a:sym typeface="HSE Sans Regular"/>
      </a:defRPr>
    </a:lvl8pPr>
    <a:lvl9pPr marL="0" marR="0" indent="0" algn="l" defTabSz="25400" rtl="0" fontAlgn="auto" latinLnBrk="0" hangingPunct="0">
      <a:lnSpc>
        <a:spcPct val="100000"/>
      </a:lnSpc>
      <a:spcBef>
        <a:spcPts val="2400"/>
      </a:spcBef>
      <a:spcAft>
        <a:spcPts val="0"/>
      </a:spcAft>
      <a:buClrTx/>
      <a:buSzTx/>
      <a:buFontTx/>
      <a:buNone/>
      <a:tabLst/>
      <a:defRPr b="0" baseline="0" cap="none" i="0" spc="0" strike="noStrike" sz="2000" u="none" kumimoji="0" normalizeH="0">
        <a:ln>
          <a:noFill/>
        </a:ln>
        <a:solidFill>
          <a:srgbClr val="000000"/>
        </a:solidFill>
        <a:effectLst/>
        <a:uFillTx/>
        <a:latin typeface="HSE Sans Regular"/>
        <a:ea typeface="HSE Sans Regular"/>
        <a:cs typeface="HSE Sans Regular"/>
        <a:sym typeface="HSE Sans Regular"/>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file>

<file path=ppt/presProps.xml><?xml version="1.0" encoding="utf-8"?>
<p:presentation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howPr loop="0"/>
</p:presentationPr>
</file>

<file path=ppt/tableStyles.xml><?xml version="1.0" encoding="utf-8"?>
<a:tblStyleLst xmlns:a="http://schemas.openxmlformats.org/drawingml/2006/main" xmlns:r="http://schemas.openxmlformats.org/officeDocument/2006/relationships" def="{5940675A-B579-460E-94D1-54222C63F5DA}">
  <a:tblStyle styleId="{4C3C2611-4C71-4FC5-86AE-919BDF0F9419}" styleName="">
    <a:tblBg/>
    <a:wholeTbl>
      <a:tcTxStyle b="off" i="off">
        <a:font>
          <a:latin typeface="HSE Sans Regular"/>
          <a:ea typeface="HSE Sans Regular"/>
          <a:cs typeface="HSE Sans Regular"/>
        </a:font>
        <a:srgbClr val="102D69"/>
      </a:tcTxStyle>
      <a:tcStyle>
        <a:tcBdr>
          <a:left>
            <a:ln w="3175" cap="flat">
              <a:solidFill>
                <a:srgbClr val="FFFFFF"/>
              </a:solidFill>
              <a:prstDash val="solid"/>
              <a:round/>
            </a:ln>
          </a:left>
          <a:right>
            <a:ln w="3175" cap="flat">
              <a:solidFill>
                <a:srgbClr val="FFFFFF"/>
              </a:solidFill>
              <a:prstDash val="solid"/>
              <a:round/>
            </a:ln>
          </a:right>
          <a:top>
            <a:ln w="12700" cap="flat">
              <a:solidFill>
                <a:srgbClr val="BFBFBF"/>
              </a:solidFill>
              <a:prstDash val="solid"/>
              <a:round/>
            </a:ln>
          </a:top>
          <a:bottom>
            <a:ln w="12700" cap="flat">
              <a:solidFill>
                <a:srgbClr val="BFBFBF"/>
              </a:solidFill>
              <a:prstDash val="solid"/>
              <a:round/>
            </a:ln>
          </a:bottom>
          <a:insideH>
            <a:ln w="12700" cap="flat">
              <a:solidFill>
                <a:srgbClr val="BFBFBF"/>
              </a:solidFill>
              <a:prstDash val="solid"/>
              <a:round/>
            </a:ln>
          </a:insideH>
          <a:insideV>
            <a:ln w="3175" cap="flat">
              <a:solidFill>
                <a:srgbClr val="FFFFFF"/>
              </a:solidFill>
              <a:prstDash val="solid"/>
              <a:round/>
            </a:ln>
          </a:insideV>
        </a:tcBdr>
        <a:fill>
          <a:noFill/>
        </a:fill>
      </a:tcStyle>
    </a:wholeTbl>
    <a:band2H>
      <a:tcTxStyle b="def" i="def"/>
      <a:tcStyle>
        <a:tcBdr/>
        <a:fill>
          <a:solidFill>
            <a:srgbClr val="E8EBF5"/>
          </a:solidFill>
        </a:fill>
      </a:tcStyle>
    </a:band2H>
    <a:firstCol>
      <a:tcTxStyle b="on" i="off">
        <a:fontRef idx="major">
          <a:srgbClr val="FFFFFF"/>
        </a:fontRef>
        <a:srgbClr val="FFFFFF"/>
      </a:tcTxStyle>
      <a:tcStyle>
        <a:tcBdr>
          <a:left>
            <a:ln w="25400" cap="flat">
              <a:solidFill>
                <a:srgbClr val="FFFFFF"/>
              </a:solidFill>
              <a:prstDash val="solid"/>
              <a:round/>
            </a:ln>
          </a:left>
          <a:right>
            <a:ln w="25400" cap="flat">
              <a:solidFill>
                <a:srgbClr val="FFFFFF"/>
              </a:solidFill>
              <a:prstDash val="solid"/>
              <a:round/>
            </a:ln>
          </a:right>
          <a:top>
            <a:ln w="25400" cap="flat">
              <a:solidFill>
                <a:srgbClr val="FFFFFF"/>
              </a:solidFill>
              <a:prstDash val="solid"/>
              <a:round/>
            </a:ln>
          </a:top>
          <a:bottom>
            <a:ln w="25400" cap="flat">
              <a:solidFill>
                <a:srgbClr val="FFFFFF"/>
              </a:solidFill>
              <a:prstDash val="solid"/>
              <a:round/>
            </a:ln>
          </a:bottom>
          <a:insideH>
            <a:ln w="25400" cap="flat">
              <a:solidFill>
                <a:srgbClr val="FFFFFF"/>
              </a:solidFill>
              <a:prstDash val="solid"/>
              <a:round/>
            </a:ln>
          </a:insideH>
          <a:insideV>
            <a:ln w="25400" cap="flat">
              <a:solidFill>
                <a:srgbClr val="FFFFFF"/>
              </a:solidFill>
              <a:prstDash val="solid"/>
              <a:round/>
            </a:ln>
          </a:insideV>
        </a:tcBdr>
        <a:fill>
          <a:solidFill>
            <a:schemeClr val="accent1"/>
          </a:solidFill>
        </a:fill>
      </a:tcStyle>
    </a:firstCol>
    <a:lastRow>
      <a:tcTxStyle b="on" i="off">
        <a:fontRef idx="major">
          <a:srgbClr val="FFFFFF"/>
        </a:fontRef>
        <a:srgbClr val="FFFFFF"/>
      </a:tcTxStyle>
      <a:tcStyle>
        <a:tcBdr>
          <a:left>
            <a:ln w="25400" cap="flat">
              <a:solidFill>
                <a:srgbClr val="FFFFFF"/>
              </a:solidFill>
              <a:prstDash val="solid"/>
              <a:round/>
            </a:ln>
          </a:left>
          <a:right>
            <a:ln w="25400" cap="flat">
              <a:solidFill>
                <a:srgbClr val="FFFFFF"/>
              </a:solidFill>
              <a:prstDash val="solid"/>
              <a:round/>
            </a:ln>
          </a:right>
          <a:top>
            <a:ln w="76200" cap="flat">
              <a:solidFill>
                <a:srgbClr val="FFFFFF"/>
              </a:solidFill>
              <a:prstDash val="solid"/>
              <a:round/>
            </a:ln>
          </a:top>
          <a:bottom>
            <a:ln w="25400" cap="flat">
              <a:solidFill>
                <a:srgbClr val="FFFFFF"/>
              </a:solidFill>
              <a:prstDash val="solid"/>
              <a:round/>
            </a:ln>
          </a:bottom>
          <a:insideH>
            <a:ln w="25400" cap="flat">
              <a:solidFill>
                <a:srgbClr val="FFFFFF"/>
              </a:solidFill>
              <a:prstDash val="solid"/>
              <a:round/>
            </a:ln>
          </a:insideH>
          <a:insideV>
            <a:ln w="25400" cap="flat">
              <a:solidFill>
                <a:srgbClr val="FFFFFF"/>
              </a:solidFill>
              <a:prstDash val="solid"/>
              <a:round/>
            </a:ln>
          </a:insideV>
        </a:tcBdr>
        <a:fill>
          <a:solidFill>
            <a:schemeClr val="accent1"/>
          </a:solidFill>
        </a:fill>
      </a:tcStyle>
    </a:lastRow>
    <a:firstRow>
      <a:tcTxStyle b="off" i="off">
        <a:font>
          <a:latin typeface="HSE Sans Regular"/>
          <a:ea typeface="HSE Sans Regular"/>
          <a:cs typeface="HSE Sans Regular"/>
        </a:font>
        <a:srgbClr val="102D69"/>
      </a:tcTxStyle>
      <a:tcStyle>
        <a:tcBdr>
          <a:left>
            <a:ln w="3175" cap="flat">
              <a:solidFill>
                <a:srgbClr val="FFFFFF"/>
              </a:solidFill>
              <a:prstDash val="solid"/>
              <a:round/>
            </a:ln>
          </a:left>
          <a:right>
            <a:ln w="3175" cap="flat">
              <a:solidFill>
                <a:srgbClr val="FFFFFF"/>
              </a:solidFill>
              <a:prstDash val="solid"/>
              <a:round/>
            </a:ln>
          </a:right>
          <a:top>
            <a:ln w="12700" cap="flat">
              <a:solidFill>
                <a:srgbClr val="BFBFBF"/>
              </a:solidFill>
              <a:prstDash val="solid"/>
              <a:round/>
            </a:ln>
          </a:top>
          <a:bottom>
            <a:ln w="12700" cap="flat">
              <a:solidFill>
                <a:srgbClr val="BFBFBF"/>
              </a:solidFill>
              <a:prstDash val="solid"/>
              <a:round/>
            </a:ln>
          </a:bottom>
          <a:insideH>
            <a:ln w="3175" cap="flat">
              <a:solidFill>
                <a:srgbClr val="FFFFFF"/>
              </a:solidFill>
              <a:prstDash val="solid"/>
              <a:round/>
            </a:ln>
          </a:insideH>
          <a:insideV>
            <a:ln w="3175" cap="flat">
              <a:solidFill>
                <a:srgbClr val="FFFFFF"/>
              </a:solidFill>
              <a:prstDash val="solid"/>
              <a:round/>
            </a:ln>
          </a:insideV>
        </a:tcBdr>
        <a:fill>
          <a:solidFill>
            <a:srgbClr val="F2F2F2"/>
          </a:solidFill>
        </a:fill>
      </a:tcStyle>
    </a:firstRow>
  </a:tblStyle>
  <a:tblStyle styleId="{C7B018BB-80A7-4F77-B60F-C8B233D01FF8}" styleName="">
    <a:tblBg/>
    <a:wholeTbl>
      <a:tcTxStyle b="off" i="off">
        <a:font>
          <a:latin typeface="HSE Sans Regular"/>
          <a:ea typeface="HSE Sans Regular"/>
          <a:cs typeface="HSE Sans Regular"/>
        </a:font>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DD4EA"/>
          </a:solidFill>
        </a:fill>
      </a:tcStyle>
    </a:wholeTbl>
    <a:band2H>
      <a:tcTxStyle b="def" i="def"/>
      <a:tcStyle>
        <a:tcBdr/>
        <a:fill>
          <a:solidFill>
            <a:srgbClr val="E8EBF5"/>
          </a:solidFill>
        </a:fill>
      </a:tcStyle>
    </a:band2H>
    <a:firstCol>
      <a:tcTxStyle b="on" i="off">
        <a:font>
          <a:latin typeface="HSE Sans Bold"/>
          <a:ea typeface="HSE Sans Bold"/>
          <a:cs typeface="HSE Sans Bold"/>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
          <a:latin typeface="HSE Sans Bold"/>
          <a:ea typeface="HSE Sans Bold"/>
          <a:cs typeface="HSE Sans Bold"/>
        </a:font>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
          <a:latin typeface="HSE Sans Bold"/>
          <a:ea typeface="HSE Sans Bold"/>
          <a:cs typeface="HSE Sans Bold"/>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EEE7283C-3CF3-47DC-8721-378D4A62B228}" styleName="">
    <a:tblBg/>
    <a:wholeTbl>
      <a:tcTxStyle b="off" i="off">
        <a:font>
          <a:latin typeface="HSE Sans Regular"/>
          <a:ea typeface="HSE Sans Regular"/>
          <a:cs typeface="HSE Sans Regular"/>
        </a:font>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E0E0E0"/>
          </a:solidFill>
        </a:fill>
      </a:tcStyle>
    </a:wholeTbl>
    <a:band2H>
      <a:tcTxStyle b="def" i="def"/>
      <a:tcStyle>
        <a:tcBdr/>
        <a:fill>
          <a:solidFill>
            <a:srgbClr val="F0F0F0"/>
          </a:solidFill>
        </a:fill>
      </a:tcStyle>
    </a:band2H>
    <a:firstCol>
      <a:tcTxStyle b="on" i="off">
        <a:font>
          <a:latin typeface="HSE Sans Bold"/>
          <a:ea typeface="HSE Sans Bold"/>
          <a:cs typeface="HSE Sans Bold"/>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
          <a:latin typeface="HSE Sans Bold"/>
          <a:ea typeface="HSE Sans Bold"/>
          <a:cs typeface="HSE Sans Bold"/>
        </a:font>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
          <a:latin typeface="HSE Sans Bold"/>
          <a:ea typeface="HSE Sans Bold"/>
          <a:cs typeface="HSE Sans Bold"/>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CF821DB8-F4EB-4A41-A1BA-3FCAFE7338EE}" styleName="">
    <a:tblBg/>
    <a:wholeTbl>
      <a:tcTxStyle b="off" i="off">
        <a:font>
          <a:latin typeface="HSE Sans Regular"/>
          <a:ea typeface="HSE Sans Regular"/>
          <a:cs typeface="HSE Sans Regular"/>
        </a:font>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4E2CE"/>
          </a:solidFill>
        </a:fill>
      </a:tcStyle>
    </a:wholeTbl>
    <a:band2H>
      <a:tcTxStyle b="def" i="def"/>
      <a:tcStyle>
        <a:tcBdr/>
        <a:fill>
          <a:solidFill>
            <a:srgbClr val="EBF1E8"/>
          </a:solidFill>
        </a:fill>
      </a:tcStyle>
    </a:band2H>
    <a:firstCol>
      <a:tcTxStyle b="on" i="off">
        <a:font>
          <a:latin typeface="HSE Sans Bold"/>
          <a:ea typeface="HSE Sans Bold"/>
          <a:cs typeface="HSE Sans Bold"/>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
          <a:latin typeface="HSE Sans Bold"/>
          <a:ea typeface="HSE Sans Bold"/>
          <a:cs typeface="HSE Sans Bold"/>
        </a:font>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
          <a:latin typeface="HSE Sans Bold"/>
          <a:ea typeface="HSE Sans Bold"/>
          <a:cs typeface="HSE Sans Bold"/>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33BA23B1-9221-436E-865A-0063620EA4FD}" styleName="">
    <a:tblBg/>
    <a:wholeTbl>
      <a:tcTxStyle b="off" i="off">
        <a:font>
          <a:latin typeface="HSE Sans Regular"/>
          <a:ea typeface="HSE Sans Regular"/>
          <a:cs typeface="HSE Sans Regular"/>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b="def" i="def"/>
      <a:tcStyle>
        <a:tcBdr/>
        <a:fill>
          <a:solidFill>
            <a:srgbClr val="FFFFFF"/>
          </a:solidFill>
        </a:fill>
      </a:tcStyle>
    </a:band2H>
    <a:firstCol>
      <a:tcTxStyle b="on" i="off">
        <a:font>
          <a:latin typeface="HSE Sans Bold"/>
          <a:ea typeface="HSE Sans Bold"/>
          <a:cs typeface="HSE Sans Bold"/>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
          <a:latin typeface="HSE Sans Bold"/>
          <a:ea typeface="HSE Sans Bold"/>
          <a:cs typeface="HSE Sans Bold"/>
        </a:font>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
          <a:latin typeface="HSE Sans Bold"/>
          <a:ea typeface="HSE Sans Bold"/>
          <a:cs typeface="HSE Sans Bold"/>
        </a:font>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2708684C-4D16-4618-839F-0558EEFCDFE6}" styleName="">
    <a:tblBg/>
    <a:wholeTbl>
      <a:tcTxStyle b="off" i="off">
        <a:font>
          <a:latin typeface="HSE Sans Regular"/>
          <a:ea typeface="HSE Sans Regular"/>
          <a:cs typeface="HSE Sans Regular"/>
        </a:font>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b="def" i="def"/>
      <a:tcStyle>
        <a:tcBdr/>
        <a:fill>
          <a:solidFill>
            <a:srgbClr val="E6E6E6"/>
          </a:solidFill>
        </a:fill>
      </a:tcStyle>
    </a:band2H>
    <a:firstCol>
      <a:tcTxStyle b="on" i="off">
        <a:font>
          <a:latin typeface="HSE Sans Bold"/>
          <a:ea typeface="HSE Sans Bold"/>
          <a:cs typeface="HSE Sans Bold"/>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
          <a:latin typeface="HSE Sans Bold"/>
          <a:ea typeface="HSE Sans Bold"/>
          <a:cs typeface="HSE Sans Bold"/>
        </a:font>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
          <a:latin typeface="HSE Sans Bold"/>
          <a:ea typeface="HSE Sans Bold"/>
          <a:cs typeface="HSE Sans Bold"/>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Comments="1"/>
</file>

<file path=ppt/_rels/presentation.xml.rels><?xml version="1.0" encoding="UTF-8"?>
<Relationships xmlns="http://schemas.openxmlformats.org/package/2006/relationships"><Relationship Id="rId1" Type="http://schemas.openxmlformats.org/officeDocument/2006/relationships/presProps" Target="presProps.xml"/><Relationship Id="rId2" Type="http://schemas.openxmlformats.org/officeDocument/2006/relationships/viewProps" Target="viewProps.xml"/><Relationship Id="rId3" Type="http://schemas.openxmlformats.org/officeDocument/2006/relationships/commentAuthors" Target="commentAuthor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theme" Target="theme/theme1.xml"/><Relationship Id="rId7" Type="http://schemas.openxmlformats.org/officeDocument/2006/relationships/notesMaster" Target="notesMasters/notesMaster1.xml"/><Relationship Id="rId8" Type="http://schemas.openxmlformats.org/officeDocument/2006/relationships/slide" Target="slides/slide1.xml"/><Relationship Id="rId9" Type="http://schemas.openxmlformats.org/officeDocument/2006/relationships/slide" Target="slides/slide2.xml"/><Relationship Id="rId10" Type="http://schemas.openxmlformats.org/officeDocument/2006/relationships/slide" Target="slides/slide3.xml"/><Relationship Id="rId11" Type="http://schemas.openxmlformats.org/officeDocument/2006/relationships/slide" Target="slides/slide4.xml"/><Relationship Id="rId12" Type="http://schemas.openxmlformats.org/officeDocument/2006/relationships/slide" Target="slides/slide5.xml"/><Relationship Id="rId13" Type="http://schemas.openxmlformats.org/officeDocument/2006/relationships/slide" Target="slides/slide6.xml"/><Relationship Id="rId14" Type="http://schemas.openxmlformats.org/officeDocument/2006/relationships/slide" Target="slides/slide7.xml"/><Relationship Id="rId15" Type="http://schemas.openxmlformats.org/officeDocument/2006/relationships/slide" Target="slides/slide8.xml"/><Relationship Id="rId16" Type="http://schemas.openxmlformats.org/officeDocument/2006/relationships/slide" Target="slides/slide9.xml"/><Relationship Id="rId17" Type="http://schemas.openxmlformats.org/officeDocument/2006/relationships/slide" Target="slides/slide10.xml"/><Relationship Id="rId18" Type="http://schemas.openxmlformats.org/officeDocument/2006/relationships/slide" Target="slides/slide11.xml"/><Relationship Id="rId19" Type="http://schemas.openxmlformats.org/officeDocument/2006/relationships/slide" Target="slides/slide12.xml"/><Relationship Id="rId20" Type="http://schemas.openxmlformats.org/officeDocument/2006/relationships/slide" Target="slides/slide13.xml"/><Relationship Id="rId21" Type="http://schemas.openxmlformats.org/officeDocument/2006/relationships/slide" Target="slides/slide14.xml"/></Relationships>

</file>

<file path=ppt/charts/_rels/chart1.xml.rels><?xml version="1.0" encoding="UTF-8"?>
<Relationships xmlns="http://schemas.openxmlformats.org/package/2006/relationships"><Relationship Id="rId1" Type="http://schemas.openxmlformats.org/officeDocument/2006/relationships/package" Target="../embeddings/Microsoft_Excel_Sheet1.xlsx"/></Relationships>

</file>

<file path=ppt/charts/_rels/chart2.xml.rels><?xml version="1.0" encoding="UTF-8"?>
<Relationships xmlns="http://schemas.openxmlformats.org/package/2006/relationships"><Relationship Id="rId1" Type="http://schemas.openxmlformats.org/officeDocument/2006/relationships/package" Target="../embeddings/Microsoft_Excel_Sheet2.xlsx"/></Relationships>

</file>

<file path=ppt/charts/_rels/chart3.xml.rels><?xml version="1.0" encoding="UTF-8"?>
<Relationships xmlns="http://schemas.openxmlformats.org/package/2006/relationships"><Relationship Id="rId1" Type="http://schemas.openxmlformats.org/officeDocument/2006/relationships/package" Target="../embeddings/Microsoft_Excel_Sheet3.xlsx"/></Relationships>

</file>

<file path=ppt/charts/_rels/chart4.xml.rels><?xml version="1.0" encoding="UTF-8"?>
<Relationships xmlns="http://schemas.openxmlformats.org/package/2006/relationships"><Relationship Id="rId1" Type="http://schemas.openxmlformats.org/officeDocument/2006/relationships/package" Target="../embeddings/Microsoft_Excel_Sheet4.xlsx"/></Relationships>

</file>

<file path=ppt/charts/_rels/chart5.xml.rels><?xml version="1.0" encoding="UTF-8"?>
<Relationships xmlns="http://schemas.openxmlformats.org/package/2006/relationships"><Relationship Id="rId1" Type="http://schemas.openxmlformats.org/officeDocument/2006/relationships/package" Target="../embeddings/Microsoft_Excel_Sheet5.xlsx"/></Relationships>

</file>

<file path=ppt/charts/_rels/chart6.xml.rels><?xml version="1.0" encoding="UTF-8"?>
<Relationships xmlns="http://schemas.openxmlformats.org/package/2006/relationships"><Relationship Id="rId1" Type="http://schemas.openxmlformats.org/officeDocument/2006/relationships/package" Target="../embeddings/Microsoft_Excel_Sheet6.xlsx"/></Relationships>

</file>

<file path=ppt/charts/chart1.xml><?xml version="1.0" encoding="utf-8"?>
<c:chartSpace xmlns:c="http://schemas.openxmlformats.org/drawingml/2006/chart" xmlns:a="http://schemas.openxmlformats.org/drawingml/2006/main" xmlns:r="http://schemas.openxmlformats.org/officeDocument/2006/relationships">
  <c:date1904 val="1"/>
  <c:roundedCorners val="0"/>
  <c:chart>
    <c:title>
      <c:tx>
        <c:rich>
          <a:bodyPr rot="0"/>
          <a:lstStyle/>
          <a:p>
            <a:pPr>
              <a:defRPr b="0" i="0" strike="noStrike" sz="3200" u="none">
                <a:solidFill>
                  <a:srgbClr val="102D69"/>
                </a:solidFill>
                <a:latin typeface="Helvetica"/>
              </a:defRPr>
            </a:pPr>
            <a:r>
              <a:rPr b="0" i="0" strike="noStrike" sz="3200" u="none">
                <a:solidFill>
                  <a:srgbClr val="102D69"/>
                </a:solidFill>
                <a:latin typeface="Helvetica"/>
              </a:rPr>
              <a:t>Название графика (16pt)</a:t>
            </a:r>
          </a:p>
        </c:rich>
      </c:tx>
      <c:layout>
        <c:manualLayout>
          <c:xMode val="edge"/>
          <c:yMode val="edge"/>
          <c:x val="0.308691"/>
          <c:y val="0"/>
          <c:w val="0.382618"/>
          <c:h val="0.0998653"/>
        </c:manualLayout>
      </c:layout>
      <c:overlay val="1"/>
      <c:spPr>
        <a:noFill/>
        <a:effectLst/>
      </c:spPr>
    </c:title>
    <c:autoTitleDeleted val="1"/>
    <c:plotArea>
      <c:layout>
        <c:manualLayout>
          <c:layoutTarget val="inner"/>
          <c:xMode val="edge"/>
          <c:yMode val="edge"/>
          <c:x val="0.0521308"/>
          <c:y val="0.0998653"/>
          <c:w val="0.942869"/>
          <c:h val="0.72325"/>
        </c:manualLayout>
      </c:layout>
      <c:barChart>
        <c:barDir val="col"/>
        <c:grouping val="clustered"/>
        <c:varyColors val="0"/>
        <c:ser>
          <c:idx val="0"/>
          <c:order val="0"/>
          <c:tx>
            <c:strRef>
              <c:f>Sheet1!$B$1</c:f>
              <c:strCache>
                <c:ptCount val="1"/>
                <c:pt idx="0">
                  <c:v>5</c:v>
                </c:pt>
              </c:strCache>
            </c:strRef>
          </c:tx>
          <c:spPr>
            <a:solidFill>
              <a:srgbClr val="102D69"/>
            </a:solidFill>
            <a:ln w="12700" cap="flat">
              <a:noFill/>
              <a:miter lim="400000"/>
            </a:ln>
            <a:effectLst/>
          </c:spPr>
          <c:invertIfNegative val="0"/>
          <c:dLbls>
            <c:numFmt formatCode="0" sourceLinked="0"/>
            <c:txPr>
              <a:bodyPr/>
              <a:lstStyle/>
              <a:p>
                <a:pPr>
                  <a:defRPr b="0" i="0" strike="noStrike" sz="2000" u="none">
                    <a:solidFill>
                      <a:srgbClr val="000000"/>
                    </a:solidFill>
                    <a:latin typeface="Calibri"/>
                  </a:defRPr>
                </a:pPr>
              </a:p>
            </c:txPr>
            <c:dLblPos val="outEnd"/>
            <c:showLegendKey val="0"/>
            <c:showVal val="0"/>
            <c:showCatName val="0"/>
            <c:showSerName val="0"/>
            <c:showPercent val="0"/>
            <c:showBubbleSize val="0"/>
            <c:showLeaderLines val="0"/>
          </c:dLbls>
          <c:cat>
            <c:strRef>
              <c:f>Sheet1!$A$2:$A$4</c:f>
              <c:strCache>
                <c:ptCount val="3"/>
                <c:pt idx="0">
                  <c:v>Category 5</c:v>
                </c:pt>
                <c:pt idx="1">
                  <c:v>Category 4</c:v>
                </c:pt>
                <c:pt idx="2">
                  <c:v>Category 3</c:v>
                </c:pt>
              </c:strCache>
            </c:strRef>
          </c:cat>
          <c:val>
            <c:numRef>
              <c:f>Sheet1!$B$2:$B$4</c:f>
              <c:numCache>
                <c:ptCount val="3"/>
                <c:pt idx="0">
                  <c:v>4.500000</c:v>
                </c:pt>
                <c:pt idx="1">
                  <c:v>4.500000</c:v>
                </c:pt>
                <c:pt idx="2">
                  <c:v>3.500000</c:v>
                </c:pt>
              </c:numCache>
            </c:numRef>
          </c:val>
        </c:ser>
        <c:ser>
          <c:idx val="1"/>
          <c:order val="1"/>
          <c:tx>
            <c:strRef>
              <c:f>Sheet1!$C$1</c:f>
              <c:strCache>
                <c:ptCount val="1"/>
                <c:pt idx="0">
                  <c:v>1</c:v>
                </c:pt>
              </c:strCache>
            </c:strRef>
          </c:tx>
          <c:spPr>
            <a:solidFill>
              <a:srgbClr val="1656A6"/>
            </a:solidFill>
            <a:ln w="12700" cap="flat">
              <a:noFill/>
              <a:miter lim="400000"/>
            </a:ln>
            <a:effectLst/>
          </c:spPr>
          <c:invertIfNegative val="0"/>
          <c:dLbls>
            <c:numFmt formatCode="0.#" sourceLinked="0"/>
            <c:txPr>
              <a:bodyPr/>
              <a:lstStyle/>
              <a:p>
                <a:pPr>
                  <a:defRPr b="0" i="0" strike="noStrike" sz="2000" u="none">
                    <a:solidFill>
                      <a:srgbClr val="000000"/>
                    </a:solidFill>
                    <a:latin typeface="Calibri"/>
                  </a:defRPr>
                </a:pPr>
              </a:p>
            </c:txPr>
            <c:dLblPos val="outEnd"/>
            <c:showLegendKey val="0"/>
            <c:showVal val="0"/>
            <c:showCatName val="0"/>
            <c:showSerName val="0"/>
            <c:showPercent val="0"/>
            <c:showBubbleSize val="0"/>
            <c:showLeaderLines val="0"/>
          </c:dLbls>
          <c:cat>
            <c:strRef>
              <c:f>Sheet1!$A$2:$A$4</c:f>
              <c:strCache>
                <c:ptCount val="3"/>
                <c:pt idx="0">
                  <c:v>Category 5</c:v>
                </c:pt>
                <c:pt idx="1">
                  <c:v>Category 4</c:v>
                </c:pt>
                <c:pt idx="2">
                  <c:v>Category 3</c:v>
                </c:pt>
              </c:strCache>
            </c:strRef>
          </c:cat>
          <c:val>
            <c:numRef>
              <c:f>Sheet1!$C$2:$C$4</c:f>
              <c:numCache>
                <c:ptCount val="3"/>
                <c:pt idx="0">
                  <c:v>5.000000</c:v>
                </c:pt>
                <c:pt idx="1">
                  <c:v>5.000000</c:v>
                </c:pt>
                <c:pt idx="2">
                  <c:v>3.000000</c:v>
                </c:pt>
              </c:numCache>
            </c:numRef>
          </c:val>
        </c:ser>
        <c:ser>
          <c:idx val="2"/>
          <c:order val="2"/>
          <c:tx>
            <c:strRef>
              <c:f>Sheet1!$D$1</c:f>
              <c:strCache>
                <c:ptCount val="1"/>
                <c:pt idx="0">
                  <c:v>6</c:v>
                </c:pt>
              </c:strCache>
            </c:strRef>
          </c:tx>
          <c:spPr>
            <a:solidFill>
              <a:srgbClr val="BFBFBF"/>
            </a:solidFill>
            <a:ln w="12700" cap="flat">
              <a:noFill/>
              <a:miter lim="400000"/>
            </a:ln>
            <a:effectLst/>
          </c:spPr>
          <c:invertIfNegative val="0"/>
          <c:dLbls>
            <c:numFmt formatCode="0.#" sourceLinked="0"/>
            <c:txPr>
              <a:bodyPr/>
              <a:lstStyle/>
              <a:p>
                <a:pPr>
                  <a:defRPr b="0" i="0" strike="noStrike" sz="2000" u="none">
                    <a:solidFill>
                      <a:srgbClr val="000000"/>
                    </a:solidFill>
                    <a:latin typeface="Calibri"/>
                  </a:defRPr>
                </a:pPr>
              </a:p>
            </c:txPr>
            <c:dLblPos val="outEnd"/>
            <c:showLegendKey val="0"/>
            <c:showVal val="0"/>
            <c:showCatName val="0"/>
            <c:showSerName val="0"/>
            <c:showPercent val="0"/>
            <c:showBubbleSize val="0"/>
            <c:showLeaderLines val="0"/>
          </c:dLbls>
          <c:cat>
            <c:strRef>
              <c:f>Sheet1!$A$2:$A$4</c:f>
              <c:strCache>
                <c:ptCount val="3"/>
                <c:pt idx="0">
                  <c:v>Category 5</c:v>
                </c:pt>
                <c:pt idx="1">
                  <c:v>Category 4</c:v>
                </c:pt>
                <c:pt idx="2">
                  <c:v>Category 3</c:v>
                </c:pt>
              </c:strCache>
            </c:strRef>
          </c:cat>
          <c:val>
            <c:numRef>
              <c:f>Sheet1!$D$2:$D$4</c:f>
              <c:numCache>
                <c:ptCount val="3"/>
                <c:pt idx="0">
                  <c:v>4.500000</c:v>
                </c:pt>
                <c:pt idx="1">
                  <c:v>4.500000</c:v>
                </c:pt>
                <c:pt idx="2">
                  <c:v>3.500000</c:v>
                </c:pt>
              </c:numCache>
            </c:numRef>
          </c:val>
        </c:ser>
        <c:gapWidth val="262"/>
        <c:overlap val="0"/>
        <c:axId val="2094734552"/>
        <c:axId val="2094734553"/>
      </c:barChart>
      <c:catAx>
        <c:axId val="2094734552"/>
        <c:scaling>
          <c:orientation val="minMax"/>
        </c:scaling>
        <c:delete val="0"/>
        <c:axPos val="b"/>
        <c:numFmt formatCode="General" sourceLinked="0"/>
        <c:majorTickMark val="none"/>
        <c:minorTickMark val="none"/>
        <c:tickLblPos val="low"/>
        <c:spPr>
          <a:ln w="12700" cap="flat">
            <a:noFill/>
            <a:prstDash val="solid"/>
            <a:round/>
          </a:ln>
        </c:spPr>
        <c:txPr>
          <a:bodyPr rot="0"/>
          <a:lstStyle/>
          <a:p>
            <a:pPr>
              <a:defRPr b="0" i="0" strike="noStrike" sz="2400" u="none">
                <a:solidFill>
                  <a:srgbClr val="102D69"/>
                </a:solidFill>
                <a:latin typeface="Helvetica"/>
              </a:defRPr>
            </a:pPr>
          </a:p>
        </c:txPr>
        <c:crossAx val="2094734553"/>
        <c:crosses val="autoZero"/>
        <c:auto val="1"/>
        <c:lblAlgn val="ctr"/>
        <c:noMultiLvlLbl val="1"/>
      </c:catAx>
      <c:valAx>
        <c:axId val="2094734553"/>
        <c:scaling>
          <c:orientation val="minMax"/>
        </c:scaling>
        <c:delete val="0"/>
        <c:axPos val="l"/>
        <c:majorGridlines>
          <c:spPr>
            <a:ln w="12700" cap="flat">
              <a:solidFill>
                <a:srgbClr val="D9D9D9"/>
              </a:solidFill>
              <a:prstDash val="solid"/>
              <a:round/>
            </a:ln>
          </c:spPr>
        </c:majorGridlines>
        <c:numFmt formatCode="0.#" sourceLinked="0"/>
        <c:majorTickMark val="none"/>
        <c:minorTickMark val="none"/>
        <c:tickLblPos val="nextTo"/>
        <c:spPr>
          <a:ln w="12700" cap="flat">
            <a:noFill/>
            <a:prstDash val="solid"/>
            <a:round/>
          </a:ln>
        </c:spPr>
        <c:txPr>
          <a:bodyPr rot="0"/>
          <a:lstStyle/>
          <a:p>
            <a:pPr>
              <a:defRPr b="0" i="0" strike="noStrike" sz="2400" u="none">
                <a:solidFill>
                  <a:srgbClr val="102D69"/>
                </a:solidFill>
                <a:latin typeface="Helvetica"/>
              </a:defRPr>
            </a:pPr>
          </a:p>
        </c:txPr>
        <c:crossAx val="2094734552"/>
        <c:crosses val="autoZero"/>
        <c:crossBetween val="between"/>
        <c:majorUnit val="1.25"/>
        <c:minorUnit val="0.625"/>
      </c:valAx>
      <c:spPr>
        <a:noFill/>
        <a:ln w="12700" cap="flat">
          <a:noFill/>
          <a:miter lim="400000"/>
        </a:ln>
        <a:effectLst/>
      </c:spPr>
    </c:plotArea>
    <c:legend>
      <c:legendPos val="b"/>
      <c:layout>
        <c:manualLayout>
          <c:xMode val="edge"/>
          <c:yMode val="edge"/>
          <c:x val="0.260763"/>
          <c:y val="0.939803"/>
          <c:w val="0.530197"/>
          <c:h val="0.0601969"/>
        </c:manualLayout>
      </c:layout>
      <c:overlay val="1"/>
      <c:spPr>
        <a:noFill/>
        <a:ln w="12700" cap="flat">
          <a:noFill/>
          <a:miter lim="400000"/>
        </a:ln>
        <a:effectLst/>
      </c:spPr>
      <c:txPr>
        <a:bodyPr rot="0"/>
        <a:lstStyle/>
        <a:p>
          <a:pPr>
            <a:defRPr b="0" i="0" strike="noStrike" sz="2400" u="none">
              <a:solidFill>
                <a:srgbClr val="595959"/>
              </a:solidFill>
              <a:latin typeface="HSE Sans Regular"/>
            </a:defRPr>
          </a:pPr>
        </a:p>
      </c:txPr>
    </c:legend>
    <c:plotVisOnly val="1"/>
    <c:dispBlanksAs val="gap"/>
  </c:chart>
  <c:spPr>
    <a:noFill/>
    <a:ln>
      <a:noFill/>
    </a:ln>
    <a:effectLst/>
  </c:sp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1"/>
  <c:roundedCorners val="0"/>
  <c:chart>
    <c:title>
      <c:tx>
        <c:rich>
          <a:bodyPr rot="0"/>
          <a:lstStyle/>
          <a:p>
            <a:pPr>
              <a:defRPr b="0" i="0" strike="noStrike" sz="3200" u="none">
                <a:solidFill>
                  <a:srgbClr val="102D69"/>
                </a:solidFill>
                <a:latin typeface="Helvetica"/>
              </a:defRPr>
            </a:pPr>
            <a:r>
              <a:rPr b="0" i="0" strike="noStrike" sz="3200" u="none">
                <a:solidFill>
                  <a:srgbClr val="102D69"/>
                </a:solidFill>
                <a:latin typeface="Helvetica"/>
              </a:rPr>
              <a:t>Название графика (16pt)</a:t>
            </a:r>
          </a:p>
        </c:rich>
      </c:tx>
      <c:layout>
        <c:manualLayout>
          <c:xMode val="edge"/>
          <c:yMode val="edge"/>
          <c:x val="0.315087"/>
          <c:y val="0"/>
          <c:w val="0.369826"/>
          <c:h val="0.10187"/>
        </c:manualLayout>
      </c:layout>
      <c:overlay val="1"/>
      <c:spPr>
        <a:noFill/>
        <a:effectLst/>
      </c:spPr>
    </c:title>
    <c:autoTitleDeleted val="1"/>
    <c:plotArea>
      <c:layout>
        <c:manualLayout>
          <c:layoutTarget val="inner"/>
          <c:xMode val="edge"/>
          <c:yMode val="edge"/>
          <c:x val="0.132827"/>
          <c:y val="0.10187"/>
          <c:w val="0.860135"/>
          <c:h val="0.722505"/>
        </c:manualLayout>
      </c:layout>
      <c:barChart>
        <c:barDir val="bar"/>
        <c:grouping val="clustered"/>
        <c:varyColors val="0"/>
        <c:ser>
          <c:idx val="0"/>
          <c:order val="0"/>
          <c:tx>
            <c:strRef>
              <c:f>Sheet1!$B$1</c:f>
              <c:strCache>
                <c:ptCount val="1"/>
                <c:pt idx="0">
                  <c:v>5</c:v>
                </c:pt>
              </c:strCache>
            </c:strRef>
          </c:tx>
          <c:spPr>
            <a:solidFill>
              <a:srgbClr val="172C65"/>
            </a:solidFill>
            <a:ln w="12700" cap="flat">
              <a:noFill/>
              <a:miter lim="400000"/>
            </a:ln>
            <a:effectLst/>
          </c:spPr>
          <c:invertIfNegative val="0"/>
          <c:dLbls>
            <c:numFmt formatCode="0" sourceLinked="0"/>
            <c:txPr>
              <a:bodyPr/>
              <a:lstStyle/>
              <a:p>
                <a:pPr>
                  <a:defRPr b="0" i="0" strike="noStrike" sz="2000" u="none">
                    <a:solidFill>
                      <a:srgbClr val="000000"/>
                    </a:solidFill>
                    <a:latin typeface="Calibri"/>
                  </a:defRPr>
                </a:pPr>
              </a:p>
            </c:txPr>
            <c:dLblPos val="outEnd"/>
            <c:showLegendKey val="0"/>
            <c:showVal val="0"/>
            <c:showCatName val="0"/>
            <c:showSerName val="0"/>
            <c:showPercent val="0"/>
            <c:showBubbleSize val="0"/>
            <c:showLeaderLines val="0"/>
          </c:dLbls>
          <c:cat>
            <c:strRef>
              <c:f>Sheet1!$A$2:$A$4</c:f>
              <c:strCache>
                <c:ptCount val="3"/>
                <c:pt idx="0">
                  <c:v>Category 5</c:v>
                </c:pt>
                <c:pt idx="1">
                  <c:v>Category 4</c:v>
                </c:pt>
                <c:pt idx="2">
                  <c:v>Category 3</c:v>
                </c:pt>
              </c:strCache>
            </c:strRef>
          </c:cat>
          <c:val>
            <c:numRef>
              <c:f>Sheet1!$B$2:$B$4</c:f>
              <c:numCache>
                <c:ptCount val="3"/>
                <c:pt idx="0">
                  <c:v>4.500000</c:v>
                </c:pt>
                <c:pt idx="1">
                  <c:v>4.500000</c:v>
                </c:pt>
                <c:pt idx="2">
                  <c:v>3.500000</c:v>
                </c:pt>
              </c:numCache>
            </c:numRef>
          </c:val>
        </c:ser>
        <c:ser>
          <c:idx val="1"/>
          <c:order val="1"/>
          <c:tx>
            <c:strRef>
              <c:f>Sheet1!$C$1</c:f>
              <c:strCache>
                <c:ptCount val="1"/>
                <c:pt idx="0">
                  <c:v>1</c:v>
                </c:pt>
              </c:strCache>
            </c:strRef>
          </c:tx>
          <c:spPr>
            <a:solidFill>
              <a:srgbClr val="849FCF"/>
            </a:solidFill>
            <a:ln w="12700" cap="flat">
              <a:noFill/>
              <a:miter lim="400000"/>
            </a:ln>
            <a:effectLst/>
          </c:spPr>
          <c:invertIfNegative val="0"/>
          <c:dLbls>
            <c:numFmt formatCode="0.#" sourceLinked="0"/>
            <c:txPr>
              <a:bodyPr/>
              <a:lstStyle/>
              <a:p>
                <a:pPr>
                  <a:defRPr b="0" i="0" strike="noStrike" sz="2000" u="none">
                    <a:solidFill>
                      <a:srgbClr val="000000"/>
                    </a:solidFill>
                    <a:latin typeface="Calibri"/>
                  </a:defRPr>
                </a:pPr>
              </a:p>
            </c:txPr>
            <c:dLblPos val="outEnd"/>
            <c:showLegendKey val="0"/>
            <c:showVal val="0"/>
            <c:showCatName val="0"/>
            <c:showSerName val="0"/>
            <c:showPercent val="0"/>
            <c:showBubbleSize val="0"/>
            <c:showLeaderLines val="0"/>
          </c:dLbls>
          <c:cat>
            <c:strRef>
              <c:f>Sheet1!$A$2:$A$4</c:f>
              <c:strCache>
                <c:ptCount val="3"/>
                <c:pt idx="0">
                  <c:v>Category 5</c:v>
                </c:pt>
                <c:pt idx="1">
                  <c:v>Category 4</c:v>
                </c:pt>
                <c:pt idx="2">
                  <c:v>Category 3</c:v>
                </c:pt>
              </c:strCache>
            </c:strRef>
          </c:cat>
          <c:val>
            <c:numRef>
              <c:f>Sheet1!$C$2:$C$4</c:f>
              <c:numCache>
                <c:ptCount val="3"/>
                <c:pt idx="0">
                  <c:v>5.000000</c:v>
                </c:pt>
                <c:pt idx="1">
                  <c:v>5.000000</c:v>
                </c:pt>
                <c:pt idx="2">
                  <c:v>3.000000</c:v>
                </c:pt>
              </c:numCache>
            </c:numRef>
          </c:val>
        </c:ser>
        <c:ser>
          <c:idx val="2"/>
          <c:order val="2"/>
          <c:tx>
            <c:strRef>
              <c:f>Sheet1!$D$1</c:f>
              <c:strCache>
                <c:ptCount val="1"/>
                <c:pt idx="0">
                  <c:v>6</c:v>
                </c:pt>
              </c:strCache>
            </c:strRef>
          </c:tx>
          <c:spPr>
            <a:solidFill>
              <a:srgbClr val="2C4996"/>
            </a:solidFill>
            <a:ln w="12700" cap="flat">
              <a:noFill/>
              <a:miter lim="400000"/>
            </a:ln>
            <a:effectLst/>
          </c:spPr>
          <c:invertIfNegative val="0"/>
          <c:dLbls>
            <c:numFmt formatCode="0.#" sourceLinked="0"/>
            <c:txPr>
              <a:bodyPr/>
              <a:lstStyle/>
              <a:p>
                <a:pPr>
                  <a:defRPr b="0" i="0" strike="noStrike" sz="2000" u="none">
                    <a:solidFill>
                      <a:srgbClr val="000000"/>
                    </a:solidFill>
                    <a:latin typeface="Calibri"/>
                  </a:defRPr>
                </a:pPr>
              </a:p>
            </c:txPr>
            <c:dLblPos val="outEnd"/>
            <c:showLegendKey val="0"/>
            <c:showVal val="0"/>
            <c:showCatName val="0"/>
            <c:showSerName val="0"/>
            <c:showPercent val="0"/>
            <c:showBubbleSize val="0"/>
            <c:showLeaderLines val="0"/>
          </c:dLbls>
          <c:cat>
            <c:strRef>
              <c:f>Sheet1!$A$2:$A$4</c:f>
              <c:strCache>
                <c:ptCount val="3"/>
                <c:pt idx="0">
                  <c:v>Category 5</c:v>
                </c:pt>
                <c:pt idx="1">
                  <c:v>Category 4</c:v>
                </c:pt>
                <c:pt idx="2">
                  <c:v>Category 3</c:v>
                </c:pt>
              </c:strCache>
            </c:strRef>
          </c:cat>
          <c:val>
            <c:numRef>
              <c:f>Sheet1!$D$2:$D$4</c:f>
              <c:numCache>
                <c:ptCount val="3"/>
                <c:pt idx="0">
                  <c:v>4.500000</c:v>
                </c:pt>
                <c:pt idx="1">
                  <c:v>4.500000</c:v>
                </c:pt>
                <c:pt idx="2">
                  <c:v>3.500000</c:v>
                </c:pt>
              </c:numCache>
            </c:numRef>
          </c:val>
        </c:ser>
        <c:gapWidth val="262"/>
        <c:overlap val="0"/>
        <c:axId val="2094734552"/>
        <c:axId val="2094734553"/>
      </c:barChart>
      <c:catAx>
        <c:axId val="2094734552"/>
        <c:scaling>
          <c:orientation val="maxMin"/>
        </c:scaling>
        <c:delete val="0"/>
        <c:axPos val="l"/>
        <c:numFmt formatCode="General" sourceLinked="0"/>
        <c:majorTickMark val="none"/>
        <c:minorTickMark val="none"/>
        <c:tickLblPos val="nextTo"/>
        <c:spPr>
          <a:ln w="12700" cap="flat">
            <a:noFill/>
            <a:prstDash val="solid"/>
            <a:round/>
          </a:ln>
        </c:spPr>
        <c:txPr>
          <a:bodyPr rot="0"/>
          <a:lstStyle/>
          <a:p>
            <a:pPr>
              <a:defRPr b="0" i="0" strike="noStrike" sz="2400" u="none">
                <a:solidFill>
                  <a:srgbClr val="102D69"/>
                </a:solidFill>
                <a:latin typeface="Helvetica"/>
              </a:defRPr>
            </a:pPr>
          </a:p>
        </c:txPr>
        <c:crossAx val="2094734553"/>
        <c:crosses val="autoZero"/>
        <c:auto val="1"/>
        <c:lblAlgn val="ctr"/>
        <c:noMultiLvlLbl val="1"/>
      </c:catAx>
      <c:valAx>
        <c:axId val="2094734553"/>
        <c:scaling>
          <c:orientation val="minMax"/>
        </c:scaling>
        <c:delete val="0"/>
        <c:axPos val="b"/>
        <c:majorGridlines>
          <c:spPr>
            <a:ln w="12700" cap="flat">
              <a:solidFill>
                <a:srgbClr val="D9D9D9"/>
              </a:solidFill>
              <a:prstDash val="solid"/>
              <a:round/>
            </a:ln>
          </c:spPr>
        </c:majorGridlines>
        <c:numFmt formatCode="0.#" sourceLinked="0"/>
        <c:majorTickMark val="none"/>
        <c:minorTickMark val="none"/>
        <c:tickLblPos val="high"/>
        <c:spPr>
          <a:ln w="12700" cap="flat">
            <a:noFill/>
            <a:prstDash val="solid"/>
            <a:round/>
          </a:ln>
        </c:spPr>
        <c:txPr>
          <a:bodyPr rot="0"/>
          <a:lstStyle/>
          <a:p>
            <a:pPr>
              <a:defRPr b="0" i="0" strike="noStrike" sz="2400" u="none">
                <a:solidFill>
                  <a:srgbClr val="102D69"/>
                </a:solidFill>
                <a:latin typeface="Helvetica"/>
              </a:defRPr>
            </a:pPr>
          </a:p>
        </c:txPr>
        <c:crossAx val="2094734552"/>
        <c:crosses val="autoZero"/>
        <c:crossBetween val="between"/>
        <c:majorUnit val="1.25"/>
        <c:minorUnit val="0.625"/>
      </c:valAx>
      <c:spPr>
        <a:noFill/>
        <a:ln w="12700" cap="flat">
          <a:noFill/>
          <a:miter lim="400000"/>
        </a:ln>
        <a:effectLst/>
      </c:spPr>
    </c:plotArea>
    <c:legend>
      <c:legendPos val="b"/>
      <c:layout>
        <c:manualLayout>
          <c:xMode val="edge"/>
          <c:yMode val="edge"/>
          <c:x val="0.297595"/>
          <c:y val="0.943407"/>
          <c:w val="0.512471"/>
          <c:h val="0.0565932"/>
        </c:manualLayout>
      </c:layout>
      <c:overlay val="1"/>
      <c:spPr>
        <a:noFill/>
        <a:ln w="12700" cap="flat">
          <a:noFill/>
          <a:miter lim="400000"/>
        </a:ln>
        <a:effectLst/>
      </c:spPr>
      <c:txPr>
        <a:bodyPr rot="0"/>
        <a:lstStyle/>
        <a:p>
          <a:pPr>
            <a:defRPr b="0" i="0" strike="noStrike" sz="2400" u="none">
              <a:solidFill>
                <a:srgbClr val="595959"/>
              </a:solidFill>
              <a:latin typeface="Helvetica"/>
            </a:defRPr>
          </a:pPr>
        </a:p>
      </c:txPr>
    </c:legend>
    <c:plotVisOnly val="1"/>
    <c:dispBlanksAs val="gap"/>
  </c:chart>
  <c:spPr>
    <a:noFill/>
    <a:ln>
      <a:noFill/>
    </a:ln>
    <a:effectLst/>
  </c:sp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1"/>
  <c:roundedCorners val="0"/>
  <c:chart>
    <c:title>
      <c:tx>
        <c:rich>
          <a:bodyPr rot="0"/>
          <a:lstStyle/>
          <a:p>
            <a:pPr>
              <a:defRPr b="0" i="0" strike="noStrike" sz="3200" u="none">
                <a:solidFill>
                  <a:srgbClr val="102D69"/>
                </a:solidFill>
                <a:latin typeface="Helvetica"/>
              </a:defRPr>
            </a:pPr>
            <a:r>
              <a:rPr b="0" i="0" strike="noStrike" sz="3200" u="none">
                <a:solidFill>
                  <a:srgbClr val="102D69"/>
                </a:solidFill>
                <a:latin typeface="Helvetica"/>
              </a:rPr>
              <a:t>Название графика (16pt)</a:t>
            </a:r>
          </a:p>
        </c:rich>
      </c:tx>
      <c:layout>
        <c:manualLayout>
          <c:xMode val="edge"/>
          <c:yMode val="edge"/>
          <c:x val="0.166309"/>
          <c:y val="0"/>
          <c:w val="0.667382"/>
          <c:h val="0.0746413"/>
        </c:manualLayout>
      </c:layout>
      <c:overlay val="1"/>
      <c:spPr>
        <a:noFill/>
        <a:effectLst/>
      </c:spPr>
    </c:title>
    <c:autoTitleDeleted val="1"/>
    <c:plotArea>
      <c:layout>
        <c:manualLayout>
          <c:layoutTarget val="inner"/>
          <c:xMode val="edge"/>
          <c:yMode val="edge"/>
          <c:x val="0.005"/>
          <c:y val="0.0746413"/>
          <c:w val="0.99"/>
          <c:h val="0.830754"/>
        </c:manualLayout>
      </c:layout>
      <c:pieChart>
        <c:varyColors val="0"/>
        <c:ser>
          <c:idx val="0"/>
          <c:order val="0"/>
          <c:tx>
            <c:strRef>
              <c:f>Sheet1!$A$2</c:f>
              <c:strCache>
                <c:ptCount val="1"/>
                <c:pt idx="0">
                  <c:v>Sales</c:v>
                </c:pt>
              </c:strCache>
            </c:strRef>
          </c:tx>
          <c:spPr>
            <a:solidFill>
              <a:srgbClr val="102D69"/>
            </a:solidFill>
            <a:ln w="12700" cap="flat">
              <a:noFill/>
              <a:miter lim="400000"/>
            </a:ln>
            <a:effectLst/>
          </c:spPr>
          <c:explosion val="0"/>
          <c:dPt>
            <c:idx val="0"/>
            <c:explosion val="0"/>
            <c:spPr>
              <a:solidFill>
                <a:srgbClr val="102D69"/>
              </a:solidFill>
              <a:ln w="12700" cap="flat">
                <a:noFill/>
                <a:miter lim="400000"/>
              </a:ln>
              <a:effectLst/>
            </c:spPr>
          </c:dPt>
          <c:dPt>
            <c:idx val="1"/>
            <c:explosion val="0"/>
            <c:spPr>
              <a:solidFill>
                <a:srgbClr val="1656A6"/>
              </a:solidFill>
              <a:ln w="12700" cap="flat">
                <a:noFill/>
                <a:miter lim="400000"/>
              </a:ln>
              <a:effectLst/>
            </c:spPr>
          </c:dPt>
          <c:dPt>
            <c:idx val="2"/>
            <c:explosion val="0"/>
            <c:spPr>
              <a:solidFill>
                <a:srgbClr val="BFBFBF"/>
              </a:solidFill>
              <a:ln w="12700" cap="flat">
                <a:noFill/>
                <a:miter lim="400000"/>
              </a:ln>
              <a:effectLst/>
            </c:spPr>
          </c:dPt>
          <c:dLbls>
            <c:dLbl>
              <c:idx val="0"/>
              <c:numFmt formatCode="0%" sourceLinked="0"/>
              <c:txPr>
                <a:bodyPr/>
                <a:lstStyle/>
                <a:p>
                  <a:pPr>
                    <a:defRPr b="0" i="0" strike="noStrike" sz="3600" u="none">
                      <a:solidFill>
                        <a:srgbClr val="FFFFFF"/>
                      </a:solidFill>
                      <a:latin typeface="Helvetica"/>
                    </a:defRPr>
                  </a:pPr>
                </a:p>
              </c:txPr>
              <c:dLblPos val="inEnd"/>
              <c:showLegendKey val="0"/>
              <c:showVal val="0"/>
              <c:showCatName val="0"/>
              <c:showSerName val="0"/>
              <c:showPercent val="1"/>
              <c:showBubbleSize val="0"/>
            </c:dLbl>
            <c:dLbl>
              <c:idx val="1"/>
              <c:numFmt formatCode="0%" sourceLinked="0"/>
              <c:txPr>
                <a:bodyPr/>
                <a:lstStyle/>
                <a:p>
                  <a:pPr>
                    <a:defRPr b="0" i="0" strike="noStrike" sz="3600" u="none">
                      <a:solidFill>
                        <a:srgbClr val="FFFFFF"/>
                      </a:solidFill>
                      <a:latin typeface="Helvetica"/>
                    </a:defRPr>
                  </a:pPr>
                </a:p>
              </c:txPr>
              <c:dLblPos val="inEnd"/>
              <c:showLegendKey val="0"/>
              <c:showVal val="0"/>
              <c:showCatName val="0"/>
              <c:showSerName val="0"/>
              <c:showPercent val="1"/>
              <c:showBubbleSize val="0"/>
            </c:dLbl>
            <c:dLbl>
              <c:idx val="2"/>
              <c:numFmt formatCode="0%" sourceLinked="0"/>
              <c:txPr>
                <a:bodyPr/>
                <a:lstStyle/>
                <a:p>
                  <a:pPr>
                    <a:defRPr b="0" i="0" strike="noStrike" sz="3600" u="none">
                      <a:solidFill>
                        <a:srgbClr val="FFFFFF"/>
                      </a:solidFill>
                      <a:latin typeface="Helvetica"/>
                    </a:defRPr>
                  </a:pPr>
                </a:p>
              </c:txPr>
              <c:dLblPos val="inEnd"/>
              <c:showLegendKey val="0"/>
              <c:showVal val="0"/>
              <c:showCatName val="0"/>
              <c:showSerName val="0"/>
              <c:showPercent val="1"/>
              <c:showBubbleSize val="0"/>
            </c:dLbl>
            <c:numFmt formatCode="0%" sourceLinked="0"/>
            <c:txPr>
              <a:bodyPr/>
              <a:lstStyle/>
              <a:p>
                <a:pPr>
                  <a:defRPr b="0" i="0" strike="noStrike" sz="3600" u="none">
                    <a:solidFill>
                      <a:srgbClr val="FFFFFF"/>
                    </a:solidFill>
                    <a:latin typeface="Helvetica"/>
                  </a:defRPr>
                </a:pPr>
              </a:p>
            </c:txPr>
            <c:dLblPos val="inEnd"/>
            <c:showLegendKey val="0"/>
            <c:showVal val="0"/>
            <c:showCatName val="0"/>
            <c:showSerName val="0"/>
            <c:showPercent val="1"/>
            <c:showBubbleSize val="0"/>
            <c:showLeaderLines val="1"/>
            <c:leaderLines>
              <c:spPr>
                <a:noFill/>
                <a:ln w="6350" cap="flat">
                  <a:solidFill>
                    <a:srgbClr val="000000"/>
                  </a:solidFill>
                  <a:prstDash val="solid"/>
                  <a:miter lim="400000"/>
                </a:ln>
                <a:effectLst/>
              </c:spPr>
            </c:leaderLines>
          </c:dLbls>
          <c:cat>
            <c:strRef>
              <c:f>Sheet1!$B$1:$D$1</c:f>
              <c:strCache>
                <c:ptCount val="3"/>
                <c:pt idx="0">
                  <c:v>1st Qtr</c:v>
                </c:pt>
                <c:pt idx="1">
                  <c:v>2nd Qtr</c:v>
                </c:pt>
                <c:pt idx="2">
                  <c:v>3rd Qtr</c:v>
                </c:pt>
              </c:strCache>
            </c:strRef>
          </c:cat>
          <c:val>
            <c:numRef>
              <c:f>Sheet1!$B$2:$D$2</c:f>
              <c:numCache>
                <c:ptCount val="3"/>
                <c:pt idx="0">
                  <c:v>8.200000</c:v>
                </c:pt>
                <c:pt idx="1">
                  <c:v>3.200000</c:v>
                </c:pt>
                <c:pt idx="2">
                  <c:v>1.400000</c:v>
                </c:pt>
              </c:numCache>
            </c:numRef>
          </c:val>
        </c:ser>
        <c:firstSliceAng val="0"/>
      </c:pieChart>
      <c:spPr>
        <a:noFill/>
        <a:ln w="12700" cap="flat">
          <a:noFill/>
          <a:miter lim="400000"/>
        </a:ln>
        <a:effectLst/>
      </c:spPr>
    </c:plotArea>
    <c:legend>
      <c:legendPos val="b"/>
      <c:layout>
        <c:manualLayout>
          <c:xMode val="edge"/>
          <c:yMode val="edge"/>
          <c:x val="0.0398689"/>
          <c:y val="0.944208"/>
          <c:w val="0.920262"/>
          <c:h val="0.055792"/>
        </c:manualLayout>
      </c:layout>
      <c:overlay val="1"/>
      <c:spPr>
        <a:noFill/>
        <a:ln w="12700" cap="flat">
          <a:noFill/>
          <a:miter lim="400000"/>
        </a:ln>
        <a:effectLst/>
      </c:spPr>
      <c:txPr>
        <a:bodyPr rot="0"/>
        <a:lstStyle/>
        <a:p>
          <a:pPr>
            <a:defRPr b="0" i="0" strike="noStrike" sz="2400" u="none">
              <a:solidFill>
                <a:srgbClr val="595959"/>
              </a:solidFill>
              <a:latin typeface="Helvetica"/>
            </a:defRPr>
          </a:pPr>
        </a:p>
      </c:txPr>
    </c:legend>
    <c:plotVisOnly val="1"/>
    <c:dispBlanksAs val="gap"/>
  </c:chart>
  <c:spPr>
    <a:noFill/>
    <a:ln>
      <a:noFill/>
    </a:ln>
    <a:effectLst/>
  </c:sp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1"/>
  <c:roundedCorners val="0"/>
  <c:chart>
    <c:title>
      <c:tx>
        <c:rich>
          <a:bodyPr rot="0"/>
          <a:lstStyle/>
          <a:p>
            <a:pPr>
              <a:defRPr b="0" i="0" strike="noStrike" sz="3200" u="none">
                <a:solidFill>
                  <a:srgbClr val="172C65"/>
                </a:solidFill>
                <a:latin typeface="Helvetica"/>
              </a:defRPr>
            </a:pPr>
            <a:r>
              <a:rPr b="0" i="0" strike="noStrike" sz="3200" u="none">
                <a:solidFill>
                  <a:srgbClr val="172C65"/>
                </a:solidFill>
                <a:latin typeface="Helvetica"/>
              </a:rPr>
              <a:t>Название графика (16pt)</a:t>
            </a:r>
          </a:p>
        </c:rich>
      </c:tx>
      <c:layout>
        <c:manualLayout>
          <c:xMode val="edge"/>
          <c:yMode val="edge"/>
          <c:x val="0.32674"/>
          <c:y val="0"/>
          <c:w val="0.346521"/>
          <c:h val="0.100357"/>
        </c:manualLayout>
      </c:layout>
      <c:overlay val="1"/>
      <c:spPr>
        <a:noFill/>
        <a:effectLst/>
      </c:spPr>
    </c:title>
    <c:autoTitleDeleted val="1"/>
    <c:plotArea>
      <c:layout>
        <c:manualLayout>
          <c:layoutTarget val="inner"/>
          <c:xMode val="edge"/>
          <c:yMode val="edge"/>
          <c:x val="0.0622393"/>
          <c:y val="0.100357"/>
          <c:w val="0.932761"/>
          <c:h val="0.68879"/>
        </c:manualLayout>
      </c:layout>
      <c:lineChart>
        <c:grouping val="standard"/>
        <c:varyColors val="0"/>
        <c:ser>
          <c:idx val="0"/>
          <c:order val="0"/>
          <c:tx>
            <c:strRef>
              <c:f>Sheet1!$B$1</c:f>
              <c:strCache>
                <c:ptCount val="1"/>
                <c:pt idx="0">
                  <c:v>Series 1</c:v>
                </c:pt>
              </c:strCache>
            </c:strRef>
          </c:tx>
          <c:spPr>
            <a:solidFill>
              <a:schemeClr val="accent1"/>
            </a:solidFill>
            <a:ln w="31750" cap="flat">
              <a:solidFill>
                <a:schemeClr val="accent1"/>
              </a:solidFill>
              <a:prstDash val="solid"/>
              <a:miter lim="800000"/>
            </a:ln>
            <a:effectLst/>
          </c:spPr>
          <c:marker>
            <c:symbol val="circle"/>
            <c:size val="6"/>
            <c:spPr>
              <a:solidFill>
                <a:schemeClr val="accent1"/>
              </a:solidFill>
              <a:ln w="6350" cap="flat">
                <a:solidFill>
                  <a:schemeClr val="accent1"/>
                </a:solidFill>
                <a:prstDash val="solid"/>
                <a:miter lim="800000"/>
              </a:ln>
              <a:effectLst/>
            </c:spPr>
          </c:marker>
          <c:dLbls>
            <c:numFmt formatCode="0.#" sourceLinked="0"/>
            <c:txPr>
              <a:bodyPr/>
              <a:lstStyle/>
              <a:p>
                <a:pPr>
                  <a:defRPr b="0" i="0" strike="noStrike" sz="3600" u="none">
                    <a:solidFill>
                      <a:srgbClr val="000000"/>
                    </a:solidFill>
                    <a:latin typeface="Helvetica"/>
                  </a:defRPr>
                </a:pPr>
              </a:p>
            </c:txPr>
            <c:dLblPos val="t"/>
            <c:showLegendKey val="0"/>
            <c:showVal val="0"/>
            <c:showCatName val="0"/>
            <c:showSerName val="0"/>
            <c:showPercent val="0"/>
            <c:showBubbleSize val="0"/>
            <c:showLeaderLines val="0"/>
          </c:dLbls>
          <c:cat>
            <c:strRef>
              <c:f>Sheet1!$A$2:$A$4</c:f>
              <c:strCache>
                <c:ptCount val="3"/>
                <c:pt idx="0">
                  <c:v>Category 1</c:v>
                </c:pt>
                <c:pt idx="1">
                  <c:v>Category 2</c:v>
                </c:pt>
                <c:pt idx="2">
                  <c:v>Category 3</c:v>
                </c:pt>
              </c:strCache>
            </c:strRef>
          </c:cat>
          <c:val>
            <c:numRef>
              <c:f>Sheet1!$B$2:$B$4</c:f>
              <c:numCache>
                <c:ptCount val="3"/>
                <c:pt idx="0">
                  <c:v>4.300000</c:v>
                </c:pt>
                <c:pt idx="1">
                  <c:v>2.500000</c:v>
                </c:pt>
                <c:pt idx="2">
                  <c:v>3.500000</c:v>
                </c:pt>
              </c:numCache>
            </c:numRef>
          </c:val>
          <c:smooth val="0"/>
        </c:ser>
        <c:ser>
          <c:idx val="1"/>
          <c:order val="1"/>
          <c:tx>
            <c:strRef>
              <c:f>Sheet1!$C$1</c:f>
              <c:strCache>
                <c:ptCount val="1"/>
                <c:pt idx="0">
                  <c:v>Series 2</c:v>
                </c:pt>
              </c:strCache>
            </c:strRef>
          </c:tx>
          <c:spPr>
            <a:solidFill>
              <a:srgbClr val="BFBFBF"/>
            </a:solidFill>
            <a:ln w="31750" cap="flat">
              <a:solidFill>
                <a:srgbClr val="BFBFBF"/>
              </a:solidFill>
              <a:prstDash val="solid"/>
              <a:miter lim="800000"/>
            </a:ln>
            <a:effectLst/>
          </c:spPr>
          <c:marker>
            <c:symbol val="circle"/>
            <c:size val="6"/>
            <c:spPr>
              <a:solidFill>
                <a:srgbClr val="BFBFBF"/>
              </a:solidFill>
              <a:ln w="6350" cap="flat">
                <a:solidFill>
                  <a:srgbClr val="BFBFBF"/>
                </a:solidFill>
                <a:prstDash val="solid"/>
                <a:miter lim="800000"/>
              </a:ln>
              <a:effectLst/>
            </c:spPr>
          </c:marker>
          <c:dLbls>
            <c:numFmt formatCode="0.#" sourceLinked="0"/>
            <c:txPr>
              <a:bodyPr/>
              <a:lstStyle/>
              <a:p>
                <a:pPr>
                  <a:defRPr b="0" i="0" strike="noStrike" sz="3600" u="none">
                    <a:solidFill>
                      <a:srgbClr val="000000"/>
                    </a:solidFill>
                    <a:latin typeface="Helvetica"/>
                  </a:defRPr>
                </a:pPr>
              </a:p>
            </c:txPr>
            <c:dLblPos val="t"/>
            <c:showLegendKey val="0"/>
            <c:showVal val="0"/>
            <c:showCatName val="0"/>
            <c:showSerName val="0"/>
            <c:showPercent val="0"/>
            <c:showBubbleSize val="0"/>
            <c:showLeaderLines val="0"/>
          </c:dLbls>
          <c:cat>
            <c:strRef>
              <c:f>Sheet1!$A$2:$A$4</c:f>
              <c:strCache>
                <c:ptCount val="3"/>
                <c:pt idx="0">
                  <c:v>Category 1</c:v>
                </c:pt>
                <c:pt idx="1">
                  <c:v>Category 2</c:v>
                </c:pt>
                <c:pt idx="2">
                  <c:v>Category 3</c:v>
                </c:pt>
              </c:strCache>
            </c:strRef>
          </c:cat>
          <c:val>
            <c:numRef>
              <c:f>Sheet1!$C$2:$C$4</c:f>
              <c:numCache>
                <c:ptCount val="3"/>
                <c:pt idx="0">
                  <c:v>2.400000</c:v>
                </c:pt>
                <c:pt idx="1">
                  <c:v>10.000000</c:v>
                </c:pt>
                <c:pt idx="2">
                  <c:v>1.800000</c:v>
                </c:pt>
              </c:numCache>
            </c:numRef>
          </c:val>
          <c:smooth val="0"/>
        </c:ser>
        <c:ser>
          <c:idx val="2"/>
          <c:order val="2"/>
          <c:tx>
            <c:strRef>
              <c:f>Sheet1!$D$1</c:f>
              <c:strCache>
                <c:ptCount val="1"/>
                <c:pt idx="0">
                  <c:v>Series 3</c:v>
                </c:pt>
              </c:strCache>
            </c:strRef>
          </c:tx>
          <c:spPr>
            <a:solidFill>
              <a:srgbClr val="172C65"/>
            </a:solidFill>
            <a:ln w="31750" cap="flat">
              <a:solidFill>
                <a:srgbClr val="172C65"/>
              </a:solidFill>
              <a:prstDash val="solid"/>
              <a:miter lim="800000"/>
            </a:ln>
            <a:effectLst/>
          </c:spPr>
          <c:marker>
            <c:symbol val="circle"/>
            <c:size val="6"/>
            <c:spPr>
              <a:solidFill>
                <a:srgbClr val="172C65"/>
              </a:solidFill>
              <a:ln w="6350" cap="flat">
                <a:solidFill>
                  <a:srgbClr val="172C65"/>
                </a:solidFill>
                <a:prstDash val="solid"/>
                <a:miter lim="800000"/>
              </a:ln>
              <a:effectLst/>
            </c:spPr>
          </c:marker>
          <c:dLbls>
            <c:numFmt formatCode="0" sourceLinked="0"/>
            <c:txPr>
              <a:bodyPr/>
              <a:lstStyle/>
              <a:p>
                <a:pPr>
                  <a:defRPr b="0" i="0" strike="noStrike" sz="3600" u="none">
                    <a:solidFill>
                      <a:srgbClr val="000000"/>
                    </a:solidFill>
                    <a:latin typeface="Helvetica"/>
                  </a:defRPr>
                </a:pPr>
              </a:p>
            </c:txPr>
            <c:dLblPos val="t"/>
            <c:showLegendKey val="0"/>
            <c:showVal val="0"/>
            <c:showCatName val="0"/>
            <c:showSerName val="0"/>
            <c:showPercent val="0"/>
            <c:showBubbleSize val="0"/>
            <c:showLeaderLines val="0"/>
          </c:dLbls>
          <c:cat>
            <c:strRef>
              <c:f>Sheet1!$A$2:$A$4</c:f>
              <c:strCache>
                <c:ptCount val="3"/>
                <c:pt idx="0">
                  <c:v>Category 1</c:v>
                </c:pt>
                <c:pt idx="1">
                  <c:v>Category 2</c:v>
                </c:pt>
                <c:pt idx="2">
                  <c:v>Category 3</c:v>
                </c:pt>
              </c:strCache>
            </c:strRef>
          </c:cat>
          <c:val>
            <c:numRef>
              <c:f>Sheet1!$D$2:$D$4</c:f>
              <c:numCache>
                <c:ptCount val="3"/>
                <c:pt idx="0">
                  <c:v>23.000000</c:v>
                </c:pt>
                <c:pt idx="1">
                  <c:v>15.000000</c:v>
                </c:pt>
                <c:pt idx="2">
                  <c:v>8.000000</c:v>
                </c:pt>
              </c:numCache>
            </c:numRef>
          </c:val>
          <c:smooth val="0"/>
        </c:ser>
        <c:ser>
          <c:idx val="3"/>
          <c:order val="3"/>
          <c:tx>
            <c:strRef>
              <c:f>Sheet1!$E$1</c:f>
              <c:strCache>
                <c:ptCount val="1"/>
                <c:pt idx="0">
                  <c:v>Series 12</c:v>
                </c:pt>
              </c:strCache>
            </c:strRef>
          </c:tx>
          <c:spPr>
            <a:solidFill>
              <a:srgbClr val="2C4996"/>
            </a:solidFill>
            <a:ln w="31750" cap="flat">
              <a:solidFill>
                <a:srgbClr val="2C4996"/>
              </a:solidFill>
              <a:prstDash val="solid"/>
              <a:miter lim="800000"/>
            </a:ln>
            <a:effectLst/>
          </c:spPr>
          <c:marker>
            <c:symbol val="circle"/>
            <c:size val="6"/>
            <c:spPr>
              <a:solidFill>
                <a:srgbClr val="2C4996"/>
              </a:solidFill>
              <a:ln w="6350" cap="flat">
                <a:solidFill>
                  <a:srgbClr val="2C4996"/>
                </a:solidFill>
                <a:prstDash val="solid"/>
                <a:miter lim="800000"/>
              </a:ln>
              <a:effectLst/>
            </c:spPr>
          </c:marker>
          <c:dLbls>
            <c:numFmt formatCode="0.#" sourceLinked="0"/>
            <c:txPr>
              <a:bodyPr/>
              <a:lstStyle/>
              <a:p>
                <a:pPr>
                  <a:defRPr b="0" i="0" strike="noStrike" sz="3600" u="none">
                    <a:solidFill>
                      <a:srgbClr val="000000"/>
                    </a:solidFill>
                    <a:latin typeface="Helvetica"/>
                  </a:defRPr>
                </a:pPr>
              </a:p>
            </c:txPr>
            <c:dLblPos val="t"/>
            <c:showLegendKey val="0"/>
            <c:showVal val="0"/>
            <c:showCatName val="0"/>
            <c:showSerName val="0"/>
            <c:showPercent val="0"/>
            <c:showBubbleSize val="0"/>
            <c:showLeaderLines val="0"/>
          </c:dLbls>
          <c:cat>
            <c:strRef>
              <c:f>Sheet1!$A$2:$A$4</c:f>
              <c:strCache>
                <c:ptCount val="3"/>
                <c:pt idx="0">
                  <c:v>Category 1</c:v>
                </c:pt>
                <c:pt idx="1">
                  <c:v>Category 2</c:v>
                </c:pt>
                <c:pt idx="2">
                  <c:v>Category 3</c:v>
                </c:pt>
              </c:strCache>
            </c:strRef>
          </c:cat>
          <c:val>
            <c:numRef>
              <c:f>Sheet1!$E$2:$E$4</c:f>
              <c:numCache>
                <c:ptCount val="3"/>
                <c:pt idx="0">
                  <c:v>4.300000</c:v>
                </c:pt>
                <c:pt idx="1">
                  <c:v>2.500000</c:v>
                </c:pt>
                <c:pt idx="2">
                  <c:v>12.000000</c:v>
                </c:pt>
              </c:numCache>
            </c:numRef>
          </c:val>
          <c:smooth val="0"/>
        </c:ser>
        <c:marker val="1"/>
        <c:axId val="2094734552"/>
        <c:axId val="2094734553"/>
      </c:lineChart>
      <c:catAx>
        <c:axId val="2094734552"/>
        <c:scaling>
          <c:orientation val="minMax"/>
        </c:scaling>
        <c:delete val="0"/>
        <c:axPos val="b"/>
        <c:numFmt formatCode="General" sourceLinked="0"/>
        <c:majorTickMark val="out"/>
        <c:minorTickMark val="none"/>
        <c:tickLblPos val="low"/>
        <c:spPr>
          <a:ln w="12700" cap="flat">
            <a:solidFill>
              <a:srgbClr val="172C65"/>
            </a:solidFill>
            <a:prstDash val="solid"/>
            <a:miter lim="800000"/>
          </a:ln>
        </c:spPr>
        <c:txPr>
          <a:bodyPr rot="0"/>
          <a:lstStyle/>
          <a:p>
            <a:pPr>
              <a:defRPr b="0" i="0" strike="noStrike" sz="2400" u="none">
                <a:solidFill>
                  <a:srgbClr val="172C65"/>
                </a:solidFill>
                <a:latin typeface="Helvetica"/>
              </a:defRPr>
            </a:pPr>
          </a:p>
        </c:txPr>
        <c:crossAx val="2094734553"/>
        <c:crosses val="autoZero"/>
        <c:auto val="1"/>
        <c:lblAlgn val="ctr"/>
        <c:noMultiLvlLbl val="1"/>
      </c:catAx>
      <c:valAx>
        <c:axId val="2094734553"/>
        <c:scaling>
          <c:orientation val="minMax"/>
        </c:scaling>
        <c:delete val="0"/>
        <c:axPos val="l"/>
        <c:majorGridlines>
          <c:spPr>
            <a:ln w="12700" cap="flat">
              <a:solidFill>
                <a:srgbClr val="888888"/>
              </a:solidFill>
              <a:prstDash val="solid"/>
              <a:miter lim="800000"/>
            </a:ln>
          </c:spPr>
        </c:majorGridlines>
        <c:numFmt formatCode="0.#" sourceLinked="0"/>
        <c:majorTickMark val="out"/>
        <c:minorTickMark val="none"/>
        <c:tickLblPos val="nextTo"/>
        <c:spPr>
          <a:ln w="12700" cap="flat">
            <a:solidFill>
              <a:srgbClr val="172C65"/>
            </a:solidFill>
            <a:prstDash val="solid"/>
            <a:miter lim="800000"/>
          </a:ln>
        </c:spPr>
        <c:txPr>
          <a:bodyPr rot="0"/>
          <a:lstStyle/>
          <a:p>
            <a:pPr>
              <a:defRPr b="0" i="0" strike="noStrike" sz="2400" u="none">
                <a:solidFill>
                  <a:srgbClr val="172C65"/>
                </a:solidFill>
                <a:latin typeface="Helvetica"/>
              </a:defRPr>
            </a:pPr>
          </a:p>
        </c:txPr>
        <c:crossAx val="2094734552"/>
        <c:crosses val="autoZero"/>
        <c:crossBetween val="between"/>
        <c:majorUnit val="7.5"/>
        <c:minorUnit val="3.75"/>
      </c:valAx>
      <c:spPr>
        <a:noFill/>
        <a:ln w="12700" cap="flat">
          <a:noFill/>
          <a:miter lim="400000"/>
        </a:ln>
        <a:effectLst/>
      </c:spPr>
    </c:plotArea>
    <c:legend>
      <c:legendPos val="b"/>
      <c:layout>
        <c:manualLayout>
          <c:xMode val="edge"/>
          <c:yMode val="edge"/>
          <c:x val="0.112002"/>
          <c:y val="0.944062"/>
          <c:w val="0.77136"/>
          <c:h val="0.0559381"/>
        </c:manualLayout>
      </c:layout>
      <c:overlay val="1"/>
      <c:spPr>
        <a:noFill/>
        <a:ln w="12700" cap="flat">
          <a:noFill/>
          <a:miter lim="400000"/>
        </a:ln>
        <a:effectLst/>
      </c:spPr>
      <c:txPr>
        <a:bodyPr rot="0"/>
        <a:lstStyle/>
        <a:p>
          <a:pPr>
            <a:defRPr b="0" i="0" strike="noStrike" sz="2400" u="none">
              <a:solidFill>
                <a:srgbClr val="172C65"/>
              </a:solidFill>
              <a:latin typeface="Helvetica"/>
            </a:defRPr>
          </a:pPr>
        </a:p>
      </c:txPr>
    </c:legend>
    <c:plotVisOnly val="1"/>
    <c:dispBlanksAs val="gap"/>
  </c:chart>
  <c:spPr>
    <a:noFill/>
    <a:ln>
      <a:noFill/>
    </a:ln>
    <a:effectLst/>
  </c:sp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1"/>
  <c:roundedCorners val="0"/>
  <c:chart>
    <c:title>
      <c:tx>
        <c:rich>
          <a:bodyPr rot="0"/>
          <a:lstStyle/>
          <a:p>
            <a:pPr>
              <a:defRPr b="0" i="0" strike="noStrike" sz="3200" u="none">
                <a:solidFill>
                  <a:srgbClr val="102D69"/>
                </a:solidFill>
                <a:latin typeface="Helvetica"/>
              </a:defRPr>
            </a:pPr>
            <a:r>
              <a:rPr b="0" i="0" strike="noStrike" sz="3200" u="none">
                <a:solidFill>
                  <a:srgbClr val="102D69"/>
                </a:solidFill>
                <a:latin typeface="Helvetica"/>
              </a:rPr>
              <a:t>Название графика (16pt)</a:t>
            </a:r>
          </a:p>
        </c:rich>
      </c:tx>
      <c:layout>
        <c:manualLayout>
          <c:xMode val="edge"/>
          <c:yMode val="edge"/>
          <c:x val="0.254444"/>
          <c:y val="0"/>
          <c:w val="0.491112"/>
          <c:h val="0.0740693"/>
        </c:manualLayout>
      </c:layout>
      <c:overlay val="1"/>
      <c:spPr>
        <a:noFill/>
        <a:effectLst/>
      </c:spPr>
    </c:title>
    <c:autoTitleDeleted val="1"/>
    <c:plotArea>
      <c:layout>
        <c:manualLayout>
          <c:layoutTarget val="inner"/>
          <c:xMode val="edge"/>
          <c:yMode val="edge"/>
          <c:x val="0.155884"/>
          <c:y val="0.0740693"/>
          <c:w val="0.688231"/>
          <c:h val="0.77011"/>
        </c:manualLayout>
      </c:layout>
      <c:doughnutChart>
        <c:varyColors val="0"/>
        <c:ser>
          <c:idx val="0"/>
          <c:order val="0"/>
          <c:tx>
            <c:strRef>
              <c:f>Sheet1!$A$2</c:f>
              <c:strCache>
                <c:ptCount val="1"/>
                <c:pt idx="0">
                  <c:v>Sales</c:v>
                </c:pt>
              </c:strCache>
            </c:strRef>
          </c:tx>
          <c:spPr>
            <a:solidFill>
              <a:srgbClr val="5E86B8"/>
            </a:solidFill>
            <a:ln w="12700" cap="flat">
              <a:noFill/>
              <a:miter lim="400000"/>
            </a:ln>
            <a:effectLst/>
          </c:spPr>
          <c:explosion val="0"/>
          <c:dPt>
            <c:idx val="0"/>
            <c:explosion val="0"/>
            <c:spPr>
              <a:solidFill>
                <a:srgbClr val="5E86B8"/>
              </a:solidFill>
              <a:ln w="12700" cap="flat">
                <a:noFill/>
                <a:miter lim="400000"/>
              </a:ln>
              <a:effectLst/>
            </c:spPr>
          </c:dPt>
          <c:dPt>
            <c:idx val="1"/>
            <c:explosion val="0"/>
            <c:spPr>
              <a:solidFill>
                <a:srgbClr val="94B9DA"/>
              </a:solidFill>
              <a:ln w="12700" cap="flat">
                <a:noFill/>
                <a:miter lim="400000"/>
              </a:ln>
              <a:effectLst/>
            </c:spPr>
          </c:dPt>
          <c:dPt>
            <c:idx val="2"/>
            <c:explosion val="0"/>
            <c:spPr>
              <a:solidFill>
                <a:srgbClr val="002C64"/>
              </a:solidFill>
              <a:ln w="12700" cap="flat">
                <a:noFill/>
                <a:miter lim="400000"/>
              </a:ln>
              <a:effectLst/>
            </c:spPr>
          </c:dPt>
          <c:dPt>
            <c:idx val="3"/>
            <c:explosion val="0"/>
            <c:spPr>
              <a:solidFill>
                <a:srgbClr val="5B9AD1"/>
              </a:solidFill>
              <a:ln w="6350" cap="flat">
                <a:solidFill>
                  <a:srgbClr val="FFFFFF"/>
                </a:solidFill>
                <a:prstDash val="solid"/>
                <a:miter lim="800000"/>
              </a:ln>
              <a:effectLst/>
            </c:spPr>
          </c:dPt>
          <c:dPt>
            <c:idx val="4"/>
            <c:explosion val="0"/>
            <c:spPr>
              <a:solidFill>
                <a:srgbClr val="00070E"/>
              </a:solidFill>
              <a:ln w="6350" cap="flat">
                <a:solidFill>
                  <a:srgbClr val="FFFFFF"/>
                </a:solidFill>
                <a:prstDash val="solid"/>
                <a:miter lim="800000"/>
              </a:ln>
              <a:effectLst/>
            </c:spPr>
          </c:dPt>
          <c:dPt>
            <c:idx val="5"/>
            <c:explosion val="0"/>
            <c:spPr>
              <a:solidFill>
                <a:srgbClr val="154C90"/>
              </a:solidFill>
              <a:ln w="6350" cap="flat">
                <a:solidFill>
                  <a:srgbClr val="FFFFFF"/>
                </a:solidFill>
                <a:prstDash val="solid"/>
                <a:miter lim="800000"/>
              </a:ln>
              <a:effectLst/>
            </c:spPr>
          </c:dPt>
          <c:dPt>
            <c:idx val="6"/>
            <c:explosion val="0"/>
            <c:spPr>
              <a:solidFill>
                <a:srgbClr val="6F94C1"/>
              </a:solidFill>
              <a:ln w="12700" cap="flat">
                <a:noFill/>
                <a:miter lim="400000"/>
              </a:ln>
              <a:effectLst/>
            </c:spPr>
          </c:dPt>
          <c:dPt>
            <c:idx val="7"/>
            <c:explosion val="0"/>
            <c:spPr>
              <a:solidFill>
                <a:srgbClr val="A1C2DF"/>
              </a:solidFill>
              <a:ln w="12700" cap="flat">
                <a:noFill/>
                <a:miter lim="400000"/>
              </a:ln>
              <a:effectLst/>
            </c:spPr>
          </c:dPt>
          <c:dLbls>
            <c:dLbl>
              <c:idx val="0"/>
              <c:numFmt formatCode="#,##0" sourceLinked="0"/>
              <c:txPr>
                <a:bodyPr/>
                <a:lstStyle/>
                <a:p>
                  <a:pPr>
                    <a:defRPr b="0" i="0" strike="noStrike" sz="2600" u="none">
                      <a:solidFill>
                        <a:srgbClr val="FFFFFF"/>
                      </a:solidFill>
                      <a:latin typeface="HSE Sans Regular"/>
                    </a:defRPr>
                  </a:pPr>
                </a:p>
              </c:txPr>
              <c:showLegendKey val="0"/>
              <c:showVal val="1"/>
              <c:showCatName val="0"/>
              <c:showSerName val="0"/>
              <c:showPercent val="0"/>
              <c:showBubbleSize val="0"/>
            </c:dLbl>
            <c:dLbl>
              <c:idx val="1"/>
              <c:numFmt formatCode="#,##0" sourceLinked="0"/>
              <c:txPr>
                <a:bodyPr/>
                <a:lstStyle/>
                <a:p>
                  <a:pPr>
                    <a:defRPr b="0" i="0" strike="noStrike" sz="2600" u="none">
                      <a:solidFill>
                        <a:srgbClr val="FFFFFF"/>
                      </a:solidFill>
                      <a:latin typeface="HSE Sans Regular"/>
                    </a:defRPr>
                  </a:pPr>
                </a:p>
              </c:txPr>
              <c:showLegendKey val="0"/>
              <c:showVal val="1"/>
              <c:showCatName val="0"/>
              <c:showSerName val="0"/>
              <c:showPercent val="0"/>
              <c:showBubbleSize val="0"/>
            </c:dLbl>
            <c:dLbl>
              <c:idx val="2"/>
              <c:numFmt formatCode="#,##0" sourceLinked="0"/>
              <c:txPr>
                <a:bodyPr/>
                <a:lstStyle/>
                <a:p>
                  <a:pPr>
                    <a:defRPr b="0" i="0" strike="noStrike" sz="2600" u="none">
                      <a:solidFill>
                        <a:srgbClr val="FFFFFF"/>
                      </a:solidFill>
                      <a:latin typeface="HSE Sans Regular"/>
                    </a:defRPr>
                  </a:pPr>
                </a:p>
              </c:txPr>
              <c:showLegendKey val="0"/>
              <c:showVal val="1"/>
              <c:showCatName val="0"/>
              <c:showSerName val="0"/>
              <c:showPercent val="0"/>
              <c:showBubbleSize val="0"/>
            </c:dLbl>
            <c:dLbl>
              <c:idx val="3"/>
              <c:numFmt formatCode="#,##0" sourceLinked="0"/>
              <c:txPr>
                <a:bodyPr/>
                <a:lstStyle/>
                <a:p>
                  <a:pPr>
                    <a:defRPr b="0" i="0" strike="noStrike" sz="2600" u="none">
                      <a:solidFill>
                        <a:srgbClr val="FFFFFF"/>
                      </a:solidFill>
                      <a:latin typeface="HSE Sans Regular"/>
                    </a:defRPr>
                  </a:pPr>
                </a:p>
              </c:txPr>
              <c:showLegendKey val="0"/>
              <c:showVal val="1"/>
              <c:showCatName val="0"/>
              <c:showSerName val="0"/>
              <c:showPercent val="0"/>
              <c:showBubbleSize val="0"/>
            </c:dLbl>
            <c:dLbl>
              <c:idx val="4"/>
              <c:numFmt formatCode="#,##0" sourceLinked="0"/>
              <c:txPr>
                <a:bodyPr/>
                <a:lstStyle/>
                <a:p>
                  <a:pPr>
                    <a:defRPr b="0" i="0" strike="noStrike" sz="2600" u="none">
                      <a:solidFill>
                        <a:srgbClr val="FFFFFF"/>
                      </a:solidFill>
                      <a:latin typeface="HSE Sans Regular"/>
                    </a:defRPr>
                  </a:pPr>
                </a:p>
              </c:txPr>
              <c:showLegendKey val="0"/>
              <c:showVal val="1"/>
              <c:showCatName val="0"/>
              <c:showSerName val="0"/>
              <c:showPercent val="0"/>
              <c:showBubbleSize val="0"/>
            </c:dLbl>
            <c:dLbl>
              <c:idx val="5"/>
              <c:numFmt formatCode="#,##0" sourceLinked="0"/>
              <c:txPr>
                <a:bodyPr/>
                <a:lstStyle/>
                <a:p>
                  <a:pPr>
                    <a:defRPr b="0" i="0" strike="noStrike" sz="2600" u="none">
                      <a:solidFill>
                        <a:srgbClr val="FFFFFF"/>
                      </a:solidFill>
                      <a:latin typeface="HSE Sans Regular"/>
                    </a:defRPr>
                  </a:pPr>
                </a:p>
              </c:txPr>
              <c:showLegendKey val="0"/>
              <c:showVal val="1"/>
              <c:showCatName val="0"/>
              <c:showSerName val="0"/>
              <c:showPercent val="0"/>
              <c:showBubbleSize val="0"/>
            </c:dLbl>
            <c:dLbl>
              <c:idx val="6"/>
              <c:numFmt formatCode="#,##0" sourceLinked="0"/>
              <c:txPr>
                <a:bodyPr/>
                <a:lstStyle/>
                <a:p>
                  <a:pPr>
                    <a:defRPr b="0" i="0" strike="noStrike" sz="2600" u="none">
                      <a:solidFill>
                        <a:srgbClr val="FFFFFF"/>
                      </a:solidFill>
                      <a:latin typeface="HSE Sans Regular"/>
                    </a:defRPr>
                  </a:pPr>
                </a:p>
              </c:txPr>
              <c:showLegendKey val="0"/>
              <c:showVal val="1"/>
              <c:showCatName val="0"/>
              <c:showSerName val="0"/>
              <c:showPercent val="0"/>
              <c:showBubbleSize val="0"/>
            </c:dLbl>
            <c:dLbl>
              <c:idx val="7"/>
              <c:numFmt formatCode="#,##0" sourceLinked="0"/>
              <c:txPr>
                <a:bodyPr/>
                <a:lstStyle/>
                <a:p>
                  <a:pPr>
                    <a:defRPr b="0" i="0" strike="noStrike" sz="2600" u="none">
                      <a:solidFill>
                        <a:srgbClr val="FFFFFF"/>
                      </a:solidFill>
                      <a:latin typeface="HSE Sans Regular"/>
                    </a:defRPr>
                  </a:pPr>
                </a:p>
              </c:txPr>
              <c:showLegendKey val="0"/>
              <c:showVal val="1"/>
              <c:showCatName val="0"/>
              <c:showSerName val="0"/>
              <c:showPercent val="0"/>
              <c:showBubbleSize val="0"/>
            </c:dLbl>
            <c:numFmt formatCode="#,##0" sourceLinked="0"/>
            <c:txPr>
              <a:bodyPr/>
              <a:lstStyle/>
              <a:p>
                <a:pPr>
                  <a:defRPr b="0" i="0" strike="noStrike" sz="2600" u="none">
                    <a:solidFill>
                      <a:srgbClr val="FFFFFF"/>
                    </a:solidFill>
                    <a:latin typeface="HSE Sans Regular"/>
                  </a:defRPr>
                </a:pPr>
              </a:p>
            </c:txPr>
            <c:showLegendKey val="0"/>
            <c:showVal val="1"/>
            <c:showCatName val="0"/>
            <c:showSerName val="0"/>
            <c:showPercent val="0"/>
            <c:showBubbleSize val="0"/>
            <c:showLeaderLines val="0"/>
            <c:leaderLines>
              <c:spPr>
                <a:noFill/>
                <a:ln w="6350" cap="flat">
                  <a:solidFill>
                    <a:srgbClr val="000000"/>
                  </a:solidFill>
                  <a:prstDash val="solid"/>
                  <a:miter lim="400000"/>
                </a:ln>
                <a:effectLst/>
              </c:spPr>
            </c:leaderLines>
          </c:dLbls>
          <c:cat>
            <c:strRef>
              <c:f>Sheet1!$B$1:$D$1</c:f>
              <c:strCache>
                <c:ptCount val="8"/>
                <c:pt idx="0">
                  <c:v>1st Qtr</c:v>
                </c:pt>
                <c:pt idx="1">
                  <c:v>2nd Qtr</c:v>
                </c:pt>
                <c:pt idx="2">
                  <c:v>3rd Qtr</c:v>
                </c:pt>
                <c:pt idx="3">
                  <c:v>4th Qtr</c:v>
                </c:pt>
                <c:pt idx="4">
                  <c:v>1st Qtr</c:v>
                </c:pt>
                <c:pt idx="5">
                  <c:v>2nd Qtr</c:v>
                </c:pt>
                <c:pt idx="6">
                  <c:v>3rd Qtr</c:v>
                </c:pt>
                <c:pt idx="7">
                  <c:v>4th Qtr</c:v>
                </c:pt>
              </c:strCache>
            </c:strRef>
          </c:cat>
          <c:val>
            <c:numRef>
              <c:f>Sheet1!$B$2:$I$2</c:f>
              <c:numCache>
                <c:ptCount val="8"/>
                <c:pt idx="0">
                  <c:v>8.000000</c:v>
                </c:pt>
                <c:pt idx="1">
                  <c:v>3.000000</c:v>
                </c:pt>
                <c:pt idx="2">
                  <c:v>20.000000</c:v>
                </c:pt>
                <c:pt idx="3">
                  <c:v>45.000000</c:v>
                </c:pt>
                <c:pt idx="4">
                  <c:v>15.000000</c:v>
                </c:pt>
                <c:pt idx="5">
                  <c:v>1.000000</c:v>
                </c:pt>
                <c:pt idx="6">
                  <c:v>2.000000</c:v>
                </c:pt>
                <c:pt idx="7">
                  <c:v>7.000000</c:v>
                </c:pt>
              </c:numCache>
            </c:numRef>
          </c:val>
        </c:ser>
        <c:ser>
          <c:idx val="0"/>
          <c:order val="1"/>
          <c:tx>
            <c:strRef>
              <c:f>Sheet1!$A$3</c:f>
              <c:strCache>
                <c:ptCount val="1"/>
                <c:pt idx="1">
                  <c:v>Category 4</c:v>
                </c:pt>
              </c:strCache>
            </c:strRef>
          </c:tx>
          <c:spPr>
            <a:solidFill>
              <a:srgbClr val="5E86B8"/>
            </a:solidFill>
            <a:ln w="12700" cap="flat">
              <a:noFill/>
              <a:miter lim="400000"/>
            </a:ln>
            <a:effectLst/>
          </c:spPr>
          <c:explosion val="0"/>
          <c:dPt>
            <c:idx val="0"/>
            <c:explosion val="0"/>
            <c:spPr>
              <a:solidFill>
                <a:srgbClr val="5E86B8"/>
              </a:solidFill>
              <a:ln w="12700" cap="flat">
                <a:noFill/>
                <a:miter lim="400000"/>
              </a:ln>
              <a:effectLst/>
            </c:spPr>
          </c:dPt>
          <c:dPt>
            <c:idx val="1"/>
            <c:explosion val="0"/>
            <c:spPr>
              <a:solidFill>
                <a:srgbClr val="94B9DA"/>
              </a:solidFill>
              <a:ln w="12700" cap="flat">
                <a:noFill/>
                <a:miter lim="400000"/>
              </a:ln>
              <a:effectLst/>
            </c:spPr>
          </c:dPt>
          <c:dPt>
            <c:idx val="2"/>
            <c:explosion val="0"/>
            <c:spPr>
              <a:solidFill>
                <a:srgbClr val="002C64"/>
              </a:solidFill>
              <a:ln w="12700" cap="flat">
                <a:noFill/>
                <a:miter lim="400000"/>
              </a:ln>
              <a:effectLst/>
            </c:spPr>
          </c:dPt>
          <c:dPt>
            <c:idx val="3"/>
            <c:explosion val="0"/>
            <c:spPr>
              <a:solidFill>
                <a:srgbClr val="5B9AD1"/>
              </a:solidFill>
              <a:ln w="6350" cap="flat">
                <a:solidFill>
                  <a:srgbClr val="FFFFFF"/>
                </a:solidFill>
                <a:prstDash val="solid"/>
                <a:miter lim="800000"/>
              </a:ln>
              <a:effectLst/>
            </c:spPr>
          </c:dPt>
          <c:dPt>
            <c:idx val="4"/>
            <c:explosion val="0"/>
            <c:spPr>
              <a:solidFill>
                <a:srgbClr val="00070E"/>
              </a:solidFill>
              <a:ln w="6350" cap="flat">
                <a:solidFill>
                  <a:srgbClr val="FFFFFF"/>
                </a:solidFill>
                <a:prstDash val="solid"/>
                <a:miter lim="800000"/>
              </a:ln>
              <a:effectLst/>
            </c:spPr>
          </c:dPt>
          <c:dPt>
            <c:idx val="5"/>
            <c:explosion val="0"/>
            <c:spPr>
              <a:solidFill>
                <a:srgbClr val="154C90"/>
              </a:solidFill>
              <a:ln w="6350" cap="flat">
                <a:solidFill>
                  <a:srgbClr val="FFFFFF"/>
                </a:solidFill>
                <a:prstDash val="solid"/>
                <a:miter lim="800000"/>
              </a:ln>
              <a:effectLst/>
            </c:spPr>
          </c:dPt>
          <c:dPt>
            <c:idx val="6"/>
            <c:explosion val="0"/>
            <c:spPr>
              <a:solidFill>
                <a:srgbClr val="6F94C1"/>
              </a:solidFill>
              <a:ln w="12700" cap="flat">
                <a:noFill/>
                <a:miter lim="400000"/>
              </a:ln>
              <a:effectLst/>
            </c:spPr>
          </c:dPt>
          <c:dPt>
            <c:idx val="7"/>
            <c:explosion val="0"/>
            <c:spPr>
              <a:solidFill>
                <a:srgbClr val="A1C2DF"/>
              </a:solidFill>
              <a:ln w="12700" cap="flat">
                <a:noFill/>
                <a:miter lim="400000"/>
              </a:ln>
              <a:effectLst/>
            </c:spPr>
          </c:dPt>
          <c:dLbls>
            <c:dLbl>
              <c:idx val="0"/>
              <c:numFmt formatCode="#,##0" sourceLinked="0"/>
              <c:txPr>
                <a:bodyPr/>
                <a:lstStyle/>
                <a:p>
                  <a:pPr>
                    <a:defRPr b="0" i="0" strike="noStrike" sz="2600" u="none">
                      <a:solidFill>
                        <a:srgbClr val="FFFFFF"/>
                      </a:solidFill>
                      <a:latin typeface="HSE Sans Regular"/>
                    </a:defRPr>
                  </a:pPr>
                </a:p>
              </c:txPr>
              <c:showLegendKey val="0"/>
              <c:showVal val="1"/>
              <c:showCatName val="0"/>
              <c:showSerName val="0"/>
              <c:showPercent val="0"/>
              <c:showBubbleSize val="0"/>
            </c:dLbl>
            <c:dLbl>
              <c:idx val="1"/>
              <c:numFmt formatCode="#,##0" sourceLinked="0"/>
              <c:txPr>
                <a:bodyPr/>
                <a:lstStyle/>
                <a:p>
                  <a:pPr>
                    <a:defRPr b="0" i="0" strike="noStrike" sz="2600" u="none">
                      <a:solidFill>
                        <a:srgbClr val="FFFFFF"/>
                      </a:solidFill>
                      <a:latin typeface="HSE Sans Regular"/>
                    </a:defRPr>
                  </a:pPr>
                </a:p>
              </c:txPr>
              <c:showLegendKey val="0"/>
              <c:showVal val="1"/>
              <c:showCatName val="0"/>
              <c:showSerName val="0"/>
              <c:showPercent val="0"/>
              <c:showBubbleSize val="0"/>
            </c:dLbl>
            <c:dLbl>
              <c:idx val="2"/>
              <c:numFmt formatCode="#,##0" sourceLinked="0"/>
              <c:txPr>
                <a:bodyPr/>
                <a:lstStyle/>
                <a:p>
                  <a:pPr>
                    <a:defRPr b="0" i="0" strike="noStrike" sz="2600" u="none">
                      <a:solidFill>
                        <a:srgbClr val="FFFFFF"/>
                      </a:solidFill>
                      <a:latin typeface="HSE Sans Regular"/>
                    </a:defRPr>
                  </a:pPr>
                </a:p>
              </c:txPr>
              <c:showLegendKey val="0"/>
              <c:showVal val="1"/>
              <c:showCatName val="0"/>
              <c:showSerName val="0"/>
              <c:showPercent val="0"/>
              <c:showBubbleSize val="0"/>
            </c:dLbl>
            <c:dLbl>
              <c:idx val="3"/>
              <c:numFmt formatCode="#,##0" sourceLinked="0"/>
              <c:txPr>
                <a:bodyPr/>
                <a:lstStyle/>
                <a:p>
                  <a:pPr>
                    <a:defRPr b="0" i="0" strike="noStrike" sz="2600" u="none">
                      <a:solidFill>
                        <a:srgbClr val="FFFFFF"/>
                      </a:solidFill>
                      <a:latin typeface="HSE Sans Regular"/>
                    </a:defRPr>
                  </a:pPr>
                </a:p>
              </c:txPr>
              <c:showLegendKey val="0"/>
              <c:showVal val="1"/>
              <c:showCatName val="0"/>
              <c:showSerName val="0"/>
              <c:showPercent val="0"/>
              <c:showBubbleSize val="0"/>
            </c:dLbl>
            <c:dLbl>
              <c:idx val="4"/>
              <c:numFmt formatCode="#,##0" sourceLinked="0"/>
              <c:txPr>
                <a:bodyPr/>
                <a:lstStyle/>
                <a:p>
                  <a:pPr>
                    <a:defRPr b="0" i="0" strike="noStrike" sz="2600" u="none">
                      <a:solidFill>
                        <a:srgbClr val="FFFFFF"/>
                      </a:solidFill>
                      <a:latin typeface="HSE Sans Regular"/>
                    </a:defRPr>
                  </a:pPr>
                </a:p>
              </c:txPr>
              <c:showLegendKey val="0"/>
              <c:showVal val="1"/>
              <c:showCatName val="0"/>
              <c:showSerName val="0"/>
              <c:showPercent val="0"/>
              <c:showBubbleSize val="0"/>
            </c:dLbl>
            <c:dLbl>
              <c:idx val="5"/>
              <c:numFmt formatCode="#,##0" sourceLinked="0"/>
              <c:txPr>
                <a:bodyPr/>
                <a:lstStyle/>
                <a:p>
                  <a:pPr>
                    <a:defRPr b="0" i="0" strike="noStrike" sz="2600" u="none">
                      <a:solidFill>
                        <a:srgbClr val="FFFFFF"/>
                      </a:solidFill>
                      <a:latin typeface="HSE Sans Regular"/>
                    </a:defRPr>
                  </a:pPr>
                </a:p>
              </c:txPr>
              <c:showLegendKey val="0"/>
              <c:showVal val="1"/>
              <c:showCatName val="0"/>
              <c:showSerName val="0"/>
              <c:showPercent val="0"/>
              <c:showBubbleSize val="0"/>
            </c:dLbl>
            <c:dLbl>
              <c:idx val="6"/>
              <c:numFmt formatCode="#,##0" sourceLinked="0"/>
              <c:txPr>
                <a:bodyPr/>
                <a:lstStyle/>
                <a:p>
                  <a:pPr>
                    <a:defRPr b="0" i="0" strike="noStrike" sz="2600" u="none">
                      <a:solidFill>
                        <a:srgbClr val="FFFFFF"/>
                      </a:solidFill>
                      <a:latin typeface="HSE Sans Regular"/>
                    </a:defRPr>
                  </a:pPr>
                </a:p>
              </c:txPr>
              <c:showLegendKey val="0"/>
              <c:showVal val="1"/>
              <c:showCatName val="0"/>
              <c:showSerName val="0"/>
              <c:showPercent val="0"/>
              <c:showBubbleSize val="0"/>
            </c:dLbl>
            <c:dLbl>
              <c:idx val="7"/>
              <c:numFmt formatCode="#,##0" sourceLinked="0"/>
              <c:txPr>
                <a:bodyPr/>
                <a:lstStyle/>
                <a:p>
                  <a:pPr>
                    <a:defRPr b="0" i="0" strike="noStrike" sz="2600" u="none">
                      <a:solidFill>
                        <a:srgbClr val="FFFFFF"/>
                      </a:solidFill>
                      <a:latin typeface="HSE Sans Regular"/>
                    </a:defRPr>
                  </a:pPr>
                </a:p>
              </c:txPr>
              <c:showLegendKey val="0"/>
              <c:showVal val="1"/>
              <c:showCatName val="0"/>
              <c:showSerName val="0"/>
              <c:showPercent val="0"/>
              <c:showBubbleSize val="0"/>
            </c:dLbl>
            <c:numFmt formatCode="#,##0" sourceLinked="0"/>
            <c:txPr>
              <a:bodyPr/>
              <a:lstStyle/>
              <a:p>
                <a:pPr>
                  <a:defRPr b="0" i="0" strike="noStrike" sz="2600" u="none">
                    <a:solidFill>
                      <a:srgbClr val="FFFFFF"/>
                    </a:solidFill>
                    <a:latin typeface="HSE Sans Regular"/>
                  </a:defRPr>
                </a:pPr>
              </a:p>
            </c:txPr>
            <c:showLegendKey val="0"/>
            <c:showVal val="1"/>
            <c:showCatName val="0"/>
            <c:showSerName val="0"/>
            <c:showPercent val="0"/>
            <c:showBubbleSize val="0"/>
            <c:showLeaderLines val="0"/>
            <c:leaderLines>
              <c:spPr>
                <a:noFill/>
                <a:ln w="6350" cap="flat">
                  <a:solidFill>
                    <a:srgbClr val="000000"/>
                  </a:solidFill>
                  <a:prstDash val="solid"/>
                  <a:miter lim="400000"/>
                </a:ln>
                <a:effectLst/>
              </c:spPr>
            </c:leaderLines>
          </c:dLbls>
          <c:cat>
            <c:strRef>
              <c:f>Sheet1!$B$1:$D$1</c:f>
              <c:strCache>
                <c:ptCount val="8"/>
                <c:pt idx="0">
                  <c:v>1st Qtr</c:v>
                </c:pt>
                <c:pt idx="1">
                  <c:v>2nd Qtr</c:v>
                </c:pt>
                <c:pt idx="2">
                  <c:v>3rd Qtr</c:v>
                </c:pt>
                <c:pt idx="3">
                  <c:v>4th Qtr</c:v>
                </c:pt>
                <c:pt idx="4">
                  <c:v>1st Qtr</c:v>
                </c:pt>
                <c:pt idx="5">
                  <c:v>2nd Qtr</c:v>
                </c:pt>
                <c:pt idx="6">
                  <c:v>3rd Qtr</c:v>
                </c:pt>
                <c:pt idx="7">
                  <c:v>4th Qtr</c:v>
                </c:pt>
              </c:strCache>
            </c:strRef>
          </c:cat>
          <c:val>
            <c:numRef>
              <c:f>Sheet1!$B$3:$D$3</c:f>
              <c:numCache>
                <c:ptCount val="3"/>
                <c:pt idx="0">
                  <c:v>5.000000</c:v>
                </c:pt>
                <c:pt idx="1">
                  <c:v>4.500000</c:v>
                </c:pt>
                <c:pt idx="2">
                  <c:v>4.500000</c:v>
                </c:pt>
              </c:numCache>
            </c:numRef>
          </c:val>
        </c:ser>
        <c:ser>
          <c:idx val="0"/>
          <c:order val="2"/>
          <c:tx>
            <c:strRef>
              <c:f>Sheet1!$A$4</c:f>
              <c:strCache>
                <c:ptCount val="1"/>
                <c:pt idx="2">
                  <c:v>Category 3</c:v>
                </c:pt>
              </c:strCache>
            </c:strRef>
          </c:tx>
          <c:spPr>
            <a:solidFill>
              <a:srgbClr val="5E86B8"/>
            </a:solidFill>
            <a:ln w="12700" cap="flat">
              <a:noFill/>
              <a:miter lim="400000"/>
            </a:ln>
            <a:effectLst/>
          </c:spPr>
          <c:explosion val="0"/>
          <c:dPt>
            <c:idx val="0"/>
            <c:explosion val="0"/>
            <c:spPr>
              <a:solidFill>
                <a:srgbClr val="5E86B8"/>
              </a:solidFill>
              <a:ln w="12700" cap="flat">
                <a:noFill/>
                <a:miter lim="400000"/>
              </a:ln>
              <a:effectLst/>
            </c:spPr>
          </c:dPt>
          <c:dPt>
            <c:idx val="1"/>
            <c:explosion val="0"/>
            <c:spPr>
              <a:solidFill>
                <a:srgbClr val="94B9DA"/>
              </a:solidFill>
              <a:ln w="12700" cap="flat">
                <a:noFill/>
                <a:miter lim="400000"/>
              </a:ln>
              <a:effectLst/>
            </c:spPr>
          </c:dPt>
          <c:dPt>
            <c:idx val="2"/>
            <c:explosion val="0"/>
            <c:spPr>
              <a:solidFill>
                <a:srgbClr val="002C64"/>
              </a:solidFill>
              <a:ln w="12700" cap="flat">
                <a:noFill/>
                <a:miter lim="400000"/>
              </a:ln>
              <a:effectLst/>
            </c:spPr>
          </c:dPt>
          <c:dPt>
            <c:idx val="3"/>
            <c:explosion val="0"/>
            <c:spPr>
              <a:solidFill>
                <a:srgbClr val="5B9AD1"/>
              </a:solidFill>
              <a:ln w="6350" cap="flat">
                <a:solidFill>
                  <a:srgbClr val="FFFFFF"/>
                </a:solidFill>
                <a:prstDash val="solid"/>
                <a:miter lim="800000"/>
              </a:ln>
              <a:effectLst/>
            </c:spPr>
          </c:dPt>
          <c:dPt>
            <c:idx val="4"/>
            <c:explosion val="0"/>
            <c:spPr>
              <a:solidFill>
                <a:srgbClr val="00070E"/>
              </a:solidFill>
              <a:ln w="6350" cap="flat">
                <a:solidFill>
                  <a:srgbClr val="FFFFFF"/>
                </a:solidFill>
                <a:prstDash val="solid"/>
                <a:miter lim="800000"/>
              </a:ln>
              <a:effectLst/>
            </c:spPr>
          </c:dPt>
          <c:dPt>
            <c:idx val="5"/>
            <c:explosion val="0"/>
            <c:spPr>
              <a:solidFill>
                <a:srgbClr val="154C90"/>
              </a:solidFill>
              <a:ln w="6350" cap="flat">
                <a:solidFill>
                  <a:srgbClr val="FFFFFF"/>
                </a:solidFill>
                <a:prstDash val="solid"/>
                <a:miter lim="800000"/>
              </a:ln>
              <a:effectLst/>
            </c:spPr>
          </c:dPt>
          <c:dPt>
            <c:idx val="6"/>
            <c:explosion val="0"/>
            <c:spPr>
              <a:solidFill>
                <a:srgbClr val="6F94C1"/>
              </a:solidFill>
              <a:ln w="12700" cap="flat">
                <a:noFill/>
                <a:miter lim="400000"/>
              </a:ln>
              <a:effectLst/>
            </c:spPr>
          </c:dPt>
          <c:dPt>
            <c:idx val="7"/>
            <c:explosion val="0"/>
            <c:spPr>
              <a:solidFill>
                <a:srgbClr val="A1C2DF"/>
              </a:solidFill>
              <a:ln w="12700" cap="flat">
                <a:noFill/>
                <a:miter lim="400000"/>
              </a:ln>
              <a:effectLst/>
            </c:spPr>
          </c:dPt>
          <c:dLbls>
            <c:dLbl>
              <c:idx val="0"/>
              <c:numFmt formatCode="#,##0" sourceLinked="0"/>
              <c:txPr>
                <a:bodyPr/>
                <a:lstStyle/>
                <a:p>
                  <a:pPr>
                    <a:defRPr b="0" i="0" strike="noStrike" sz="2600" u="none">
                      <a:solidFill>
                        <a:srgbClr val="FFFFFF"/>
                      </a:solidFill>
                      <a:latin typeface="HSE Sans Regular"/>
                    </a:defRPr>
                  </a:pPr>
                </a:p>
              </c:txPr>
              <c:showLegendKey val="0"/>
              <c:showVal val="1"/>
              <c:showCatName val="0"/>
              <c:showSerName val="0"/>
              <c:showPercent val="0"/>
              <c:showBubbleSize val="0"/>
            </c:dLbl>
            <c:dLbl>
              <c:idx val="1"/>
              <c:numFmt formatCode="#,##0" sourceLinked="0"/>
              <c:txPr>
                <a:bodyPr/>
                <a:lstStyle/>
                <a:p>
                  <a:pPr>
                    <a:defRPr b="0" i="0" strike="noStrike" sz="2600" u="none">
                      <a:solidFill>
                        <a:srgbClr val="FFFFFF"/>
                      </a:solidFill>
                      <a:latin typeface="HSE Sans Regular"/>
                    </a:defRPr>
                  </a:pPr>
                </a:p>
              </c:txPr>
              <c:showLegendKey val="0"/>
              <c:showVal val="1"/>
              <c:showCatName val="0"/>
              <c:showSerName val="0"/>
              <c:showPercent val="0"/>
              <c:showBubbleSize val="0"/>
            </c:dLbl>
            <c:dLbl>
              <c:idx val="2"/>
              <c:numFmt formatCode="#,##0" sourceLinked="0"/>
              <c:txPr>
                <a:bodyPr/>
                <a:lstStyle/>
                <a:p>
                  <a:pPr>
                    <a:defRPr b="0" i="0" strike="noStrike" sz="2600" u="none">
                      <a:solidFill>
                        <a:srgbClr val="FFFFFF"/>
                      </a:solidFill>
                      <a:latin typeface="HSE Sans Regular"/>
                    </a:defRPr>
                  </a:pPr>
                </a:p>
              </c:txPr>
              <c:showLegendKey val="0"/>
              <c:showVal val="1"/>
              <c:showCatName val="0"/>
              <c:showSerName val="0"/>
              <c:showPercent val="0"/>
              <c:showBubbleSize val="0"/>
            </c:dLbl>
            <c:dLbl>
              <c:idx val="3"/>
              <c:numFmt formatCode="#,##0" sourceLinked="0"/>
              <c:txPr>
                <a:bodyPr/>
                <a:lstStyle/>
                <a:p>
                  <a:pPr>
                    <a:defRPr b="0" i="0" strike="noStrike" sz="2600" u="none">
                      <a:solidFill>
                        <a:srgbClr val="FFFFFF"/>
                      </a:solidFill>
                      <a:latin typeface="HSE Sans Regular"/>
                    </a:defRPr>
                  </a:pPr>
                </a:p>
              </c:txPr>
              <c:showLegendKey val="0"/>
              <c:showVal val="1"/>
              <c:showCatName val="0"/>
              <c:showSerName val="0"/>
              <c:showPercent val="0"/>
              <c:showBubbleSize val="0"/>
            </c:dLbl>
            <c:dLbl>
              <c:idx val="4"/>
              <c:numFmt formatCode="#,##0" sourceLinked="0"/>
              <c:txPr>
                <a:bodyPr/>
                <a:lstStyle/>
                <a:p>
                  <a:pPr>
                    <a:defRPr b="0" i="0" strike="noStrike" sz="2600" u="none">
                      <a:solidFill>
                        <a:srgbClr val="FFFFFF"/>
                      </a:solidFill>
                      <a:latin typeface="HSE Sans Regular"/>
                    </a:defRPr>
                  </a:pPr>
                </a:p>
              </c:txPr>
              <c:showLegendKey val="0"/>
              <c:showVal val="1"/>
              <c:showCatName val="0"/>
              <c:showSerName val="0"/>
              <c:showPercent val="0"/>
              <c:showBubbleSize val="0"/>
            </c:dLbl>
            <c:dLbl>
              <c:idx val="5"/>
              <c:numFmt formatCode="#,##0" sourceLinked="0"/>
              <c:txPr>
                <a:bodyPr/>
                <a:lstStyle/>
                <a:p>
                  <a:pPr>
                    <a:defRPr b="0" i="0" strike="noStrike" sz="2600" u="none">
                      <a:solidFill>
                        <a:srgbClr val="FFFFFF"/>
                      </a:solidFill>
                      <a:latin typeface="HSE Sans Regular"/>
                    </a:defRPr>
                  </a:pPr>
                </a:p>
              </c:txPr>
              <c:showLegendKey val="0"/>
              <c:showVal val="1"/>
              <c:showCatName val="0"/>
              <c:showSerName val="0"/>
              <c:showPercent val="0"/>
              <c:showBubbleSize val="0"/>
            </c:dLbl>
            <c:dLbl>
              <c:idx val="6"/>
              <c:numFmt formatCode="#,##0" sourceLinked="0"/>
              <c:txPr>
                <a:bodyPr/>
                <a:lstStyle/>
                <a:p>
                  <a:pPr>
                    <a:defRPr b="0" i="0" strike="noStrike" sz="2600" u="none">
                      <a:solidFill>
                        <a:srgbClr val="FFFFFF"/>
                      </a:solidFill>
                      <a:latin typeface="HSE Sans Regular"/>
                    </a:defRPr>
                  </a:pPr>
                </a:p>
              </c:txPr>
              <c:showLegendKey val="0"/>
              <c:showVal val="1"/>
              <c:showCatName val="0"/>
              <c:showSerName val="0"/>
              <c:showPercent val="0"/>
              <c:showBubbleSize val="0"/>
            </c:dLbl>
            <c:dLbl>
              <c:idx val="7"/>
              <c:numFmt formatCode="#,##0" sourceLinked="0"/>
              <c:txPr>
                <a:bodyPr/>
                <a:lstStyle/>
                <a:p>
                  <a:pPr>
                    <a:defRPr b="0" i="0" strike="noStrike" sz="2600" u="none">
                      <a:solidFill>
                        <a:srgbClr val="FFFFFF"/>
                      </a:solidFill>
                      <a:latin typeface="HSE Sans Regular"/>
                    </a:defRPr>
                  </a:pPr>
                </a:p>
              </c:txPr>
              <c:showLegendKey val="0"/>
              <c:showVal val="1"/>
              <c:showCatName val="0"/>
              <c:showSerName val="0"/>
              <c:showPercent val="0"/>
              <c:showBubbleSize val="0"/>
            </c:dLbl>
            <c:numFmt formatCode="#,##0" sourceLinked="0"/>
            <c:txPr>
              <a:bodyPr/>
              <a:lstStyle/>
              <a:p>
                <a:pPr>
                  <a:defRPr b="0" i="0" strike="noStrike" sz="2600" u="none">
                    <a:solidFill>
                      <a:srgbClr val="FFFFFF"/>
                    </a:solidFill>
                    <a:latin typeface="HSE Sans Regular"/>
                  </a:defRPr>
                </a:pPr>
              </a:p>
            </c:txPr>
            <c:showLegendKey val="0"/>
            <c:showVal val="1"/>
            <c:showCatName val="0"/>
            <c:showSerName val="0"/>
            <c:showPercent val="0"/>
            <c:showBubbleSize val="0"/>
            <c:showLeaderLines val="0"/>
            <c:leaderLines>
              <c:spPr>
                <a:noFill/>
                <a:ln w="6350" cap="flat">
                  <a:solidFill>
                    <a:srgbClr val="000000"/>
                  </a:solidFill>
                  <a:prstDash val="solid"/>
                  <a:miter lim="400000"/>
                </a:ln>
                <a:effectLst/>
              </c:spPr>
            </c:leaderLines>
          </c:dLbls>
          <c:cat>
            <c:strRef>
              <c:f>Sheet1!$B$1:$D$1</c:f>
              <c:strCache>
                <c:ptCount val="8"/>
                <c:pt idx="0">
                  <c:v>1st Qtr</c:v>
                </c:pt>
                <c:pt idx="1">
                  <c:v>2nd Qtr</c:v>
                </c:pt>
                <c:pt idx="2">
                  <c:v>3rd Qtr</c:v>
                </c:pt>
                <c:pt idx="3">
                  <c:v>4th Qtr</c:v>
                </c:pt>
                <c:pt idx="4">
                  <c:v>1st Qtr</c:v>
                </c:pt>
                <c:pt idx="5">
                  <c:v>2nd Qtr</c:v>
                </c:pt>
                <c:pt idx="6">
                  <c:v>3rd Qtr</c:v>
                </c:pt>
                <c:pt idx="7">
                  <c:v>4th Qtr</c:v>
                </c:pt>
              </c:strCache>
            </c:strRef>
          </c:cat>
          <c:val>
            <c:numRef>
              <c:f>Sheet1!$B$4:$D$4</c:f>
              <c:numCache>
                <c:ptCount val="3"/>
                <c:pt idx="0">
                  <c:v>3.000000</c:v>
                </c:pt>
                <c:pt idx="1">
                  <c:v>3.500000</c:v>
                </c:pt>
                <c:pt idx="2">
                  <c:v>3.500000</c:v>
                </c:pt>
              </c:numCache>
            </c:numRef>
          </c:val>
        </c:ser>
        <c:firstSliceAng val="0"/>
        <c:holeSize val="50"/>
      </c:doughnutChart>
      <c:spPr>
        <a:noFill/>
        <a:ln w="12700" cap="flat">
          <a:noFill/>
          <a:miter lim="400000"/>
        </a:ln>
        <a:effectLst/>
      </c:spPr>
    </c:plotArea>
    <c:legend>
      <c:legendPos val="b"/>
      <c:layout>
        <c:manualLayout>
          <c:xMode val="edge"/>
          <c:yMode val="edge"/>
          <c:x val="0"/>
          <c:y val="0.90158"/>
          <c:w val="1"/>
          <c:h val="0.0984204"/>
        </c:manualLayout>
      </c:layout>
      <c:overlay val="1"/>
      <c:spPr>
        <a:noFill/>
        <a:ln w="12700" cap="flat">
          <a:noFill/>
          <a:miter lim="400000"/>
        </a:ln>
        <a:effectLst/>
      </c:spPr>
      <c:txPr>
        <a:bodyPr rot="0"/>
        <a:lstStyle/>
        <a:p>
          <a:pPr>
            <a:defRPr b="0" i="0" strike="noStrike" sz="2400" u="none">
              <a:solidFill>
                <a:srgbClr val="595959"/>
              </a:solidFill>
              <a:latin typeface="Helvetica"/>
            </a:defRPr>
          </a:pPr>
        </a:p>
      </c:txPr>
    </c:legend>
    <c:plotVisOnly val="1"/>
    <c:dispBlanksAs val="gap"/>
  </c:chart>
  <c:spPr>
    <a:noFill/>
    <a:ln>
      <a:noFill/>
    </a:ln>
    <a:effectLst/>
  </c:sp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1"/>
  <c:roundedCorners val="0"/>
  <c:chart>
    <c:title>
      <c:tx>
        <c:rich>
          <a:bodyPr rot="0"/>
          <a:lstStyle/>
          <a:p>
            <a:pPr>
              <a:defRPr b="0" i="0" strike="noStrike" sz="3200" u="none">
                <a:solidFill>
                  <a:srgbClr val="0E2D69"/>
                </a:solidFill>
                <a:latin typeface="Helvetica"/>
              </a:defRPr>
            </a:pPr>
            <a:r>
              <a:rPr b="0" i="0" strike="noStrike" sz="3200" u="none">
                <a:solidFill>
                  <a:srgbClr val="0E2D69"/>
                </a:solidFill>
                <a:latin typeface="Helvetica"/>
              </a:rPr>
              <a:t>Название графика (16pt)</a:t>
            </a:r>
          </a:p>
        </c:rich>
      </c:tx>
      <c:layout>
        <c:manualLayout>
          <c:xMode val="edge"/>
          <c:yMode val="edge"/>
          <c:x val="0.257048"/>
          <c:y val="0"/>
          <c:w val="0.485903"/>
          <c:h val="0.0744072"/>
        </c:manualLayout>
      </c:layout>
      <c:overlay val="1"/>
      <c:spPr>
        <a:noFill/>
        <a:effectLst/>
      </c:spPr>
    </c:title>
    <c:autoTitleDeleted val="1"/>
    <c:plotArea>
      <c:layout>
        <c:manualLayout>
          <c:layoutTarget val="inner"/>
          <c:xMode val="edge"/>
          <c:yMode val="edge"/>
          <c:x val="0.149428"/>
          <c:y val="0.0744072"/>
          <c:w val="0.701143"/>
          <c:h val="0.797017"/>
        </c:manualLayout>
      </c:layout>
      <c:doughnutChart>
        <c:varyColors val="0"/>
        <c:ser>
          <c:idx val="0"/>
          <c:order val="0"/>
          <c:tx>
            <c:strRef>
              <c:f>Sheet1!$A$2</c:f>
              <c:strCache>
                <c:ptCount val="1"/>
                <c:pt idx="0">
                  <c:v>Sales</c:v>
                </c:pt>
              </c:strCache>
            </c:strRef>
          </c:tx>
          <c:spPr>
            <a:solidFill>
              <a:srgbClr val="5E86B8"/>
            </a:solidFill>
            <a:ln w="12700" cap="flat">
              <a:solidFill>
                <a:srgbClr val="F2F2F2"/>
              </a:solidFill>
              <a:prstDash val="solid"/>
              <a:round/>
            </a:ln>
            <a:effectLst/>
          </c:spPr>
          <c:explosion val="0"/>
          <c:dPt>
            <c:idx val="0"/>
            <c:explosion val="0"/>
            <c:spPr>
              <a:solidFill>
                <a:srgbClr val="5E86B8"/>
              </a:solidFill>
              <a:ln w="12700" cap="flat">
                <a:solidFill>
                  <a:srgbClr val="F2F2F2"/>
                </a:solidFill>
                <a:prstDash val="solid"/>
                <a:round/>
              </a:ln>
              <a:effectLst/>
            </c:spPr>
          </c:dPt>
          <c:dPt>
            <c:idx val="1"/>
            <c:explosion val="0"/>
            <c:spPr>
              <a:solidFill>
                <a:srgbClr val="94B9DA"/>
              </a:solidFill>
              <a:ln w="12700" cap="flat">
                <a:solidFill>
                  <a:srgbClr val="F2F2F2"/>
                </a:solidFill>
                <a:prstDash val="solid"/>
                <a:round/>
              </a:ln>
              <a:effectLst/>
            </c:spPr>
          </c:dPt>
          <c:dPt>
            <c:idx val="2"/>
            <c:explosion val="0"/>
            <c:spPr>
              <a:solidFill>
                <a:srgbClr val="002C64"/>
              </a:solidFill>
              <a:ln w="12700" cap="flat">
                <a:solidFill>
                  <a:srgbClr val="F2F2F2"/>
                </a:solidFill>
                <a:prstDash val="solid"/>
                <a:round/>
              </a:ln>
              <a:effectLst/>
            </c:spPr>
          </c:dPt>
          <c:dPt>
            <c:idx val="3"/>
            <c:explosion val="0"/>
            <c:spPr>
              <a:solidFill>
                <a:srgbClr val="5B9AD1"/>
              </a:solidFill>
              <a:ln w="12700" cap="flat">
                <a:solidFill>
                  <a:srgbClr val="F2F2F2"/>
                </a:solidFill>
                <a:prstDash val="solid"/>
                <a:round/>
              </a:ln>
              <a:effectLst/>
            </c:spPr>
          </c:dPt>
          <c:dPt>
            <c:idx val="4"/>
            <c:explosion val="0"/>
            <c:spPr>
              <a:solidFill>
                <a:srgbClr val="00070E"/>
              </a:solidFill>
              <a:ln w="12700" cap="flat">
                <a:solidFill>
                  <a:srgbClr val="F2F2F2"/>
                </a:solidFill>
                <a:prstDash val="solid"/>
                <a:round/>
              </a:ln>
              <a:effectLst/>
            </c:spPr>
          </c:dPt>
          <c:dPt>
            <c:idx val="5"/>
            <c:explosion val="0"/>
            <c:spPr>
              <a:solidFill>
                <a:srgbClr val="154C90"/>
              </a:solidFill>
              <a:ln w="12700" cap="flat">
                <a:solidFill>
                  <a:srgbClr val="F2F2F2"/>
                </a:solidFill>
                <a:prstDash val="solid"/>
                <a:round/>
              </a:ln>
              <a:effectLst/>
            </c:spPr>
          </c:dPt>
          <c:dPt>
            <c:idx val="6"/>
            <c:explosion val="0"/>
            <c:spPr>
              <a:solidFill>
                <a:srgbClr val="6F94C1"/>
              </a:solidFill>
              <a:ln w="12700" cap="flat">
                <a:solidFill>
                  <a:srgbClr val="F2F2F2"/>
                </a:solidFill>
                <a:prstDash val="solid"/>
                <a:round/>
              </a:ln>
              <a:effectLst/>
            </c:spPr>
          </c:dPt>
          <c:dPt>
            <c:idx val="7"/>
            <c:explosion val="0"/>
            <c:spPr>
              <a:solidFill>
                <a:srgbClr val="A1C2DF"/>
              </a:solidFill>
              <a:ln w="12700" cap="flat">
                <a:solidFill>
                  <a:srgbClr val="F2F2F2"/>
                </a:solidFill>
                <a:prstDash val="solid"/>
                <a:round/>
              </a:ln>
              <a:effectLst/>
            </c:spPr>
          </c:dPt>
          <c:dLbls>
            <c:dLbl>
              <c:idx val="0"/>
              <c:numFmt formatCode="0.##" sourceLinked="0"/>
              <c:txPr>
                <a:bodyPr/>
                <a:lstStyle/>
                <a:p>
                  <a:pPr>
                    <a:defRPr b="0" i="0" strike="noStrike" sz="2000" u="none">
                      <a:solidFill>
                        <a:srgbClr val="FFFFFF"/>
                      </a:solidFill>
                      <a:latin typeface="HSE Sans Regular"/>
                    </a:defRPr>
                  </a:pPr>
                </a:p>
              </c:txPr>
              <c:showLegendKey val="0"/>
              <c:showVal val="1"/>
              <c:showCatName val="0"/>
              <c:showSerName val="0"/>
              <c:showPercent val="0"/>
              <c:showBubbleSize val="0"/>
            </c:dLbl>
            <c:dLbl>
              <c:idx val="1"/>
              <c:numFmt formatCode="0.#" sourceLinked="0"/>
              <c:txPr>
                <a:bodyPr/>
                <a:lstStyle/>
                <a:p>
                  <a:pPr>
                    <a:defRPr b="0" i="0" strike="noStrike" sz="2000" u="none">
                      <a:solidFill>
                        <a:srgbClr val="FFFFFF"/>
                      </a:solidFill>
                      <a:latin typeface="HSE Sans Regular"/>
                    </a:defRPr>
                  </a:pPr>
                </a:p>
              </c:txPr>
              <c:showLegendKey val="0"/>
              <c:showVal val="1"/>
              <c:showCatName val="0"/>
              <c:showSerName val="0"/>
              <c:showPercent val="0"/>
              <c:showBubbleSize val="0"/>
            </c:dLbl>
            <c:dLbl>
              <c:idx val="2"/>
              <c:numFmt formatCode="0" sourceLinked="0"/>
              <c:txPr>
                <a:bodyPr/>
                <a:lstStyle/>
                <a:p>
                  <a:pPr>
                    <a:defRPr b="0" i="0" strike="noStrike" sz="2000" u="none">
                      <a:solidFill>
                        <a:srgbClr val="FFFFFF"/>
                      </a:solidFill>
                      <a:latin typeface="HSE Sans Regular"/>
                    </a:defRPr>
                  </a:pPr>
                </a:p>
              </c:txPr>
              <c:showLegendKey val="0"/>
              <c:showVal val="1"/>
              <c:showCatName val="0"/>
              <c:showSerName val="0"/>
              <c:showPercent val="0"/>
              <c:showBubbleSize val="0"/>
            </c:dLbl>
            <c:dLbl>
              <c:idx val="3"/>
              <c:numFmt formatCode="0.#" sourceLinked="0"/>
              <c:txPr>
                <a:bodyPr/>
                <a:lstStyle/>
                <a:p>
                  <a:pPr>
                    <a:defRPr b="0" i="0" strike="noStrike" sz="2000" u="none">
                      <a:solidFill>
                        <a:srgbClr val="FFFFFF"/>
                      </a:solidFill>
                      <a:latin typeface="HSE Sans Regular"/>
                    </a:defRPr>
                  </a:pPr>
                </a:p>
              </c:txPr>
              <c:showLegendKey val="0"/>
              <c:showVal val="1"/>
              <c:showCatName val="0"/>
              <c:showSerName val="0"/>
              <c:showPercent val="0"/>
              <c:showBubbleSize val="0"/>
            </c:dLbl>
            <c:dLbl>
              <c:idx val="4"/>
              <c:numFmt formatCode="0.##" sourceLinked="0"/>
              <c:txPr>
                <a:bodyPr/>
                <a:lstStyle/>
                <a:p>
                  <a:pPr>
                    <a:defRPr b="0" i="0" strike="noStrike" sz="2000" u="none">
                      <a:solidFill>
                        <a:srgbClr val="FFFFFF"/>
                      </a:solidFill>
                      <a:latin typeface="HSE Sans Regular"/>
                    </a:defRPr>
                  </a:pPr>
                </a:p>
              </c:txPr>
              <c:showLegendKey val="0"/>
              <c:showVal val="1"/>
              <c:showCatName val="0"/>
              <c:showSerName val="0"/>
              <c:showPercent val="0"/>
              <c:showBubbleSize val="0"/>
            </c:dLbl>
            <c:dLbl>
              <c:idx val="5"/>
              <c:numFmt formatCode="0" sourceLinked="0"/>
              <c:txPr>
                <a:bodyPr/>
                <a:lstStyle/>
                <a:p>
                  <a:pPr>
                    <a:defRPr b="0" i="0" strike="noStrike" sz="2000" u="none">
                      <a:solidFill>
                        <a:srgbClr val="FFFFFF"/>
                      </a:solidFill>
                      <a:latin typeface="HSE Sans Regular"/>
                    </a:defRPr>
                  </a:pPr>
                </a:p>
              </c:txPr>
              <c:showLegendKey val="0"/>
              <c:showVal val="1"/>
              <c:showCatName val="0"/>
              <c:showSerName val="0"/>
              <c:showPercent val="0"/>
              <c:showBubbleSize val="0"/>
            </c:dLbl>
            <c:dLbl>
              <c:idx val="6"/>
              <c:numFmt formatCode="0.#" sourceLinked="0"/>
              <c:txPr>
                <a:bodyPr/>
                <a:lstStyle/>
                <a:p>
                  <a:pPr>
                    <a:defRPr b="0" i="0" strike="noStrike" sz="2000" u="none">
                      <a:solidFill>
                        <a:srgbClr val="FFFFFF"/>
                      </a:solidFill>
                      <a:latin typeface="HSE Sans Regular"/>
                    </a:defRPr>
                  </a:pPr>
                </a:p>
              </c:txPr>
              <c:showLegendKey val="0"/>
              <c:showVal val="1"/>
              <c:showCatName val="0"/>
              <c:showSerName val="0"/>
              <c:showPercent val="0"/>
              <c:showBubbleSize val="0"/>
            </c:dLbl>
            <c:dLbl>
              <c:idx val="7"/>
              <c:numFmt formatCode="0" sourceLinked="0"/>
              <c:txPr>
                <a:bodyPr/>
                <a:lstStyle/>
                <a:p>
                  <a:pPr>
                    <a:defRPr b="0" i="0" strike="noStrike" sz="2000" u="none">
                      <a:solidFill>
                        <a:srgbClr val="FFFFFF"/>
                      </a:solidFill>
                      <a:latin typeface="HSE Sans Regular"/>
                    </a:defRPr>
                  </a:pPr>
                </a:p>
              </c:txPr>
              <c:showLegendKey val="0"/>
              <c:showVal val="1"/>
              <c:showCatName val="0"/>
              <c:showSerName val="0"/>
              <c:showPercent val="0"/>
              <c:showBubbleSize val="0"/>
            </c:dLbl>
            <c:numFmt formatCode="0.##" sourceLinked="0"/>
            <c:txPr>
              <a:bodyPr/>
              <a:lstStyle/>
              <a:p>
                <a:pPr>
                  <a:defRPr b="0" i="0" strike="noStrike" sz="2000" u="none">
                    <a:solidFill>
                      <a:srgbClr val="FFFFFF"/>
                    </a:solidFill>
                    <a:latin typeface="HSE Sans Regular"/>
                  </a:defRPr>
                </a:pPr>
              </a:p>
            </c:txPr>
            <c:showLegendKey val="0"/>
            <c:showVal val="1"/>
            <c:showCatName val="0"/>
            <c:showSerName val="0"/>
            <c:showPercent val="0"/>
            <c:showBubbleSize val="0"/>
            <c:showLeaderLines val="0"/>
            <c:leaderLines>
              <c:spPr>
                <a:noFill/>
                <a:ln w="6350" cap="flat">
                  <a:solidFill>
                    <a:srgbClr val="000000"/>
                  </a:solidFill>
                  <a:prstDash val="solid"/>
                  <a:miter lim="400000"/>
                </a:ln>
                <a:effectLst/>
              </c:spPr>
            </c:leaderLines>
          </c:dLbls>
          <c:cat>
            <c:strRef>
              <c:f>Sheet1!$B$1:$I$1</c:f>
              <c:strCache>
                <c:ptCount val="8"/>
                <c:pt idx="0">
                  <c:v>1st Qtr</c:v>
                </c:pt>
                <c:pt idx="1">
                  <c:v>2nd Qtr</c:v>
                </c:pt>
                <c:pt idx="2">
                  <c:v>3rd Qtr</c:v>
                </c:pt>
                <c:pt idx="3">
                  <c:v>4th Qtr</c:v>
                </c:pt>
                <c:pt idx="4">
                  <c:v>1st Qtr</c:v>
                </c:pt>
                <c:pt idx="5">
                  <c:v>2nd Qtr</c:v>
                </c:pt>
                <c:pt idx="6">
                  <c:v>3rd Qtr</c:v>
                </c:pt>
                <c:pt idx="7">
                  <c:v>4th Qtr</c:v>
                </c:pt>
              </c:strCache>
            </c:strRef>
          </c:cat>
          <c:val>
            <c:numRef>
              <c:f>Sheet1!$B$2:$I$2</c:f>
              <c:numCache>
                <c:ptCount val="8"/>
                <c:pt idx="0">
                  <c:v>8.200000</c:v>
                </c:pt>
                <c:pt idx="1">
                  <c:v>3.200000</c:v>
                </c:pt>
                <c:pt idx="2">
                  <c:v>32.000000</c:v>
                </c:pt>
                <c:pt idx="3">
                  <c:v>1.200000</c:v>
                </c:pt>
                <c:pt idx="4">
                  <c:v>8.200000</c:v>
                </c:pt>
                <c:pt idx="5">
                  <c:v>12.000000</c:v>
                </c:pt>
                <c:pt idx="6">
                  <c:v>1.400000</c:v>
                </c:pt>
                <c:pt idx="7">
                  <c:v>27.000000</c:v>
                </c:pt>
              </c:numCache>
            </c:numRef>
          </c:val>
        </c:ser>
        <c:firstSliceAng val="0"/>
        <c:holeSize val="49"/>
      </c:doughnutChart>
      <c:spPr>
        <a:noFill/>
        <a:ln w="12700" cap="flat">
          <a:noFill/>
          <a:miter lim="400000"/>
        </a:ln>
        <a:effectLst/>
      </c:spPr>
    </c:plotArea>
    <c:legend>
      <c:legendPos val="b"/>
      <c:layout>
        <c:manualLayout>
          <c:xMode val="edge"/>
          <c:yMode val="edge"/>
          <c:x val="0"/>
          <c:y val="0.910116"/>
          <c:w val="1"/>
          <c:h val="0.0898835"/>
        </c:manualLayout>
      </c:layout>
      <c:overlay val="1"/>
      <c:spPr>
        <a:noFill/>
        <a:ln w="12700" cap="flat">
          <a:noFill/>
          <a:miter lim="400000"/>
        </a:ln>
        <a:effectLst/>
      </c:spPr>
      <c:txPr>
        <a:bodyPr rot="0"/>
        <a:lstStyle/>
        <a:p>
          <a:pPr>
            <a:defRPr b="0" i="0" strike="noStrike" sz="2200" u="none">
              <a:solidFill>
                <a:srgbClr val="595959"/>
              </a:solidFill>
              <a:latin typeface="Helvetica"/>
            </a:defRPr>
          </a:pPr>
        </a:p>
      </c:txPr>
    </c:legend>
    <c:plotVisOnly val="1"/>
    <c:dispBlanksAs val="gap"/>
  </c:chart>
  <c:spPr>
    <a:noFill/>
    <a:ln>
      <a:noFill/>
    </a:ln>
    <a:effectLst/>
  </c:spPr>
  <c:externalData r:id="rId1">
    <c:autoUpdate val="0"/>
  </c:externalData>
</c:chartSpace>
</file>

<file path=ppt/notesMasters/_rels/notesMaster1.xml.rels><?xml version="1.0" encoding="UTF-8"?>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spTree>
      <p:nvGrpSpPr>
        <p:cNvPr id="1" name=""/>
        <p:cNvGrpSpPr/>
        <p:nvPr/>
      </p:nvGrpSpPr>
      <p:grpSpPr>
        <a:xfrm>
          <a:off x="0" y="0"/>
          <a:ext cx="0" cy="0"/>
          <a:chOff x="0" y="0"/>
          <a:chExt cx="0" cy="0"/>
        </a:xfrm>
      </p:grpSpPr>
      <p:sp>
        <p:nvSpPr>
          <p:cNvPr id="189" name="Shape 189"/>
          <p:cNvSpPr/>
          <p:nvPr>
            <p:ph type="sldImg"/>
          </p:nvPr>
        </p:nvSpPr>
        <p:spPr>
          <a:xfrm>
            <a:off x="1143000" y="685800"/>
            <a:ext cx="4572000" cy="3429000"/>
          </a:xfrm>
          <a:prstGeom prst="rect">
            <a:avLst/>
          </a:prstGeom>
        </p:spPr>
        <p:txBody>
          <a:bodyPr/>
          <a:lstStyle/>
          <a:p>
            <a:pPr/>
          </a:p>
        </p:txBody>
      </p:sp>
      <p:sp>
        <p:nvSpPr>
          <p:cNvPr id="190" name="Shape 190"/>
          <p:cNvSpPr/>
          <p:nvPr>
            <p:ph type="body" sz="quarter" idx="1"/>
          </p:nvPr>
        </p:nvSpPr>
        <p:spPr>
          <a:xfrm>
            <a:off x="914400" y="4343400"/>
            <a:ext cx="5029200" cy="4114800"/>
          </a:xfrm>
          <a:prstGeom prst="rect">
            <a:avLst/>
          </a:prstGeom>
        </p:spPr>
        <p:txBody>
          <a:bodyPr/>
          <a:lstStyle/>
          <a:p>
            <a:pPr/>
          </a:p>
        </p:txBody>
      </p:sp>
    </p:spTree>
  </p:cSld>
  <p:clrMap bg1="lt1" tx1="dk1" bg2="lt2" tx2="dk2" accent1="accent1" accent2="accent2" accent3="accent3" accent4="accent4" accent5="accent5" accent6="accent6" hlink="hlink" folHlink="folHlink"/>
  <p:notesStyle>
    <a:lvl1pPr defTabSz="1828800" latinLnBrk="0">
      <a:defRPr sz="2400">
        <a:latin typeface="+mj-lt"/>
        <a:ea typeface="+mj-ea"/>
        <a:cs typeface="+mj-cs"/>
        <a:sym typeface="Calibri"/>
      </a:defRPr>
    </a:lvl1pPr>
    <a:lvl2pPr indent="228600" defTabSz="1828800" latinLnBrk="0">
      <a:defRPr sz="2400">
        <a:latin typeface="+mj-lt"/>
        <a:ea typeface="+mj-ea"/>
        <a:cs typeface="+mj-cs"/>
        <a:sym typeface="Calibri"/>
      </a:defRPr>
    </a:lvl2pPr>
    <a:lvl3pPr indent="457200" defTabSz="1828800" latinLnBrk="0">
      <a:defRPr sz="2400">
        <a:latin typeface="+mj-lt"/>
        <a:ea typeface="+mj-ea"/>
        <a:cs typeface="+mj-cs"/>
        <a:sym typeface="Calibri"/>
      </a:defRPr>
    </a:lvl3pPr>
    <a:lvl4pPr indent="685800" defTabSz="1828800" latinLnBrk="0">
      <a:defRPr sz="2400">
        <a:latin typeface="+mj-lt"/>
        <a:ea typeface="+mj-ea"/>
        <a:cs typeface="+mj-cs"/>
        <a:sym typeface="Calibri"/>
      </a:defRPr>
    </a:lvl4pPr>
    <a:lvl5pPr indent="914400" defTabSz="1828800" latinLnBrk="0">
      <a:defRPr sz="2400">
        <a:latin typeface="+mj-lt"/>
        <a:ea typeface="+mj-ea"/>
        <a:cs typeface="+mj-cs"/>
        <a:sym typeface="Calibri"/>
      </a:defRPr>
    </a:lvl5pPr>
    <a:lvl6pPr indent="1143000" defTabSz="1828800" latinLnBrk="0">
      <a:defRPr sz="2400">
        <a:latin typeface="+mj-lt"/>
        <a:ea typeface="+mj-ea"/>
        <a:cs typeface="+mj-cs"/>
        <a:sym typeface="Calibri"/>
      </a:defRPr>
    </a:lvl6pPr>
    <a:lvl7pPr indent="1371600" defTabSz="1828800" latinLnBrk="0">
      <a:defRPr sz="2400">
        <a:latin typeface="+mj-lt"/>
        <a:ea typeface="+mj-ea"/>
        <a:cs typeface="+mj-cs"/>
        <a:sym typeface="Calibri"/>
      </a:defRPr>
    </a:lvl7pPr>
    <a:lvl8pPr indent="1600200" defTabSz="1828800" latinLnBrk="0">
      <a:defRPr sz="2400">
        <a:latin typeface="+mj-lt"/>
        <a:ea typeface="+mj-ea"/>
        <a:cs typeface="+mj-cs"/>
        <a:sym typeface="Calibri"/>
      </a:defRPr>
    </a:lvl8pPr>
    <a:lvl9pPr indent="1828800" defTabSz="1828800" latinLnBrk="0">
      <a:defRPr sz="2400">
        <a:latin typeface="+mj-lt"/>
        <a:ea typeface="+mj-ea"/>
        <a:cs typeface="+mj-cs"/>
        <a:sym typeface="Calibri"/>
      </a:defRPr>
    </a:lvl9pPr>
  </p:notesStyle>
</p:notesMaster>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 Id="rId3" Type="http://schemas.openxmlformats.org/officeDocument/2006/relationships/image" Target="../media/image2.png"/></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 Id="rId3" Type="http://schemas.openxmlformats.org/officeDocument/2006/relationships/image" Target="../media/image2.png"/></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 Id="rId3" Type="http://schemas.openxmlformats.org/officeDocument/2006/relationships/image" Target="../media/image2.png"/></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 Id="rId3" Type="http://schemas.openxmlformats.org/officeDocument/2006/relationships/image" Target="../media/image3.png"/><Relationship Id="rId4" Type="http://schemas.openxmlformats.org/officeDocument/2006/relationships/image" Target="../media/image2.png"/><Relationship Id="rId5" Type="http://schemas.openxmlformats.org/officeDocument/2006/relationships/image" Target="../media/image4.png"/></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 Id="rId3" Type="http://schemas.openxmlformats.org/officeDocument/2006/relationships/image" Target="../media/image2.png"/></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 Id="rId3" Type="http://schemas.openxmlformats.org/officeDocument/2006/relationships/image" Target="../media/image2.png"/></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 Id="rId3" Type="http://schemas.openxmlformats.org/officeDocument/2006/relationships/image" Target="../media/image2.png"/></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 Id="rId3" Type="http://schemas.openxmlformats.org/officeDocument/2006/relationships/image" Target="../media/image2.png"/></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 Id="rId3" Type="http://schemas.openxmlformats.org/officeDocument/2006/relationships/image" Target="../media/image2.png"/></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 Id="rId3"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0" showMasterPhAnim="1">
  <p:cSld name="Пустой">
    <p:spTree>
      <p:nvGrpSpPr>
        <p:cNvPr id="1" name=""/>
        <p:cNvGrpSpPr/>
        <p:nvPr/>
      </p:nvGrpSpPr>
      <p:grpSpPr>
        <a:xfrm>
          <a:off x="0" y="0"/>
          <a:ext cx="0" cy="0"/>
          <a:chOff x="0" y="0"/>
          <a:chExt cx="0" cy="0"/>
        </a:xfrm>
      </p:grpSpPr>
      <p:pic>
        <p:nvPicPr>
          <p:cNvPr id="17" name="сбор гум.помощи-06.png" descr="сбор гум.помощи-06.png"/>
          <p:cNvPicPr>
            <a:picLocks noChangeAspect="1"/>
          </p:cNvPicPr>
          <p:nvPr/>
        </p:nvPicPr>
        <p:blipFill>
          <a:blip r:embed="rId2">
            <a:extLst/>
          </a:blip>
          <a:srcRect l="0" t="4" r="0" b="4"/>
          <a:stretch>
            <a:fillRect/>
          </a:stretch>
        </p:blipFill>
        <p:spPr>
          <a:xfrm>
            <a:off x="0" y="-1"/>
            <a:ext cx="24384000" cy="13716001"/>
          </a:xfrm>
          <a:prstGeom prst="rect">
            <a:avLst/>
          </a:prstGeom>
          <a:ln w="12700">
            <a:miter lim="400000"/>
          </a:ln>
        </p:spPr>
      </p:pic>
      <p:sp>
        <p:nvSpPr>
          <p:cNvPr id="18" name="Rectangle 24"/>
          <p:cNvSpPr/>
          <p:nvPr/>
        </p:nvSpPr>
        <p:spPr>
          <a:xfrm>
            <a:off x="265362" y="269797"/>
            <a:ext cx="23853276" cy="13204760"/>
          </a:xfrm>
          <a:prstGeom prst="rect">
            <a:avLst/>
          </a:prstGeom>
          <a:solidFill>
            <a:srgbClr val="FFFFFF"/>
          </a:solidFill>
          <a:ln w="3175">
            <a:solidFill>
              <a:srgbClr val="32538F"/>
            </a:solidFill>
            <a:miter/>
          </a:ln>
        </p:spPr>
        <p:txBody>
          <a:bodyPr lIns="91438" tIns="91438" rIns="91438" bIns="91438" anchor="ctr"/>
          <a:lstStyle/>
          <a:p>
            <a:pPr algn="ctr" defTabSz="1828800">
              <a:spcBef>
                <a:spcPts val="0"/>
              </a:spcBef>
              <a:defRPr sz="3200">
                <a:solidFill>
                  <a:srgbClr val="FFFFFF"/>
                </a:solidFill>
                <a:latin typeface="+mj-lt"/>
                <a:ea typeface="+mj-ea"/>
                <a:cs typeface="+mj-cs"/>
                <a:sym typeface="Calibri"/>
              </a:defRPr>
            </a:pPr>
          </a:p>
        </p:txBody>
      </p:sp>
      <p:sp>
        <p:nvSpPr>
          <p:cNvPr id="19" name="Straight Connector 19"/>
          <p:cNvSpPr/>
          <p:nvPr/>
        </p:nvSpPr>
        <p:spPr>
          <a:xfrm>
            <a:off x="6597370" y="928726"/>
            <a:ext cx="3" cy="1172521"/>
          </a:xfrm>
          <a:prstGeom prst="line">
            <a:avLst/>
          </a:prstGeom>
          <a:ln>
            <a:solidFill>
              <a:srgbClr val="102D69"/>
            </a:solidFill>
            <a:miter/>
          </a:ln>
        </p:spPr>
        <p:txBody>
          <a:bodyPr lIns="45718" tIns="45718" rIns="45718" bIns="45718"/>
          <a:lstStyle/>
          <a:p>
            <a:pPr/>
          </a:p>
        </p:txBody>
      </p:sp>
      <p:sp>
        <p:nvSpPr>
          <p:cNvPr id="20" name="Straight Connector 21"/>
          <p:cNvSpPr/>
          <p:nvPr/>
        </p:nvSpPr>
        <p:spPr>
          <a:xfrm>
            <a:off x="12198830" y="928726"/>
            <a:ext cx="3" cy="1172521"/>
          </a:xfrm>
          <a:prstGeom prst="line">
            <a:avLst/>
          </a:prstGeom>
          <a:ln>
            <a:solidFill>
              <a:srgbClr val="102D69"/>
            </a:solidFill>
            <a:miter/>
          </a:ln>
        </p:spPr>
        <p:txBody>
          <a:bodyPr lIns="45718" tIns="45718" rIns="45718" bIns="45718"/>
          <a:lstStyle/>
          <a:p>
            <a:pPr/>
          </a:p>
        </p:txBody>
      </p:sp>
      <p:sp>
        <p:nvSpPr>
          <p:cNvPr id="21" name="Straight Connector 59"/>
          <p:cNvSpPr/>
          <p:nvPr/>
        </p:nvSpPr>
        <p:spPr>
          <a:xfrm>
            <a:off x="23287736" y="928726"/>
            <a:ext cx="2" cy="1172521"/>
          </a:xfrm>
          <a:prstGeom prst="line">
            <a:avLst/>
          </a:prstGeom>
          <a:ln>
            <a:solidFill>
              <a:srgbClr val="102D69"/>
            </a:solidFill>
            <a:miter/>
          </a:ln>
        </p:spPr>
        <p:txBody>
          <a:bodyPr lIns="45718" tIns="45718" rIns="45718" bIns="45718"/>
          <a:lstStyle/>
          <a:p>
            <a:pPr/>
          </a:p>
        </p:txBody>
      </p:sp>
      <p:pic>
        <p:nvPicPr>
          <p:cNvPr id="22" name="сбор гум.помощи-05.png" descr="сбор гум.помощи-05.png"/>
          <p:cNvPicPr>
            <a:picLocks noChangeAspect="1"/>
          </p:cNvPicPr>
          <p:nvPr/>
        </p:nvPicPr>
        <p:blipFill>
          <a:blip r:embed="rId3">
            <a:extLst/>
          </a:blip>
          <a:stretch>
            <a:fillRect/>
          </a:stretch>
        </p:blipFill>
        <p:spPr>
          <a:xfrm>
            <a:off x="1095264" y="1094998"/>
            <a:ext cx="774820" cy="896554"/>
          </a:xfrm>
          <a:prstGeom prst="rect">
            <a:avLst/>
          </a:prstGeom>
          <a:ln w="12700">
            <a:miter lim="400000"/>
          </a:ln>
        </p:spPr>
      </p:pic>
      <p:sp>
        <p:nvSpPr>
          <p:cNvPr id="23" name="Номер слайда"/>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0.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0" showMasterPhAnim="1">
  <p:cSld name="Таблица_1">
    <p:spTree>
      <p:nvGrpSpPr>
        <p:cNvPr id="1" name=""/>
        <p:cNvGrpSpPr/>
        <p:nvPr/>
      </p:nvGrpSpPr>
      <p:grpSpPr>
        <a:xfrm>
          <a:off x="0" y="0"/>
          <a:ext cx="0" cy="0"/>
          <a:chOff x="0" y="0"/>
          <a:chExt cx="0" cy="0"/>
        </a:xfrm>
      </p:grpSpPr>
      <p:pic>
        <p:nvPicPr>
          <p:cNvPr id="160" name="сбор гум.помощи-06.png" descr="сбор гум.помощи-06.png"/>
          <p:cNvPicPr>
            <a:picLocks noChangeAspect="1"/>
          </p:cNvPicPr>
          <p:nvPr/>
        </p:nvPicPr>
        <p:blipFill>
          <a:blip r:embed="rId2">
            <a:extLst/>
          </a:blip>
          <a:srcRect l="0" t="4" r="0" b="4"/>
          <a:stretch>
            <a:fillRect/>
          </a:stretch>
        </p:blipFill>
        <p:spPr>
          <a:xfrm>
            <a:off x="0" y="-1"/>
            <a:ext cx="24384000" cy="13716001"/>
          </a:xfrm>
          <a:prstGeom prst="rect">
            <a:avLst/>
          </a:prstGeom>
          <a:ln w="12700">
            <a:miter lim="400000"/>
          </a:ln>
        </p:spPr>
      </p:pic>
      <p:sp>
        <p:nvSpPr>
          <p:cNvPr id="161" name="Rectangle 24"/>
          <p:cNvSpPr/>
          <p:nvPr/>
        </p:nvSpPr>
        <p:spPr>
          <a:xfrm>
            <a:off x="265362" y="269797"/>
            <a:ext cx="23853276" cy="13204760"/>
          </a:xfrm>
          <a:prstGeom prst="rect">
            <a:avLst/>
          </a:prstGeom>
          <a:solidFill>
            <a:srgbClr val="FFFFFF"/>
          </a:solidFill>
          <a:ln w="3175">
            <a:solidFill>
              <a:srgbClr val="32538F"/>
            </a:solidFill>
            <a:miter/>
          </a:ln>
        </p:spPr>
        <p:txBody>
          <a:bodyPr lIns="91438" tIns="91438" rIns="91438" bIns="91438" anchor="ctr"/>
          <a:lstStyle/>
          <a:p>
            <a:pPr algn="ctr" defTabSz="1828800">
              <a:spcBef>
                <a:spcPts val="0"/>
              </a:spcBef>
              <a:defRPr sz="3200">
                <a:solidFill>
                  <a:srgbClr val="FFFFFF"/>
                </a:solidFill>
                <a:latin typeface="+mj-lt"/>
                <a:ea typeface="+mj-ea"/>
                <a:cs typeface="+mj-cs"/>
                <a:sym typeface="Calibri"/>
              </a:defRPr>
            </a:pPr>
          </a:p>
        </p:txBody>
      </p:sp>
      <p:sp>
        <p:nvSpPr>
          <p:cNvPr id="162" name="Уровень текста 1…"/>
          <p:cNvSpPr txBox="1"/>
          <p:nvPr>
            <p:ph type="body" sz="quarter" idx="1"/>
          </p:nvPr>
        </p:nvSpPr>
        <p:spPr>
          <a:xfrm>
            <a:off x="1071390" y="2793806"/>
            <a:ext cx="15527372" cy="1148082"/>
          </a:xfrm>
          <a:prstGeom prst="rect">
            <a:avLst/>
          </a:prstGeom>
        </p:spPr>
        <p:txBody>
          <a:bodyPr/>
          <a:lstStyle/>
          <a:p>
            <a:pPr/>
            <a:r>
              <a:t>Уровень текста 1</a:t>
            </a:r>
          </a:p>
          <a:p>
            <a:pPr lvl="1"/>
            <a:r>
              <a:t>Уровень текста 2</a:t>
            </a:r>
          </a:p>
          <a:p>
            <a:pPr lvl="2"/>
            <a:r>
              <a:t>Уровень текста 3</a:t>
            </a:r>
          </a:p>
          <a:p>
            <a:pPr lvl="3"/>
            <a:r>
              <a:t>Уровень текста 4</a:t>
            </a:r>
          </a:p>
          <a:p>
            <a:pPr lvl="4"/>
            <a:r>
              <a:t>Уровень текста 5</a:t>
            </a:r>
          </a:p>
        </p:txBody>
      </p:sp>
      <p:sp>
        <p:nvSpPr>
          <p:cNvPr id="163" name="TextBox 29"/>
          <p:cNvSpPr txBox="1"/>
          <p:nvPr>
            <p:ph type="body" sz="quarter" idx="21"/>
          </p:nvPr>
        </p:nvSpPr>
        <p:spPr>
          <a:xfrm>
            <a:off x="1071388" y="11162430"/>
            <a:ext cx="15527375" cy="1097282"/>
          </a:xfrm>
          <a:prstGeom prst="rect">
            <a:avLst/>
          </a:prstGeom>
        </p:spPr>
        <p:txBody>
          <a:bodyPr/>
          <a:lstStyle/>
          <a:p>
            <a:pPr marL="0" indent="0" defTabSz="25400">
              <a:lnSpc>
                <a:spcPct val="100000"/>
              </a:lnSpc>
              <a:spcBef>
                <a:spcPts val="1200"/>
              </a:spcBef>
              <a:buSzTx/>
              <a:buFontTx/>
              <a:buNone/>
              <a:defRPr sz="2000">
                <a:latin typeface="+mn-lt"/>
                <a:ea typeface="+mn-ea"/>
                <a:cs typeface="+mn-cs"/>
                <a:sym typeface="Helvetica"/>
              </a:defRPr>
            </a:pPr>
          </a:p>
        </p:txBody>
      </p:sp>
      <p:sp>
        <p:nvSpPr>
          <p:cNvPr id="164" name="Straight Connector 19"/>
          <p:cNvSpPr/>
          <p:nvPr/>
        </p:nvSpPr>
        <p:spPr>
          <a:xfrm>
            <a:off x="6597370" y="928726"/>
            <a:ext cx="3" cy="1172521"/>
          </a:xfrm>
          <a:prstGeom prst="line">
            <a:avLst/>
          </a:prstGeom>
          <a:ln>
            <a:solidFill>
              <a:srgbClr val="102D69"/>
            </a:solidFill>
            <a:miter/>
          </a:ln>
        </p:spPr>
        <p:txBody>
          <a:bodyPr lIns="45718" tIns="45718" rIns="45718" bIns="45718"/>
          <a:lstStyle/>
          <a:p>
            <a:pPr/>
          </a:p>
        </p:txBody>
      </p:sp>
      <p:sp>
        <p:nvSpPr>
          <p:cNvPr id="165" name="Straight Connector 21"/>
          <p:cNvSpPr/>
          <p:nvPr/>
        </p:nvSpPr>
        <p:spPr>
          <a:xfrm>
            <a:off x="12198830" y="928726"/>
            <a:ext cx="3" cy="1172521"/>
          </a:xfrm>
          <a:prstGeom prst="line">
            <a:avLst/>
          </a:prstGeom>
          <a:ln>
            <a:solidFill>
              <a:srgbClr val="102D69"/>
            </a:solidFill>
            <a:miter/>
          </a:ln>
        </p:spPr>
        <p:txBody>
          <a:bodyPr lIns="45718" tIns="45718" rIns="45718" bIns="45718"/>
          <a:lstStyle/>
          <a:p>
            <a:pPr/>
          </a:p>
        </p:txBody>
      </p:sp>
      <p:sp>
        <p:nvSpPr>
          <p:cNvPr id="166" name="Straight Connector 59"/>
          <p:cNvSpPr/>
          <p:nvPr/>
        </p:nvSpPr>
        <p:spPr>
          <a:xfrm>
            <a:off x="23287736" y="928726"/>
            <a:ext cx="2" cy="1172521"/>
          </a:xfrm>
          <a:prstGeom prst="line">
            <a:avLst/>
          </a:prstGeom>
          <a:ln>
            <a:solidFill>
              <a:srgbClr val="102D69"/>
            </a:solidFill>
            <a:miter/>
          </a:ln>
        </p:spPr>
        <p:txBody>
          <a:bodyPr lIns="45718" tIns="45718" rIns="45718" bIns="45718"/>
          <a:lstStyle/>
          <a:p>
            <a:pPr/>
          </a:p>
        </p:txBody>
      </p:sp>
      <p:pic>
        <p:nvPicPr>
          <p:cNvPr id="167" name="сбор гум.помощи-05.png" descr="сбор гум.помощи-05.png"/>
          <p:cNvPicPr>
            <a:picLocks noChangeAspect="1"/>
          </p:cNvPicPr>
          <p:nvPr/>
        </p:nvPicPr>
        <p:blipFill>
          <a:blip r:embed="rId3">
            <a:extLst/>
          </a:blip>
          <a:stretch>
            <a:fillRect/>
          </a:stretch>
        </p:blipFill>
        <p:spPr>
          <a:xfrm>
            <a:off x="1095264" y="1094998"/>
            <a:ext cx="774820" cy="896554"/>
          </a:xfrm>
          <a:prstGeom prst="rect">
            <a:avLst/>
          </a:prstGeom>
          <a:ln w="12700">
            <a:miter lim="400000"/>
          </a:ln>
        </p:spPr>
      </p:pic>
      <p:sp>
        <p:nvSpPr>
          <p:cNvPr id="168" name="Номер слайда"/>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1.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0" showMasterPhAnim="1">
  <p:cSld name="Таблица_2">
    <p:spTree>
      <p:nvGrpSpPr>
        <p:cNvPr id="1" name=""/>
        <p:cNvGrpSpPr/>
        <p:nvPr/>
      </p:nvGrpSpPr>
      <p:grpSpPr>
        <a:xfrm>
          <a:off x="0" y="0"/>
          <a:ext cx="0" cy="0"/>
          <a:chOff x="0" y="0"/>
          <a:chExt cx="0" cy="0"/>
        </a:xfrm>
      </p:grpSpPr>
      <p:pic>
        <p:nvPicPr>
          <p:cNvPr id="175" name="сбор гум.помощи-06.png" descr="сбор гум.помощи-06.png"/>
          <p:cNvPicPr>
            <a:picLocks noChangeAspect="1"/>
          </p:cNvPicPr>
          <p:nvPr/>
        </p:nvPicPr>
        <p:blipFill>
          <a:blip r:embed="rId2">
            <a:extLst/>
          </a:blip>
          <a:srcRect l="0" t="4" r="0" b="4"/>
          <a:stretch>
            <a:fillRect/>
          </a:stretch>
        </p:blipFill>
        <p:spPr>
          <a:xfrm>
            <a:off x="0" y="-1"/>
            <a:ext cx="24384000" cy="13716001"/>
          </a:xfrm>
          <a:prstGeom prst="rect">
            <a:avLst/>
          </a:prstGeom>
          <a:ln w="12700">
            <a:miter lim="400000"/>
          </a:ln>
        </p:spPr>
      </p:pic>
      <p:sp>
        <p:nvSpPr>
          <p:cNvPr id="176" name="Rectangle 24"/>
          <p:cNvSpPr/>
          <p:nvPr/>
        </p:nvSpPr>
        <p:spPr>
          <a:xfrm>
            <a:off x="265362" y="269797"/>
            <a:ext cx="23853276" cy="13204760"/>
          </a:xfrm>
          <a:prstGeom prst="rect">
            <a:avLst/>
          </a:prstGeom>
          <a:solidFill>
            <a:srgbClr val="FFFFFF"/>
          </a:solidFill>
          <a:ln w="3175">
            <a:solidFill>
              <a:srgbClr val="32538F"/>
            </a:solidFill>
            <a:miter/>
          </a:ln>
        </p:spPr>
        <p:txBody>
          <a:bodyPr lIns="91438" tIns="91438" rIns="91438" bIns="91438" anchor="ctr"/>
          <a:lstStyle/>
          <a:p>
            <a:pPr algn="ctr" defTabSz="1828800">
              <a:spcBef>
                <a:spcPts val="0"/>
              </a:spcBef>
              <a:defRPr sz="3200">
                <a:solidFill>
                  <a:srgbClr val="FFFFFF"/>
                </a:solidFill>
                <a:latin typeface="+mj-lt"/>
                <a:ea typeface="+mj-ea"/>
                <a:cs typeface="+mj-cs"/>
                <a:sym typeface="Calibri"/>
              </a:defRPr>
            </a:pPr>
          </a:p>
        </p:txBody>
      </p:sp>
      <p:sp>
        <p:nvSpPr>
          <p:cNvPr id="177" name="Уровень текста 1…"/>
          <p:cNvSpPr txBox="1"/>
          <p:nvPr>
            <p:ph type="body" sz="quarter" idx="1"/>
          </p:nvPr>
        </p:nvSpPr>
        <p:spPr>
          <a:xfrm>
            <a:off x="1071390" y="2793806"/>
            <a:ext cx="15527372" cy="1148082"/>
          </a:xfrm>
          <a:prstGeom prst="rect">
            <a:avLst/>
          </a:prstGeom>
        </p:spPr>
        <p:txBody>
          <a:bodyPr/>
          <a:lstStyle/>
          <a:p>
            <a:pPr/>
            <a:r>
              <a:t>Уровень текста 1</a:t>
            </a:r>
          </a:p>
          <a:p>
            <a:pPr lvl="1"/>
            <a:r>
              <a:t>Уровень текста 2</a:t>
            </a:r>
          </a:p>
          <a:p>
            <a:pPr lvl="2"/>
            <a:r>
              <a:t>Уровень текста 3</a:t>
            </a:r>
          </a:p>
          <a:p>
            <a:pPr lvl="3"/>
            <a:r>
              <a:t>Уровень текста 4</a:t>
            </a:r>
          </a:p>
          <a:p>
            <a:pPr lvl="4"/>
            <a:r>
              <a:t>Уровень текста 5</a:t>
            </a:r>
          </a:p>
        </p:txBody>
      </p:sp>
      <p:sp>
        <p:nvSpPr>
          <p:cNvPr id="178" name="TextBox 14"/>
          <p:cNvSpPr txBox="1"/>
          <p:nvPr>
            <p:ph type="body" sz="quarter" idx="21"/>
          </p:nvPr>
        </p:nvSpPr>
        <p:spPr>
          <a:xfrm>
            <a:off x="17388763" y="4377478"/>
            <a:ext cx="5434542" cy="3230882"/>
          </a:xfrm>
          <a:prstGeom prst="rect">
            <a:avLst/>
          </a:prstGeom>
        </p:spPr>
        <p:txBody>
          <a:bodyPr/>
          <a:lstStyle/>
          <a:p>
            <a:pPr marL="0" indent="0" defTabSz="25400">
              <a:lnSpc>
                <a:spcPct val="100000"/>
              </a:lnSpc>
              <a:spcBef>
                <a:spcPts val="2400"/>
              </a:spcBef>
              <a:buSzTx/>
              <a:buFontTx/>
              <a:buNone/>
              <a:defRPr sz="2000">
                <a:latin typeface="+mn-lt"/>
                <a:ea typeface="+mn-ea"/>
                <a:cs typeface="+mn-cs"/>
                <a:sym typeface="Helvetica"/>
              </a:defRPr>
            </a:pPr>
          </a:p>
        </p:txBody>
      </p:sp>
      <p:pic>
        <p:nvPicPr>
          <p:cNvPr id="179" name="сбор гум.помощи-05.png" descr="сбор гум.помощи-05.png"/>
          <p:cNvPicPr>
            <a:picLocks noChangeAspect="1"/>
          </p:cNvPicPr>
          <p:nvPr/>
        </p:nvPicPr>
        <p:blipFill>
          <a:blip r:embed="rId3">
            <a:extLst/>
          </a:blip>
          <a:stretch>
            <a:fillRect/>
          </a:stretch>
        </p:blipFill>
        <p:spPr>
          <a:xfrm>
            <a:off x="1095264" y="1094998"/>
            <a:ext cx="774820" cy="896554"/>
          </a:xfrm>
          <a:prstGeom prst="rect">
            <a:avLst/>
          </a:prstGeom>
          <a:ln w="12700">
            <a:miter lim="400000"/>
          </a:ln>
        </p:spPr>
      </p:pic>
      <p:sp>
        <p:nvSpPr>
          <p:cNvPr id="180" name="Straight Connector 19"/>
          <p:cNvSpPr/>
          <p:nvPr/>
        </p:nvSpPr>
        <p:spPr>
          <a:xfrm>
            <a:off x="6597370" y="928726"/>
            <a:ext cx="3" cy="1172521"/>
          </a:xfrm>
          <a:prstGeom prst="line">
            <a:avLst/>
          </a:prstGeom>
          <a:ln>
            <a:solidFill>
              <a:srgbClr val="102D69"/>
            </a:solidFill>
            <a:miter/>
          </a:ln>
        </p:spPr>
        <p:txBody>
          <a:bodyPr lIns="45718" tIns="45718" rIns="45718" bIns="45718"/>
          <a:lstStyle/>
          <a:p>
            <a:pPr/>
          </a:p>
        </p:txBody>
      </p:sp>
      <p:sp>
        <p:nvSpPr>
          <p:cNvPr id="181" name="Straight Connector 21"/>
          <p:cNvSpPr/>
          <p:nvPr/>
        </p:nvSpPr>
        <p:spPr>
          <a:xfrm>
            <a:off x="12198830" y="928726"/>
            <a:ext cx="3" cy="1172521"/>
          </a:xfrm>
          <a:prstGeom prst="line">
            <a:avLst/>
          </a:prstGeom>
          <a:ln>
            <a:solidFill>
              <a:srgbClr val="102D69"/>
            </a:solidFill>
            <a:miter/>
          </a:ln>
        </p:spPr>
        <p:txBody>
          <a:bodyPr lIns="45718" tIns="45718" rIns="45718" bIns="45718"/>
          <a:lstStyle/>
          <a:p>
            <a:pPr/>
          </a:p>
        </p:txBody>
      </p:sp>
      <p:sp>
        <p:nvSpPr>
          <p:cNvPr id="182" name="Straight Connector 59"/>
          <p:cNvSpPr/>
          <p:nvPr/>
        </p:nvSpPr>
        <p:spPr>
          <a:xfrm>
            <a:off x="23287736" y="928726"/>
            <a:ext cx="2" cy="1172521"/>
          </a:xfrm>
          <a:prstGeom prst="line">
            <a:avLst/>
          </a:prstGeom>
          <a:ln>
            <a:solidFill>
              <a:srgbClr val="102D69"/>
            </a:solidFill>
            <a:miter/>
          </a:ln>
        </p:spPr>
        <p:txBody>
          <a:bodyPr lIns="45718" tIns="45718" rIns="45718" bIns="45718"/>
          <a:lstStyle/>
          <a:p>
            <a:pPr/>
          </a:p>
        </p:txBody>
      </p:sp>
      <p:sp>
        <p:nvSpPr>
          <p:cNvPr id="183" name="Номер слайда"/>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2.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0" showMasterPhAnim="1">
  <p:cSld name="Обложка">
    <p:bg>
      <p:bgPr>
        <a:blipFill rotWithShape="1">
          <a:blip r:embed="rId2"/>
          <a:srcRect l="0" t="0" r="0" b="0"/>
          <a:stretch>
            <a:fillRect/>
          </a:stretch>
        </a:blipFill>
      </p:bgPr>
    </p:bg>
    <p:spTree>
      <p:nvGrpSpPr>
        <p:cNvPr id="1" name=""/>
        <p:cNvGrpSpPr/>
        <p:nvPr/>
      </p:nvGrpSpPr>
      <p:grpSpPr>
        <a:xfrm>
          <a:off x="0" y="0"/>
          <a:ext cx="0" cy="0"/>
          <a:chOff x="0" y="0"/>
          <a:chExt cx="0" cy="0"/>
        </a:xfrm>
      </p:grpSpPr>
      <p:pic>
        <p:nvPicPr>
          <p:cNvPr id="30" name="Изображение" descr="Изображение"/>
          <p:cNvPicPr>
            <a:picLocks noChangeAspect="1"/>
          </p:cNvPicPr>
          <p:nvPr/>
        </p:nvPicPr>
        <p:blipFill>
          <a:blip r:embed="rId3">
            <a:extLst/>
          </a:blip>
          <a:stretch>
            <a:fillRect/>
          </a:stretch>
        </p:blipFill>
        <p:spPr>
          <a:xfrm>
            <a:off x="0" y="0"/>
            <a:ext cx="24384000" cy="13716000"/>
          </a:xfrm>
          <a:prstGeom prst="rect">
            <a:avLst/>
          </a:prstGeom>
          <a:ln w="12700">
            <a:miter lim="400000"/>
          </a:ln>
        </p:spPr>
      </p:pic>
      <p:sp>
        <p:nvSpPr>
          <p:cNvPr id="31" name="Прямоугольник"/>
          <p:cNvSpPr/>
          <p:nvPr/>
        </p:nvSpPr>
        <p:spPr>
          <a:xfrm>
            <a:off x="994219" y="1105429"/>
            <a:ext cx="22395562" cy="11505142"/>
          </a:xfrm>
          <a:prstGeom prst="rect">
            <a:avLst/>
          </a:prstGeom>
          <a:solidFill>
            <a:srgbClr val="FFFFFF"/>
          </a:solidFill>
          <a:ln w="12700">
            <a:miter lim="400000"/>
          </a:ln>
        </p:spPr>
        <p:txBody>
          <a:bodyPr lIns="91438" tIns="91438" rIns="91438" bIns="91438" anchor="ctr"/>
          <a:lstStyle/>
          <a:p>
            <a:pPr defTabSz="1828800">
              <a:spcBef>
                <a:spcPts val="0"/>
              </a:spcBef>
              <a:defRPr sz="3600">
                <a:latin typeface="+mj-lt"/>
                <a:ea typeface="+mj-ea"/>
                <a:cs typeface="+mj-cs"/>
                <a:sym typeface="Calibri"/>
              </a:defRPr>
            </a:pPr>
          </a:p>
        </p:txBody>
      </p:sp>
      <p:pic>
        <p:nvPicPr>
          <p:cNvPr id="32" name="сбор гум.помощи-05.png" descr="сбор гум.помощи-05.png"/>
          <p:cNvPicPr>
            <a:picLocks noChangeAspect="1"/>
          </p:cNvPicPr>
          <p:nvPr/>
        </p:nvPicPr>
        <p:blipFill>
          <a:blip r:embed="rId4">
            <a:extLst/>
          </a:blip>
          <a:stretch>
            <a:fillRect/>
          </a:stretch>
        </p:blipFill>
        <p:spPr>
          <a:xfrm>
            <a:off x="2148086" y="1924345"/>
            <a:ext cx="1532263" cy="1772999"/>
          </a:xfrm>
          <a:prstGeom prst="rect">
            <a:avLst/>
          </a:prstGeom>
          <a:ln w="12700">
            <a:miter lim="400000"/>
          </a:ln>
        </p:spPr>
      </p:pic>
      <p:sp>
        <p:nvSpPr>
          <p:cNvPr id="33" name="Straight Connector 48"/>
          <p:cNvSpPr/>
          <p:nvPr/>
        </p:nvSpPr>
        <p:spPr>
          <a:xfrm>
            <a:off x="12180424" y="1924344"/>
            <a:ext cx="2" cy="1680348"/>
          </a:xfrm>
          <a:prstGeom prst="line">
            <a:avLst/>
          </a:prstGeom>
          <a:ln w="25400">
            <a:solidFill>
              <a:srgbClr val="102D69"/>
            </a:solidFill>
            <a:miter/>
          </a:ln>
        </p:spPr>
        <p:txBody>
          <a:bodyPr lIns="45718" tIns="45718" rIns="45718" bIns="45718"/>
          <a:lstStyle/>
          <a:p>
            <a:pPr/>
          </a:p>
        </p:txBody>
      </p:sp>
      <p:sp>
        <p:nvSpPr>
          <p:cNvPr id="34" name="Straight Connector 50"/>
          <p:cNvSpPr/>
          <p:nvPr/>
        </p:nvSpPr>
        <p:spPr>
          <a:xfrm>
            <a:off x="17285159" y="1924344"/>
            <a:ext cx="2" cy="1680348"/>
          </a:xfrm>
          <a:prstGeom prst="line">
            <a:avLst/>
          </a:prstGeom>
          <a:ln w="25400">
            <a:solidFill>
              <a:srgbClr val="102D69"/>
            </a:solidFill>
            <a:miter/>
          </a:ln>
        </p:spPr>
        <p:txBody>
          <a:bodyPr lIns="45718" tIns="45718" rIns="45718" bIns="45718"/>
          <a:lstStyle/>
          <a:p>
            <a:pPr/>
          </a:p>
        </p:txBody>
      </p:sp>
      <p:sp>
        <p:nvSpPr>
          <p:cNvPr id="35" name="Straight Connector 51"/>
          <p:cNvSpPr/>
          <p:nvPr/>
        </p:nvSpPr>
        <p:spPr>
          <a:xfrm>
            <a:off x="22358092" y="1924344"/>
            <a:ext cx="2" cy="1680348"/>
          </a:xfrm>
          <a:prstGeom prst="line">
            <a:avLst/>
          </a:prstGeom>
          <a:ln w="25400">
            <a:solidFill>
              <a:srgbClr val="102D69"/>
            </a:solidFill>
            <a:miter/>
          </a:ln>
        </p:spPr>
        <p:txBody>
          <a:bodyPr lIns="45718" tIns="45718" rIns="45718" bIns="45718"/>
          <a:lstStyle/>
          <a:p>
            <a:pPr/>
          </a:p>
        </p:txBody>
      </p:sp>
      <p:sp>
        <p:nvSpPr>
          <p:cNvPr id="36" name="Уровень текста 1…"/>
          <p:cNvSpPr txBox="1"/>
          <p:nvPr>
            <p:ph type="body" sz="quarter" idx="1"/>
          </p:nvPr>
        </p:nvSpPr>
        <p:spPr>
          <a:xfrm>
            <a:off x="4261479" y="2224144"/>
            <a:ext cx="7162818" cy="1408565"/>
          </a:xfrm>
          <a:prstGeom prst="rect">
            <a:avLst/>
          </a:prstGeom>
        </p:spPr>
        <p:txBody>
          <a:bodyPr/>
          <a:lstStyle/>
          <a:p>
            <a:pPr/>
            <a:r>
              <a:t>Уровень текста 1</a:t>
            </a:r>
          </a:p>
          <a:p>
            <a:pPr lvl="1"/>
            <a:r>
              <a:t>Уровень текста 2</a:t>
            </a:r>
          </a:p>
          <a:p>
            <a:pPr lvl="2"/>
            <a:r>
              <a:t>Уровень текста 3</a:t>
            </a:r>
          </a:p>
          <a:p>
            <a:pPr lvl="3"/>
            <a:r>
              <a:t>Уровень текста 4</a:t>
            </a:r>
          </a:p>
          <a:p>
            <a:pPr lvl="4"/>
            <a:r>
              <a:t>Уровень текста 5</a:t>
            </a:r>
          </a:p>
        </p:txBody>
      </p:sp>
      <p:sp>
        <p:nvSpPr>
          <p:cNvPr id="37" name="Название подразделения в две или три строки (12pt)"/>
          <p:cNvSpPr txBox="1"/>
          <p:nvPr>
            <p:ph type="body" sz="quarter" idx="21"/>
          </p:nvPr>
        </p:nvSpPr>
        <p:spPr>
          <a:xfrm>
            <a:off x="12479957" y="2224145"/>
            <a:ext cx="4505671" cy="1080749"/>
          </a:xfrm>
          <a:prstGeom prst="rect">
            <a:avLst/>
          </a:prstGeom>
        </p:spPr>
        <p:txBody>
          <a:bodyPr/>
          <a:lstStyle/>
          <a:p>
            <a:pPr marL="0" indent="0" defTabSz="914400">
              <a:lnSpc>
                <a:spcPts val="4200"/>
              </a:lnSpc>
              <a:spcBef>
                <a:spcPts val="0"/>
              </a:spcBef>
              <a:buSzTx/>
              <a:buFontTx/>
              <a:buNone/>
              <a:defRPr sz="2400">
                <a:solidFill>
                  <a:srgbClr val="2253A1"/>
                </a:solidFill>
                <a:latin typeface="+mn-lt"/>
                <a:ea typeface="+mn-ea"/>
                <a:cs typeface="+mn-cs"/>
                <a:sym typeface="Helvetica"/>
              </a:defRPr>
            </a:pPr>
          </a:p>
        </p:txBody>
      </p:sp>
      <p:sp>
        <p:nvSpPr>
          <p:cNvPr id="38" name="Москва 2022 (12pt)"/>
          <p:cNvSpPr txBox="1"/>
          <p:nvPr>
            <p:ph type="body" sz="quarter" idx="22"/>
          </p:nvPr>
        </p:nvSpPr>
        <p:spPr>
          <a:xfrm>
            <a:off x="17592002" y="2224145"/>
            <a:ext cx="4505670" cy="1080749"/>
          </a:xfrm>
          <a:prstGeom prst="rect">
            <a:avLst/>
          </a:prstGeom>
        </p:spPr>
        <p:txBody>
          <a:bodyPr/>
          <a:lstStyle/>
          <a:p>
            <a:pPr marL="0" indent="0" defTabSz="914400">
              <a:lnSpc>
                <a:spcPts val="4200"/>
              </a:lnSpc>
              <a:spcBef>
                <a:spcPts val="0"/>
              </a:spcBef>
              <a:buSzTx/>
              <a:buFontTx/>
              <a:buNone/>
              <a:defRPr sz="2400">
                <a:solidFill>
                  <a:srgbClr val="2253A1"/>
                </a:solidFill>
                <a:latin typeface="+mn-lt"/>
                <a:ea typeface="+mn-ea"/>
                <a:cs typeface="+mn-cs"/>
                <a:sym typeface="Helvetica"/>
              </a:defRPr>
            </a:pPr>
          </a:p>
        </p:txBody>
      </p:sp>
      <p:sp>
        <p:nvSpPr>
          <p:cNvPr id="39" name="Название презентации может быть набрано в две  или три строки (43 pt)"/>
          <p:cNvSpPr txBox="1"/>
          <p:nvPr>
            <p:ph type="body" sz="half" idx="23"/>
          </p:nvPr>
        </p:nvSpPr>
        <p:spPr>
          <a:xfrm>
            <a:off x="2029011" y="4568039"/>
            <a:ext cx="20325978" cy="3962990"/>
          </a:xfrm>
          <a:prstGeom prst="rect">
            <a:avLst/>
          </a:prstGeom>
        </p:spPr>
        <p:txBody>
          <a:bodyPr/>
          <a:lstStyle/>
          <a:p>
            <a:pPr marL="0" indent="0" defTabSz="914400">
              <a:lnSpc>
                <a:spcPts val="17200"/>
              </a:lnSpc>
              <a:spcBef>
                <a:spcPts val="0"/>
              </a:spcBef>
              <a:buSzTx/>
              <a:buFontTx/>
              <a:buNone/>
              <a:defRPr sz="8600">
                <a:solidFill>
                  <a:srgbClr val="2253A1"/>
                </a:solidFill>
                <a:latin typeface="+mn-lt"/>
                <a:ea typeface="+mn-ea"/>
                <a:cs typeface="+mn-cs"/>
                <a:sym typeface="Helvetica"/>
              </a:defRPr>
            </a:pPr>
          </a:p>
        </p:txBody>
      </p:sp>
      <p:sp>
        <p:nvSpPr>
          <p:cNvPr id="40" name="Если нужно больше места,  то используйте подзаголовок (16 pt)"/>
          <p:cNvSpPr txBox="1"/>
          <p:nvPr>
            <p:ph type="body" sz="quarter" idx="24"/>
          </p:nvPr>
        </p:nvSpPr>
        <p:spPr>
          <a:xfrm>
            <a:off x="2029011" y="9494374"/>
            <a:ext cx="9995707" cy="1773000"/>
          </a:xfrm>
          <a:prstGeom prst="rect">
            <a:avLst/>
          </a:prstGeom>
        </p:spPr>
        <p:txBody>
          <a:bodyPr/>
          <a:lstStyle/>
          <a:p>
            <a:pPr marL="0" indent="0" defTabSz="914400">
              <a:lnSpc>
                <a:spcPts val="5200"/>
              </a:lnSpc>
              <a:spcBef>
                <a:spcPts val="0"/>
              </a:spcBef>
              <a:buSzTx/>
              <a:buFontTx/>
              <a:buNone/>
              <a:defRPr sz="3200">
                <a:solidFill>
                  <a:srgbClr val="2253A1"/>
                </a:solidFill>
                <a:latin typeface="+mn-lt"/>
                <a:ea typeface="+mn-ea"/>
                <a:cs typeface="+mn-cs"/>
                <a:sym typeface="Helvetica"/>
              </a:defRPr>
            </a:pPr>
          </a:p>
        </p:txBody>
      </p:sp>
      <p:pic>
        <p:nvPicPr>
          <p:cNvPr id="41" name="Изображение" descr="Изображение"/>
          <p:cNvPicPr>
            <a:picLocks noChangeAspect="1"/>
          </p:cNvPicPr>
          <p:nvPr/>
        </p:nvPicPr>
        <p:blipFill>
          <a:blip r:embed="rId5">
            <a:alphaModFix amt="27475"/>
            <a:extLst/>
          </a:blip>
          <a:stretch>
            <a:fillRect/>
          </a:stretch>
        </p:blipFill>
        <p:spPr>
          <a:xfrm>
            <a:off x="13288396" y="1662907"/>
            <a:ext cx="16546249" cy="17791536"/>
          </a:xfrm>
          <a:prstGeom prst="rect">
            <a:avLst/>
          </a:prstGeom>
          <a:ln w="12700">
            <a:miter lim="400000"/>
          </a:ln>
        </p:spPr>
      </p:pic>
      <p:sp>
        <p:nvSpPr>
          <p:cNvPr id="42" name="Номер слайда"/>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3.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Текст_1">
    <p:spTree>
      <p:nvGrpSpPr>
        <p:cNvPr id="1" name=""/>
        <p:cNvGrpSpPr/>
        <p:nvPr/>
      </p:nvGrpSpPr>
      <p:grpSpPr>
        <a:xfrm>
          <a:off x="0" y="0"/>
          <a:ext cx="0" cy="0"/>
          <a:chOff x="0" y="0"/>
          <a:chExt cx="0" cy="0"/>
        </a:xfrm>
      </p:grpSpPr>
      <p:sp>
        <p:nvSpPr>
          <p:cNvPr id="49" name="Уровень текста 1…"/>
          <p:cNvSpPr txBox="1"/>
          <p:nvPr>
            <p:ph type="body" sz="quarter" idx="1"/>
          </p:nvPr>
        </p:nvSpPr>
        <p:spPr>
          <a:prstGeom prst="rect">
            <a:avLst/>
          </a:prstGeom>
        </p:spPr>
        <p:txBody>
          <a:bodyPr/>
          <a:lstStyle/>
          <a:p>
            <a:pPr/>
            <a:r>
              <a:t>Уровень текста 1</a:t>
            </a:r>
          </a:p>
          <a:p>
            <a:pPr lvl="1"/>
            <a:r>
              <a:t>Уровень текста 2</a:t>
            </a:r>
          </a:p>
          <a:p>
            <a:pPr lvl="2"/>
            <a:r>
              <a:t>Уровень текста 3</a:t>
            </a:r>
          </a:p>
          <a:p>
            <a:pPr lvl="3"/>
            <a:r>
              <a:t>Уровень текста 4</a:t>
            </a:r>
          </a:p>
          <a:p>
            <a:pPr lvl="4"/>
            <a:r>
              <a:t>Уровень текста 5</a:t>
            </a:r>
          </a:p>
        </p:txBody>
      </p:sp>
      <p:sp>
        <p:nvSpPr>
          <p:cNvPr id="50" name="TextBox 44"/>
          <p:cNvSpPr txBox="1"/>
          <p:nvPr>
            <p:ph type="body" sz="quarter" idx="21"/>
          </p:nvPr>
        </p:nvSpPr>
        <p:spPr>
          <a:xfrm>
            <a:off x="1125837" y="4725596"/>
            <a:ext cx="9073420" cy="3535682"/>
          </a:xfrm>
          <a:prstGeom prst="rect">
            <a:avLst/>
          </a:prstGeom>
        </p:spPr>
        <p:txBody>
          <a:bodyPr/>
          <a:lstStyle/>
          <a:p>
            <a:pPr marL="0" indent="0">
              <a:lnSpc>
                <a:spcPct val="100000"/>
              </a:lnSpc>
              <a:spcBef>
                <a:spcPts val="2400"/>
              </a:spcBef>
              <a:buSzTx/>
              <a:buFontTx/>
              <a:buNone/>
              <a:defRPr sz="2000">
                <a:latin typeface="+mn-lt"/>
                <a:ea typeface="+mn-ea"/>
                <a:cs typeface="+mn-cs"/>
                <a:sym typeface="Helvetica"/>
              </a:defRPr>
            </a:pPr>
          </a:p>
        </p:txBody>
      </p:sp>
      <p:sp>
        <p:nvSpPr>
          <p:cNvPr id="51" name="Номер слайда"/>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4.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0" showMasterPhAnim="1">
  <p:cSld name="Текст_2">
    <p:spTree>
      <p:nvGrpSpPr>
        <p:cNvPr id="1" name=""/>
        <p:cNvGrpSpPr/>
        <p:nvPr/>
      </p:nvGrpSpPr>
      <p:grpSpPr>
        <a:xfrm>
          <a:off x="0" y="0"/>
          <a:ext cx="0" cy="0"/>
          <a:chOff x="0" y="0"/>
          <a:chExt cx="0" cy="0"/>
        </a:xfrm>
      </p:grpSpPr>
      <p:pic>
        <p:nvPicPr>
          <p:cNvPr id="58" name="сбор гум.помощи-06.png" descr="сбор гум.помощи-06.png"/>
          <p:cNvPicPr>
            <a:picLocks noChangeAspect="1"/>
          </p:cNvPicPr>
          <p:nvPr/>
        </p:nvPicPr>
        <p:blipFill>
          <a:blip r:embed="rId2">
            <a:extLst/>
          </a:blip>
          <a:srcRect l="0" t="4" r="0" b="4"/>
          <a:stretch>
            <a:fillRect/>
          </a:stretch>
        </p:blipFill>
        <p:spPr>
          <a:xfrm>
            <a:off x="0" y="-1"/>
            <a:ext cx="24384000" cy="13716001"/>
          </a:xfrm>
          <a:prstGeom prst="rect">
            <a:avLst/>
          </a:prstGeom>
          <a:ln w="12700">
            <a:miter lim="400000"/>
          </a:ln>
        </p:spPr>
      </p:pic>
      <p:sp>
        <p:nvSpPr>
          <p:cNvPr id="59" name="Rectangle 24"/>
          <p:cNvSpPr/>
          <p:nvPr/>
        </p:nvSpPr>
        <p:spPr>
          <a:xfrm>
            <a:off x="265362" y="269797"/>
            <a:ext cx="23853276" cy="13204760"/>
          </a:xfrm>
          <a:prstGeom prst="rect">
            <a:avLst/>
          </a:prstGeom>
          <a:solidFill>
            <a:srgbClr val="FFFFFF"/>
          </a:solidFill>
          <a:ln w="3175">
            <a:solidFill>
              <a:srgbClr val="32538F"/>
            </a:solidFill>
            <a:miter/>
          </a:ln>
        </p:spPr>
        <p:txBody>
          <a:bodyPr lIns="91438" tIns="91438" rIns="91438" bIns="91438" anchor="ctr"/>
          <a:lstStyle/>
          <a:p>
            <a:pPr algn="ctr" defTabSz="1828800">
              <a:spcBef>
                <a:spcPts val="0"/>
              </a:spcBef>
              <a:defRPr sz="3200">
                <a:solidFill>
                  <a:srgbClr val="FFFFFF"/>
                </a:solidFill>
                <a:latin typeface="+mj-lt"/>
                <a:ea typeface="+mj-ea"/>
                <a:cs typeface="+mj-cs"/>
                <a:sym typeface="Calibri"/>
              </a:defRPr>
            </a:pPr>
          </a:p>
        </p:txBody>
      </p:sp>
      <p:sp>
        <p:nvSpPr>
          <p:cNvPr id="60" name="Уровень текста 1…"/>
          <p:cNvSpPr txBox="1"/>
          <p:nvPr>
            <p:ph type="body" sz="quarter" idx="1"/>
          </p:nvPr>
        </p:nvSpPr>
        <p:spPr>
          <a:xfrm>
            <a:off x="1071388" y="4938019"/>
            <a:ext cx="9560764" cy="2951482"/>
          </a:xfrm>
          <a:prstGeom prst="rect">
            <a:avLst/>
          </a:prstGeom>
        </p:spPr>
        <p:txBody>
          <a:bodyPr/>
          <a:lstStyle/>
          <a:p>
            <a:pPr/>
            <a:r>
              <a:t>Уровень текста 1</a:t>
            </a:r>
          </a:p>
          <a:p>
            <a:pPr lvl="1"/>
            <a:r>
              <a:t>Уровень текста 2</a:t>
            </a:r>
          </a:p>
          <a:p>
            <a:pPr lvl="2"/>
            <a:r>
              <a:t>Уровень текста 3</a:t>
            </a:r>
          </a:p>
          <a:p>
            <a:pPr lvl="3"/>
            <a:r>
              <a:t>Уровень текста 4</a:t>
            </a:r>
          </a:p>
          <a:p>
            <a:pPr lvl="4"/>
            <a:r>
              <a:t>Уровень текста 5</a:t>
            </a:r>
          </a:p>
        </p:txBody>
      </p:sp>
      <p:sp>
        <p:nvSpPr>
          <p:cNvPr id="61" name="TextBox 23"/>
          <p:cNvSpPr txBox="1"/>
          <p:nvPr>
            <p:ph type="body" sz="quarter" idx="21"/>
          </p:nvPr>
        </p:nvSpPr>
        <p:spPr>
          <a:xfrm>
            <a:off x="1071389" y="10647084"/>
            <a:ext cx="9560764" cy="792482"/>
          </a:xfrm>
          <a:prstGeom prst="rect">
            <a:avLst/>
          </a:prstGeom>
        </p:spPr>
        <p:txBody>
          <a:bodyPr/>
          <a:lstStyle/>
          <a:p>
            <a:pPr marL="0" indent="0" defTabSz="25400">
              <a:lnSpc>
                <a:spcPct val="100000"/>
              </a:lnSpc>
              <a:spcBef>
                <a:spcPts val="2400"/>
              </a:spcBef>
              <a:buSzTx/>
              <a:buFontTx/>
              <a:buNone/>
              <a:defRPr sz="2000">
                <a:latin typeface="+mn-lt"/>
                <a:ea typeface="+mn-ea"/>
                <a:cs typeface="+mn-cs"/>
                <a:sym typeface="Helvetica"/>
              </a:defRPr>
            </a:pPr>
          </a:p>
        </p:txBody>
      </p:sp>
      <p:sp>
        <p:nvSpPr>
          <p:cNvPr id="62" name="TextBox 63"/>
          <p:cNvSpPr txBox="1"/>
          <p:nvPr>
            <p:ph type="body" sz="quarter" idx="22"/>
          </p:nvPr>
        </p:nvSpPr>
        <p:spPr>
          <a:xfrm>
            <a:off x="1071391" y="2793806"/>
            <a:ext cx="20083100" cy="1582421"/>
          </a:xfrm>
          <a:prstGeom prst="rect">
            <a:avLst/>
          </a:prstGeom>
        </p:spPr>
        <p:txBody>
          <a:bodyPr/>
          <a:lstStyle/>
          <a:p>
            <a:pPr marL="0" indent="0" defTabSz="25400">
              <a:spcBef>
                <a:spcPts val="2400"/>
              </a:spcBef>
              <a:buSzTx/>
              <a:buFontTx/>
              <a:buNone/>
              <a:defRPr sz="4800">
                <a:latin typeface="+mn-lt"/>
                <a:ea typeface="+mn-ea"/>
                <a:cs typeface="+mn-cs"/>
                <a:sym typeface="Helvetica"/>
              </a:defRPr>
            </a:pPr>
          </a:p>
        </p:txBody>
      </p:sp>
      <p:sp>
        <p:nvSpPr>
          <p:cNvPr id="63" name="TextBox 22"/>
          <p:cNvSpPr txBox="1"/>
          <p:nvPr>
            <p:ph type="body" sz="quarter" idx="23"/>
          </p:nvPr>
        </p:nvSpPr>
        <p:spPr>
          <a:xfrm>
            <a:off x="12190716" y="4925943"/>
            <a:ext cx="10974722" cy="3886202"/>
          </a:xfrm>
          <a:prstGeom prst="rect">
            <a:avLst/>
          </a:prstGeom>
        </p:spPr>
        <p:txBody>
          <a:bodyPr lIns="101600" tIns="101600" rIns="101600" bIns="101600"/>
          <a:lstStyle/>
          <a:p>
            <a:pPr marL="0" indent="0" defTabSz="25400">
              <a:lnSpc>
                <a:spcPct val="100000"/>
              </a:lnSpc>
              <a:spcBef>
                <a:spcPts val="2400"/>
              </a:spcBef>
              <a:buSzTx/>
              <a:buFontTx/>
              <a:buNone/>
              <a:defRPr sz="4800">
                <a:latin typeface="+mn-lt"/>
                <a:ea typeface="+mn-ea"/>
                <a:cs typeface="+mn-cs"/>
                <a:sym typeface="Helvetica"/>
              </a:defRPr>
            </a:pPr>
          </a:p>
        </p:txBody>
      </p:sp>
      <p:sp>
        <p:nvSpPr>
          <p:cNvPr id="64" name="Straight Connector 19"/>
          <p:cNvSpPr/>
          <p:nvPr/>
        </p:nvSpPr>
        <p:spPr>
          <a:xfrm>
            <a:off x="6597370" y="928726"/>
            <a:ext cx="3" cy="1172521"/>
          </a:xfrm>
          <a:prstGeom prst="line">
            <a:avLst/>
          </a:prstGeom>
          <a:ln>
            <a:solidFill>
              <a:srgbClr val="102D69"/>
            </a:solidFill>
            <a:miter/>
          </a:ln>
        </p:spPr>
        <p:txBody>
          <a:bodyPr lIns="45718" tIns="45718" rIns="45718" bIns="45718"/>
          <a:lstStyle/>
          <a:p>
            <a:pPr/>
          </a:p>
        </p:txBody>
      </p:sp>
      <p:sp>
        <p:nvSpPr>
          <p:cNvPr id="65" name="Straight Connector 21"/>
          <p:cNvSpPr/>
          <p:nvPr/>
        </p:nvSpPr>
        <p:spPr>
          <a:xfrm>
            <a:off x="12198830" y="928726"/>
            <a:ext cx="3" cy="1172521"/>
          </a:xfrm>
          <a:prstGeom prst="line">
            <a:avLst/>
          </a:prstGeom>
          <a:ln>
            <a:solidFill>
              <a:srgbClr val="102D69"/>
            </a:solidFill>
            <a:miter/>
          </a:ln>
        </p:spPr>
        <p:txBody>
          <a:bodyPr lIns="45718" tIns="45718" rIns="45718" bIns="45718"/>
          <a:lstStyle/>
          <a:p>
            <a:pPr/>
          </a:p>
        </p:txBody>
      </p:sp>
      <p:sp>
        <p:nvSpPr>
          <p:cNvPr id="66" name="Straight Connector 59"/>
          <p:cNvSpPr/>
          <p:nvPr/>
        </p:nvSpPr>
        <p:spPr>
          <a:xfrm>
            <a:off x="23287736" y="928726"/>
            <a:ext cx="2" cy="1172521"/>
          </a:xfrm>
          <a:prstGeom prst="line">
            <a:avLst/>
          </a:prstGeom>
          <a:ln>
            <a:solidFill>
              <a:srgbClr val="102D69"/>
            </a:solidFill>
            <a:miter/>
          </a:ln>
        </p:spPr>
        <p:txBody>
          <a:bodyPr lIns="45718" tIns="45718" rIns="45718" bIns="45718"/>
          <a:lstStyle/>
          <a:p>
            <a:pPr/>
          </a:p>
        </p:txBody>
      </p:sp>
      <p:pic>
        <p:nvPicPr>
          <p:cNvPr id="67" name="сбор гум.помощи-05.png" descr="сбор гум.помощи-05.png"/>
          <p:cNvPicPr>
            <a:picLocks noChangeAspect="1"/>
          </p:cNvPicPr>
          <p:nvPr/>
        </p:nvPicPr>
        <p:blipFill>
          <a:blip r:embed="rId3">
            <a:extLst/>
          </a:blip>
          <a:stretch>
            <a:fillRect/>
          </a:stretch>
        </p:blipFill>
        <p:spPr>
          <a:xfrm>
            <a:off x="1095264" y="1094998"/>
            <a:ext cx="774820" cy="896554"/>
          </a:xfrm>
          <a:prstGeom prst="rect">
            <a:avLst/>
          </a:prstGeom>
          <a:ln w="12700">
            <a:miter lim="400000"/>
          </a:ln>
        </p:spPr>
      </p:pic>
      <p:sp>
        <p:nvSpPr>
          <p:cNvPr id="68" name="Номер слайда"/>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5.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0" showMasterPhAnim="1">
  <p:cSld name="Текст_3">
    <p:spTree>
      <p:nvGrpSpPr>
        <p:cNvPr id="1" name=""/>
        <p:cNvGrpSpPr/>
        <p:nvPr/>
      </p:nvGrpSpPr>
      <p:grpSpPr>
        <a:xfrm>
          <a:off x="0" y="0"/>
          <a:ext cx="0" cy="0"/>
          <a:chOff x="0" y="0"/>
          <a:chExt cx="0" cy="0"/>
        </a:xfrm>
      </p:grpSpPr>
      <p:pic>
        <p:nvPicPr>
          <p:cNvPr id="75" name="сбор гум.помощи-06.png" descr="сбор гум.помощи-06.png"/>
          <p:cNvPicPr>
            <a:picLocks noChangeAspect="1"/>
          </p:cNvPicPr>
          <p:nvPr/>
        </p:nvPicPr>
        <p:blipFill>
          <a:blip r:embed="rId2">
            <a:extLst/>
          </a:blip>
          <a:srcRect l="0" t="4" r="0" b="4"/>
          <a:stretch>
            <a:fillRect/>
          </a:stretch>
        </p:blipFill>
        <p:spPr>
          <a:xfrm>
            <a:off x="0" y="-1"/>
            <a:ext cx="24384000" cy="13716001"/>
          </a:xfrm>
          <a:prstGeom prst="rect">
            <a:avLst/>
          </a:prstGeom>
          <a:ln w="12700">
            <a:miter lim="400000"/>
          </a:ln>
        </p:spPr>
      </p:pic>
      <p:sp>
        <p:nvSpPr>
          <p:cNvPr id="76" name="Rectangle 24"/>
          <p:cNvSpPr/>
          <p:nvPr/>
        </p:nvSpPr>
        <p:spPr>
          <a:xfrm>
            <a:off x="265362" y="269797"/>
            <a:ext cx="23853276" cy="13204760"/>
          </a:xfrm>
          <a:prstGeom prst="rect">
            <a:avLst/>
          </a:prstGeom>
          <a:solidFill>
            <a:srgbClr val="FFFFFF"/>
          </a:solidFill>
          <a:ln w="3175">
            <a:solidFill>
              <a:srgbClr val="32538F"/>
            </a:solidFill>
            <a:miter/>
          </a:ln>
        </p:spPr>
        <p:txBody>
          <a:bodyPr lIns="91438" tIns="91438" rIns="91438" bIns="91438" anchor="ctr"/>
          <a:lstStyle/>
          <a:p>
            <a:pPr algn="ctr" defTabSz="1828800">
              <a:spcBef>
                <a:spcPts val="0"/>
              </a:spcBef>
              <a:defRPr sz="3200">
                <a:solidFill>
                  <a:srgbClr val="FFFFFF"/>
                </a:solidFill>
                <a:latin typeface="+mj-lt"/>
                <a:ea typeface="+mj-ea"/>
                <a:cs typeface="+mj-cs"/>
                <a:sym typeface="Calibri"/>
              </a:defRPr>
            </a:pPr>
          </a:p>
        </p:txBody>
      </p:sp>
      <p:sp>
        <p:nvSpPr>
          <p:cNvPr id="77" name="Уровень текста 1…"/>
          <p:cNvSpPr txBox="1"/>
          <p:nvPr>
            <p:ph type="body" sz="quarter" idx="1"/>
          </p:nvPr>
        </p:nvSpPr>
        <p:spPr>
          <a:prstGeom prst="rect">
            <a:avLst/>
          </a:prstGeom>
        </p:spPr>
        <p:txBody>
          <a:bodyPr/>
          <a:lstStyle/>
          <a:p>
            <a:pPr/>
            <a:r>
              <a:t>Уровень текста 1</a:t>
            </a:r>
          </a:p>
          <a:p>
            <a:pPr lvl="1"/>
            <a:r>
              <a:t>Уровень текста 2</a:t>
            </a:r>
          </a:p>
          <a:p>
            <a:pPr lvl="2"/>
            <a:r>
              <a:t>Уровень текста 3</a:t>
            </a:r>
          </a:p>
          <a:p>
            <a:pPr lvl="3"/>
            <a:r>
              <a:t>Уровень текста 4</a:t>
            </a:r>
          </a:p>
          <a:p>
            <a:pPr lvl="4"/>
            <a:r>
              <a:t>Уровень текста 5</a:t>
            </a:r>
          </a:p>
        </p:txBody>
      </p:sp>
      <p:sp>
        <p:nvSpPr>
          <p:cNvPr id="78" name="TextBox 14"/>
          <p:cNvSpPr txBox="1"/>
          <p:nvPr>
            <p:ph type="body" idx="21"/>
          </p:nvPr>
        </p:nvSpPr>
        <p:spPr>
          <a:xfrm>
            <a:off x="1125839" y="4725596"/>
            <a:ext cx="22132322" cy="6565319"/>
          </a:xfrm>
          <a:prstGeom prst="rect">
            <a:avLst/>
          </a:prstGeom>
        </p:spPr>
        <p:txBody>
          <a:bodyPr numCol="3" spcCol="126384"/>
          <a:lstStyle/>
          <a:p>
            <a:pPr marL="0" indent="0">
              <a:lnSpc>
                <a:spcPct val="100000"/>
              </a:lnSpc>
              <a:spcBef>
                <a:spcPts val="2400"/>
              </a:spcBef>
              <a:buSzTx/>
              <a:buFontTx/>
              <a:buNone/>
              <a:defRPr sz="2000">
                <a:latin typeface="+mn-lt"/>
                <a:ea typeface="+mn-ea"/>
                <a:cs typeface="+mn-cs"/>
                <a:sym typeface="Helvetica"/>
              </a:defRPr>
            </a:pPr>
          </a:p>
        </p:txBody>
      </p:sp>
      <p:sp>
        <p:nvSpPr>
          <p:cNvPr id="79" name="Straight Connector 19"/>
          <p:cNvSpPr/>
          <p:nvPr/>
        </p:nvSpPr>
        <p:spPr>
          <a:xfrm>
            <a:off x="6597370" y="928726"/>
            <a:ext cx="3" cy="1172521"/>
          </a:xfrm>
          <a:prstGeom prst="line">
            <a:avLst/>
          </a:prstGeom>
          <a:ln>
            <a:solidFill>
              <a:srgbClr val="102D69"/>
            </a:solidFill>
            <a:miter/>
          </a:ln>
        </p:spPr>
        <p:txBody>
          <a:bodyPr lIns="45718" tIns="45718" rIns="45718" bIns="45718"/>
          <a:lstStyle/>
          <a:p>
            <a:pPr/>
          </a:p>
        </p:txBody>
      </p:sp>
      <p:sp>
        <p:nvSpPr>
          <p:cNvPr id="80" name="Straight Connector 21"/>
          <p:cNvSpPr/>
          <p:nvPr/>
        </p:nvSpPr>
        <p:spPr>
          <a:xfrm>
            <a:off x="12198830" y="928726"/>
            <a:ext cx="3" cy="1172521"/>
          </a:xfrm>
          <a:prstGeom prst="line">
            <a:avLst/>
          </a:prstGeom>
          <a:ln>
            <a:solidFill>
              <a:srgbClr val="102D69"/>
            </a:solidFill>
            <a:miter/>
          </a:ln>
        </p:spPr>
        <p:txBody>
          <a:bodyPr lIns="45718" tIns="45718" rIns="45718" bIns="45718"/>
          <a:lstStyle/>
          <a:p>
            <a:pPr/>
          </a:p>
        </p:txBody>
      </p:sp>
      <p:sp>
        <p:nvSpPr>
          <p:cNvPr id="81" name="Straight Connector 59"/>
          <p:cNvSpPr/>
          <p:nvPr/>
        </p:nvSpPr>
        <p:spPr>
          <a:xfrm>
            <a:off x="23287736" y="928726"/>
            <a:ext cx="2" cy="1172521"/>
          </a:xfrm>
          <a:prstGeom prst="line">
            <a:avLst/>
          </a:prstGeom>
          <a:ln>
            <a:solidFill>
              <a:srgbClr val="102D69"/>
            </a:solidFill>
            <a:miter/>
          </a:ln>
        </p:spPr>
        <p:txBody>
          <a:bodyPr lIns="45718" tIns="45718" rIns="45718" bIns="45718"/>
          <a:lstStyle/>
          <a:p>
            <a:pPr/>
          </a:p>
        </p:txBody>
      </p:sp>
      <p:pic>
        <p:nvPicPr>
          <p:cNvPr id="82" name="сбор гум.помощи-05.png" descr="сбор гум.помощи-05.png"/>
          <p:cNvPicPr>
            <a:picLocks noChangeAspect="1"/>
          </p:cNvPicPr>
          <p:nvPr/>
        </p:nvPicPr>
        <p:blipFill>
          <a:blip r:embed="rId3">
            <a:extLst/>
          </a:blip>
          <a:stretch>
            <a:fillRect/>
          </a:stretch>
        </p:blipFill>
        <p:spPr>
          <a:xfrm>
            <a:off x="1095264" y="1094998"/>
            <a:ext cx="774820" cy="896554"/>
          </a:xfrm>
          <a:prstGeom prst="rect">
            <a:avLst/>
          </a:prstGeom>
          <a:ln w="12700">
            <a:miter lim="400000"/>
          </a:ln>
        </p:spPr>
      </p:pic>
      <p:sp>
        <p:nvSpPr>
          <p:cNvPr id="83" name="Номер слайда"/>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6.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0" showMasterPhAnim="1">
  <p:cSld name="График_1">
    <p:spTree>
      <p:nvGrpSpPr>
        <p:cNvPr id="1" name=""/>
        <p:cNvGrpSpPr/>
        <p:nvPr/>
      </p:nvGrpSpPr>
      <p:grpSpPr>
        <a:xfrm>
          <a:off x="0" y="0"/>
          <a:ext cx="0" cy="0"/>
          <a:chOff x="0" y="0"/>
          <a:chExt cx="0" cy="0"/>
        </a:xfrm>
      </p:grpSpPr>
      <p:pic>
        <p:nvPicPr>
          <p:cNvPr id="90" name="сбор гум.помощи-06.png" descr="сбор гум.помощи-06.png"/>
          <p:cNvPicPr>
            <a:picLocks noChangeAspect="1"/>
          </p:cNvPicPr>
          <p:nvPr/>
        </p:nvPicPr>
        <p:blipFill>
          <a:blip r:embed="rId2">
            <a:extLst/>
          </a:blip>
          <a:srcRect l="0" t="4" r="0" b="4"/>
          <a:stretch>
            <a:fillRect/>
          </a:stretch>
        </p:blipFill>
        <p:spPr>
          <a:xfrm>
            <a:off x="0" y="-1"/>
            <a:ext cx="24384000" cy="13716001"/>
          </a:xfrm>
          <a:prstGeom prst="rect">
            <a:avLst/>
          </a:prstGeom>
          <a:ln w="12700">
            <a:miter lim="400000"/>
          </a:ln>
        </p:spPr>
      </p:pic>
      <p:sp>
        <p:nvSpPr>
          <p:cNvPr id="91" name="Rectangle 24"/>
          <p:cNvSpPr/>
          <p:nvPr/>
        </p:nvSpPr>
        <p:spPr>
          <a:xfrm>
            <a:off x="265362" y="269797"/>
            <a:ext cx="23853276" cy="13204760"/>
          </a:xfrm>
          <a:prstGeom prst="rect">
            <a:avLst/>
          </a:prstGeom>
          <a:solidFill>
            <a:srgbClr val="FFFFFF"/>
          </a:solidFill>
          <a:ln w="3175">
            <a:solidFill>
              <a:srgbClr val="32538F"/>
            </a:solidFill>
            <a:miter/>
          </a:ln>
        </p:spPr>
        <p:txBody>
          <a:bodyPr lIns="91438" tIns="91438" rIns="91438" bIns="91438" anchor="ctr"/>
          <a:lstStyle/>
          <a:p>
            <a:pPr algn="ctr" defTabSz="1828800">
              <a:spcBef>
                <a:spcPts val="0"/>
              </a:spcBef>
              <a:defRPr sz="3200">
                <a:solidFill>
                  <a:srgbClr val="FFFFFF"/>
                </a:solidFill>
                <a:latin typeface="+mj-lt"/>
                <a:ea typeface="+mj-ea"/>
                <a:cs typeface="+mj-cs"/>
                <a:sym typeface="Calibri"/>
              </a:defRPr>
            </a:pPr>
          </a:p>
        </p:txBody>
      </p:sp>
      <p:sp>
        <p:nvSpPr>
          <p:cNvPr id="92" name="Уровень текста 1…"/>
          <p:cNvSpPr txBox="1"/>
          <p:nvPr>
            <p:ph type="body" sz="quarter" idx="1"/>
          </p:nvPr>
        </p:nvSpPr>
        <p:spPr>
          <a:xfrm>
            <a:off x="1026347" y="2970008"/>
            <a:ext cx="7120557" cy="2113282"/>
          </a:xfrm>
          <a:prstGeom prst="rect">
            <a:avLst/>
          </a:prstGeom>
        </p:spPr>
        <p:txBody>
          <a:bodyPr/>
          <a:lstStyle/>
          <a:p>
            <a:pPr/>
            <a:r>
              <a:t>Уровень текста 1</a:t>
            </a:r>
          </a:p>
          <a:p>
            <a:pPr lvl="1"/>
            <a:r>
              <a:t>Уровень текста 2</a:t>
            </a:r>
          </a:p>
          <a:p>
            <a:pPr lvl="2"/>
            <a:r>
              <a:t>Уровень текста 3</a:t>
            </a:r>
          </a:p>
          <a:p>
            <a:pPr lvl="3"/>
            <a:r>
              <a:t>Уровень текста 4</a:t>
            </a:r>
          </a:p>
          <a:p>
            <a:pPr lvl="4"/>
            <a:r>
              <a:t>Уровень текста 5</a:t>
            </a:r>
          </a:p>
        </p:txBody>
      </p:sp>
      <p:sp>
        <p:nvSpPr>
          <p:cNvPr id="93" name="TextBox 18"/>
          <p:cNvSpPr txBox="1"/>
          <p:nvPr>
            <p:ph type="body" sz="quarter" idx="21"/>
          </p:nvPr>
        </p:nvSpPr>
        <p:spPr>
          <a:xfrm>
            <a:off x="1026347" y="6080647"/>
            <a:ext cx="7120557" cy="2621282"/>
          </a:xfrm>
          <a:prstGeom prst="rect">
            <a:avLst/>
          </a:prstGeom>
        </p:spPr>
        <p:txBody>
          <a:bodyPr/>
          <a:lstStyle/>
          <a:p>
            <a:pPr marL="0" indent="0" defTabSz="25400">
              <a:lnSpc>
                <a:spcPct val="100000"/>
              </a:lnSpc>
              <a:spcBef>
                <a:spcPts val="2400"/>
              </a:spcBef>
              <a:buSzTx/>
              <a:buFontTx/>
              <a:buNone/>
              <a:defRPr sz="2000">
                <a:latin typeface="+mn-lt"/>
                <a:ea typeface="+mn-ea"/>
                <a:cs typeface="+mn-cs"/>
                <a:sym typeface="Helvetica"/>
              </a:defRPr>
            </a:pPr>
          </a:p>
        </p:txBody>
      </p:sp>
      <p:sp>
        <p:nvSpPr>
          <p:cNvPr id="94" name="TextBox 23"/>
          <p:cNvSpPr txBox="1"/>
          <p:nvPr>
            <p:ph type="body" sz="quarter" idx="22"/>
          </p:nvPr>
        </p:nvSpPr>
        <p:spPr>
          <a:xfrm>
            <a:off x="1071390" y="11528087"/>
            <a:ext cx="6538656" cy="1097282"/>
          </a:xfrm>
          <a:prstGeom prst="rect">
            <a:avLst/>
          </a:prstGeom>
        </p:spPr>
        <p:txBody>
          <a:bodyPr/>
          <a:lstStyle/>
          <a:p>
            <a:pPr marL="0" indent="0" defTabSz="25400">
              <a:lnSpc>
                <a:spcPct val="100000"/>
              </a:lnSpc>
              <a:spcBef>
                <a:spcPts val="2400"/>
              </a:spcBef>
              <a:buSzTx/>
              <a:buFontTx/>
              <a:buNone/>
              <a:defRPr sz="2000">
                <a:latin typeface="+mn-lt"/>
                <a:ea typeface="+mn-ea"/>
                <a:cs typeface="+mn-cs"/>
                <a:sym typeface="Helvetica"/>
              </a:defRPr>
            </a:pPr>
          </a:p>
        </p:txBody>
      </p:sp>
      <p:sp>
        <p:nvSpPr>
          <p:cNvPr id="95" name="Straight Connector 19"/>
          <p:cNvSpPr/>
          <p:nvPr/>
        </p:nvSpPr>
        <p:spPr>
          <a:xfrm>
            <a:off x="6597370" y="928726"/>
            <a:ext cx="3" cy="1172521"/>
          </a:xfrm>
          <a:prstGeom prst="line">
            <a:avLst/>
          </a:prstGeom>
          <a:ln>
            <a:solidFill>
              <a:srgbClr val="102D69"/>
            </a:solidFill>
            <a:miter/>
          </a:ln>
        </p:spPr>
        <p:txBody>
          <a:bodyPr lIns="45718" tIns="45718" rIns="45718" bIns="45718"/>
          <a:lstStyle/>
          <a:p>
            <a:pPr/>
          </a:p>
        </p:txBody>
      </p:sp>
      <p:sp>
        <p:nvSpPr>
          <p:cNvPr id="96" name="Straight Connector 21"/>
          <p:cNvSpPr/>
          <p:nvPr/>
        </p:nvSpPr>
        <p:spPr>
          <a:xfrm>
            <a:off x="12198830" y="928726"/>
            <a:ext cx="3" cy="1172521"/>
          </a:xfrm>
          <a:prstGeom prst="line">
            <a:avLst/>
          </a:prstGeom>
          <a:ln>
            <a:solidFill>
              <a:srgbClr val="102D69"/>
            </a:solidFill>
            <a:miter/>
          </a:ln>
        </p:spPr>
        <p:txBody>
          <a:bodyPr lIns="45718" tIns="45718" rIns="45718" bIns="45718"/>
          <a:lstStyle/>
          <a:p>
            <a:pPr/>
          </a:p>
        </p:txBody>
      </p:sp>
      <p:sp>
        <p:nvSpPr>
          <p:cNvPr id="97" name="Straight Connector 59"/>
          <p:cNvSpPr/>
          <p:nvPr/>
        </p:nvSpPr>
        <p:spPr>
          <a:xfrm>
            <a:off x="23287736" y="928726"/>
            <a:ext cx="2" cy="1172521"/>
          </a:xfrm>
          <a:prstGeom prst="line">
            <a:avLst/>
          </a:prstGeom>
          <a:ln>
            <a:solidFill>
              <a:srgbClr val="102D69"/>
            </a:solidFill>
            <a:miter/>
          </a:ln>
        </p:spPr>
        <p:txBody>
          <a:bodyPr lIns="45718" tIns="45718" rIns="45718" bIns="45718"/>
          <a:lstStyle/>
          <a:p>
            <a:pPr/>
          </a:p>
        </p:txBody>
      </p:sp>
      <p:pic>
        <p:nvPicPr>
          <p:cNvPr id="98" name="сбор гум.помощи-05.png" descr="сбор гум.помощи-05.png"/>
          <p:cNvPicPr>
            <a:picLocks noChangeAspect="1"/>
          </p:cNvPicPr>
          <p:nvPr/>
        </p:nvPicPr>
        <p:blipFill>
          <a:blip r:embed="rId3">
            <a:extLst/>
          </a:blip>
          <a:stretch>
            <a:fillRect/>
          </a:stretch>
        </p:blipFill>
        <p:spPr>
          <a:xfrm>
            <a:off x="1095264" y="1094998"/>
            <a:ext cx="774820" cy="896554"/>
          </a:xfrm>
          <a:prstGeom prst="rect">
            <a:avLst/>
          </a:prstGeom>
          <a:ln w="12700">
            <a:miter lim="400000"/>
          </a:ln>
        </p:spPr>
      </p:pic>
      <p:sp>
        <p:nvSpPr>
          <p:cNvPr id="99" name="Номер слайда"/>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7.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0" showMasterPhAnim="1">
  <p:cSld name="График_2">
    <p:spTree>
      <p:nvGrpSpPr>
        <p:cNvPr id="1" name=""/>
        <p:cNvGrpSpPr/>
        <p:nvPr/>
      </p:nvGrpSpPr>
      <p:grpSpPr>
        <a:xfrm>
          <a:off x="0" y="0"/>
          <a:ext cx="0" cy="0"/>
          <a:chOff x="0" y="0"/>
          <a:chExt cx="0" cy="0"/>
        </a:xfrm>
      </p:grpSpPr>
      <p:pic>
        <p:nvPicPr>
          <p:cNvPr id="106" name="сбор гум.помощи-06.png" descr="сбор гум.помощи-06.png"/>
          <p:cNvPicPr>
            <a:picLocks noChangeAspect="1"/>
          </p:cNvPicPr>
          <p:nvPr/>
        </p:nvPicPr>
        <p:blipFill>
          <a:blip r:embed="rId2">
            <a:extLst/>
          </a:blip>
          <a:srcRect l="0" t="4" r="0" b="4"/>
          <a:stretch>
            <a:fillRect/>
          </a:stretch>
        </p:blipFill>
        <p:spPr>
          <a:xfrm>
            <a:off x="0" y="-1"/>
            <a:ext cx="24384000" cy="13716001"/>
          </a:xfrm>
          <a:prstGeom prst="rect">
            <a:avLst/>
          </a:prstGeom>
          <a:ln w="12700">
            <a:miter lim="400000"/>
          </a:ln>
        </p:spPr>
      </p:pic>
      <p:sp>
        <p:nvSpPr>
          <p:cNvPr id="107" name="Rectangle 24"/>
          <p:cNvSpPr/>
          <p:nvPr/>
        </p:nvSpPr>
        <p:spPr>
          <a:xfrm>
            <a:off x="265362" y="269797"/>
            <a:ext cx="23853276" cy="13204760"/>
          </a:xfrm>
          <a:prstGeom prst="rect">
            <a:avLst/>
          </a:prstGeom>
          <a:solidFill>
            <a:srgbClr val="FFFFFF"/>
          </a:solidFill>
          <a:ln w="3175">
            <a:solidFill>
              <a:srgbClr val="32538F"/>
            </a:solidFill>
            <a:miter/>
          </a:ln>
        </p:spPr>
        <p:txBody>
          <a:bodyPr lIns="91438" tIns="91438" rIns="91438" bIns="91438" anchor="ctr"/>
          <a:lstStyle/>
          <a:p>
            <a:pPr algn="ctr" defTabSz="1828800">
              <a:spcBef>
                <a:spcPts val="0"/>
              </a:spcBef>
              <a:defRPr sz="3200">
                <a:solidFill>
                  <a:srgbClr val="FFFFFF"/>
                </a:solidFill>
                <a:latin typeface="+mj-lt"/>
                <a:ea typeface="+mj-ea"/>
                <a:cs typeface="+mj-cs"/>
                <a:sym typeface="Calibri"/>
              </a:defRPr>
            </a:pPr>
          </a:p>
        </p:txBody>
      </p:sp>
      <p:sp>
        <p:nvSpPr>
          <p:cNvPr id="108" name="Уровень текста 1…"/>
          <p:cNvSpPr txBox="1"/>
          <p:nvPr>
            <p:ph type="body" sz="quarter" idx="1"/>
          </p:nvPr>
        </p:nvSpPr>
        <p:spPr>
          <a:prstGeom prst="rect">
            <a:avLst/>
          </a:prstGeom>
        </p:spPr>
        <p:txBody>
          <a:bodyPr/>
          <a:lstStyle/>
          <a:p>
            <a:pPr/>
            <a:r>
              <a:t>Уровень текста 1</a:t>
            </a:r>
          </a:p>
          <a:p>
            <a:pPr lvl="1"/>
            <a:r>
              <a:t>Уровень текста 2</a:t>
            </a:r>
          </a:p>
          <a:p>
            <a:pPr lvl="2"/>
            <a:r>
              <a:t>Уровень текста 3</a:t>
            </a:r>
          </a:p>
          <a:p>
            <a:pPr lvl="3"/>
            <a:r>
              <a:t>Уровень текста 4</a:t>
            </a:r>
          </a:p>
          <a:p>
            <a:pPr lvl="4"/>
            <a:r>
              <a:t>Уровень текста 5</a:t>
            </a:r>
          </a:p>
        </p:txBody>
      </p:sp>
      <p:sp>
        <p:nvSpPr>
          <p:cNvPr id="109" name="TextBox 18"/>
          <p:cNvSpPr txBox="1"/>
          <p:nvPr>
            <p:ph type="body" sz="quarter" idx="21"/>
          </p:nvPr>
        </p:nvSpPr>
        <p:spPr>
          <a:xfrm>
            <a:off x="1071389" y="4886926"/>
            <a:ext cx="6960890" cy="4627882"/>
          </a:xfrm>
          <a:prstGeom prst="rect">
            <a:avLst/>
          </a:prstGeom>
        </p:spPr>
        <p:txBody>
          <a:bodyPr/>
          <a:lstStyle/>
          <a:p>
            <a:pPr marL="0" indent="0">
              <a:lnSpc>
                <a:spcPct val="100000"/>
              </a:lnSpc>
              <a:spcBef>
                <a:spcPts val="0"/>
              </a:spcBef>
              <a:buSzTx/>
              <a:buFontTx/>
              <a:buNone/>
              <a:defRPr sz="2600">
                <a:latin typeface="HSE Sans Regular"/>
                <a:ea typeface="HSE Sans Regular"/>
                <a:cs typeface="HSE Sans Regular"/>
                <a:sym typeface="HSE Sans Regular"/>
              </a:defRPr>
            </a:pPr>
          </a:p>
        </p:txBody>
      </p:sp>
      <p:sp>
        <p:nvSpPr>
          <p:cNvPr id="110" name="TextBox 23"/>
          <p:cNvSpPr txBox="1"/>
          <p:nvPr>
            <p:ph type="body" sz="quarter" idx="22"/>
          </p:nvPr>
        </p:nvSpPr>
        <p:spPr>
          <a:xfrm>
            <a:off x="1071390" y="11528087"/>
            <a:ext cx="6538656" cy="1097282"/>
          </a:xfrm>
          <a:prstGeom prst="rect">
            <a:avLst/>
          </a:prstGeom>
        </p:spPr>
        <p:txBody>
          <a:bodyPr/>
          <a:lstStyle/>
          <a:p>
            <a:pPr marL="0" indent="0" defTabSz="25400">
              <a:lnSpc>
                <a:spcPct val="100000"/>
              </a:lnSpc>
              <a:spcBef>
                <a:spcPts val="2400"/>
              </a:spcBef>
              <a:buSzTx/>
              <a:buFontTx/>
              <a:buNone/>
              <a:defRPr sz="2000">
                <a:latin typeface="+mn-lt"/>
                <a:ea typeface="+mn-ea"/>
                <a:cs typeface="+mn-cs"/>
                <a:sym typeface="Helvetica"/>
              </a:defRPr>
            </a:pPr>
          </a:p>
        </p:txBody>
      </p:sp>
      <p:sp>
        <p:nvSpPr>
          <p:cNvPr id="111" name="Straight Connector 19"/>
          <p:cNvSpPr/>
          <p:nvPr/>
        </p:nvSpPr>
        <p:spPr>
          <a:xfrm>
            <a:off x="6597370" y="928726"/>
            <a:ext cx="3" cy="1172521"/>
          </a:xfrm>
          <a:prstGeom prst="line">
            <a:avLst/>
          </a:prstGeom>
          <a:ln>
            <a:solidFill>
              <a:srgbClr val="102D69"/>
            </a:solidFill>
            <a:miter/>
          </a:ln>
        </p:spPr>
        <p:txBody>
          <a:bodyPr lIns="45718" tIns="45718" rIns="45718" bIns="45718"/>
          <a:lstStyle/>
          <a:p>
            <a:pPr/>
          </a:p>
        </p:txBody>
      </p:sp>
      <p:sp>
        <p:nvSpPr>
          <p:cNvPr id="112" name="Straight Connector 21"/>
          <p:cNvSpPr/>
          <p:nvPr/>
        </p:nvSpPr>
        <p:spPr>
          <a:xfrm>
            <a:off x="12198830" y="928726"/>
            <a:ext cx="3" cy="1172521"/>
          </a:xfrm>
          <a:prstGeom prst="line">
            <a:avLst/>
          </a:prstGeom>
          <a:ln>
            <a:solidFill>
              <a:srgbClr val="102D69"/>
            </a:solidFill>
            <a:miter/>
          </a:ln>
        </p:spPr>
        <p:txBody>
          <a:bodyPr lIns="45718" tIns="45718" rIns="45718" bIns="45718"/>
          <a:lstStyle/>
          <a:p>
            <a:pPr/>
          </a:p>
        </p:txBody>
      </p:sp>
      <p:sp>
        <p:nvSpPr>
          <p:cNvPr id="113" name="Straight Connector 59"/>
          <p:cNvSpPr/>
          <p:nvPr/>
        </p:nvSpPr>
        <p:spPr>
          <a:xfrm>
            <a:off x="23287736" y="928726"/>
            <a:ext cx="2" cy="1172521"/>
          </a:xfrm>
          <a:prstGeom prst="line">
            <a:avLst/>
          </a:prstGeom>
          <a:ln>
            <a:solidFill>
              <a:srgbClr val="102D69"/>
            </a:solidFill>
            <a:miter/>
          </a:ln>
        </p:spPr>
        <p:txBody>
          <a:bodyPr lIns="45718" tIns="45718" rIns="45718" bIns="45718"/>
          <a:lstStyle/>
          <a:p>
            <a:pPr/>
          </a:p>
        </p:txBody>
      </p:sp>
      <p:pic>
        <p:nvPicPr>
          <p:cNvPr id="114" name="сбор гум.помощи-05.png" descr="сбор гум.помощи-05.png"/>
          <p:cNvPicPr>
            <a:picLocks noChangeAspect="1"/>
          </p:cNvPicPr>
          <p:nvPr/>
        </p:nvPicPr>
        <p:blipFill>
          <a:blip r:embed="rId3">
            <a:extLst/>
          </a:blip>
          <a:stretch>
            <a:fillRect/>
          </a:stretch>
        </p:blipFill>
        <p:spPr>
          <a:xfrm>
            <a:off x="1095264" y="1094998"/>
            <a:ext cx="774820" cy="896554"/>
          </a:xfrm>
          <a:prstGeom prst="rect">
            <a:avLst/>
          </a:prstGeom>
          <a:ln w="12700">
            <a:miter lim="400000"/>
          </a:ln>
        </p:spPr>
      </p:pic>
      <p:sp>
        <p:nvSpPr>
          <p:cNvPr id="115" name="Номер слайда"/>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8.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0" showMasterPhAnim="1">
  <p:cSld name="График_3">
    <p:spTree>
      <p:nvGrpSpPr>
        <p:cNvPr id="1" name=""/>
        <p:cNvGrpSpPr/>
        <p:nvPr/>
      </p:nvGrpSpPr>
      <p:grpSpPr>
        <a:xfrm>
          <a:off x="0" y="0"/>
          <a:ext cx="0" cy="0"/>
          <a:chOff x="0" y="0"/>
          <a:chExt cx="0" cy="0"/>
        </a:xfrm>
      </p:grpSpPr>
      <p:pic>
        <p:nvPicPr>
          <p:cNvPr id="122" name="сбор гум.помощи-06.png" descr="сбор гум.помощи-06.png"/>
          <p:cNvPicPr>
            <a:picLocks noChangeAspect="1"/>
          </p:cNvPicPr>
          <p:nvPr/>
        </p:nvPicPr>
        <p:blipFill>
          <a:blip r:embed="rId2">
            <a:extLst/>
          </a:blip>
          <a:srcRect l="0" t="4" r="0" b="4"/>
          <a:stretch>
            <a:fillRect/>
          </a:stretch>
        </p:blipFill>
        <p:spPr>
          <a:xfrm>
            <a:off x="0" y="-1"/>
            <a:ext cx="24384000" cy="13716001"/>
          </a:xfrm>
          <a:prstGeom prst="rect">
            <a:avLst/>
          </a:prstGeom>
          <a:ln w="12700">
            <a:miter lim="400000"/>
          </a:ln>
        </p:spPr>
      </p:pic>
      <p:sp>
        <p:nvSpPr>
          <p:cNvPr id="123" name="Rectangle 24"/>
          <p:cNvSpPr/>
          <p:nvPr/>
        </p:nvSpPr>
        <p:spPr>
          <a:xfrm>
            <a:off x="265362" y="269797"/>
            <a:ext cx="23853276" cy="13204760"/>
          </a:xfrm>
          <a:prstGeom prst="rect">
            <a:avLst/>
          </a:prstGeom>
          <a:solidFill>
            <a:srgbClr val="FFFFFF"/>
          </a:solidFill>
          <a:ln w="3175">
            <a:solidFill>
              <a:srgbClr val="32538F"/>
            </a:solidFill>
            <a:miter/>
          </a:ln>
        </p:spPr>
        <p:txBody>
          <a:bodyPr lIns="91438" tIns="91438" rIns="91438" bIns="91438" anchor="ctr"/>
          <a:lstStyle/>
          <a:p>
            <a:pPr algn="ctr" defTabSz="1828800">
              <a:spcBef>
                <a:spcPts val="0"/>
              </a:spcBef>
              <a:defRPr sz="3200">
                <a:solidFill>
                  <a:srgbClr val="FFFFFF"/>
                </a:solidFill>
                <a:latin typeface="+mj-lt"/>
                <a:ea typeface="+mj-ea"/>
                <a:cs typeface="+mj-cs"/>
                <a:sym typeface="Calibri"/>
              </a:defRPr>
            </a:pPr>
          </a:p>
        </p:txBody>
      </p:sp>
      <p:sp>
        <p:nvSpPr>
          <p:cNvPr id="124" name="Уровень текста 1…"/>
          <p:cNvSpPr txBox="1"/>
          <p:nvPr>
            <p:ph type="body" sz="quarter" idx="1"/>
          </p:nvPr>
        </p:nvSpPr>
        <p:spPr>
          <a:xfrm>
            <a:off x="1071390" y="2793806"/>
            <a:ext cx="5543437" cy="1582421"/>
          </a:xfrm>
          <a:prstGeom prst="rect">
            <a:avLst/>
          </a:prstGeom>
        </p:spPr>
        <p:txBody>
          <a:bodyPr/>
          <a:lstStyle/>
          <a:p>
            <a:pPr/>
            <a:r>
              <a:t>Уровень текста 1</a:t>
            </a:r>
          </a:p>
          <a:p>
            <a:pPr lvl="1"/>
            <a:r>
              <a:t>Уровень текста 2</a:t>
            </a:r>
          </a:p>
          <a:p>
            <a:pPr lvl="2"/>
            <a:r>
              <a:t>Уровень текста 3</a:t>
            </a:r>
          </a:p>
          <a:p>
            <a:pPr lvl="3"/>
            <a:r>
              <a:t>Уровень текста 4</a:t>
            </a:r>
          </a:p>
          <a:p>
            <a:pPr lvl="4"/>
            <a:r>
              <a:t>Уровень текста 5</a:t>
            </a:r>
          </a:p>
        </p:txBody>
      </p:sp>
      <p:sp>
        <p:nvSpPr>
          <p:cNvPr id="125" name="TextBox 16"/>
          <p:cNvSpPr txBox="1"/>
          <p:nvPr>
            <p:ph type="body" sz="quarter" idx="21"/>
          </p:nvPr>
        </p:nvSpPr>
        <p:spPr>
          <a:xfrm>
            <a:off x="1125837" y="4734526"/>
            <a:ext cx="5434543" cy="2316482"/>
          </a:xfrm>
          <a:prstGeom prst="rect">
            <a:avLst/>
          </a:prstGeom>
        </p:spPr>
        <p:txBody>
          <a:bodyPr/>
          <a:lstStyle/>
          <a:p>
            <a:pPr marL="0" indent="0" defTabSz="25400">
              <a:lnSpc>
                <a:spcPct val="100000"/>
              </a:lnSpc>
              <a:spcBef>
                <a:spcPts val="2400"/>
              </a:spcBef>
              <a:buSzTx/>
              <a:buFontTx/>
              <a:buNone/>
              <a:defRPr sz="2000">
                <a:latin typeface="+mn-lt"/>
                <a:ea typeface="+mn-ea"/>
                <a:cs typeface="+mn-cs"/>
                <a:sym typeface="Helvetica"/>
              </a:defRPr>
            </a:pPr>
          </a:p>
        </p:txBody>
      </p:sp>
      <p:sp>
        <p:nvSpPr>
          <p:cNvPr id="126" name="TextBox 23"/>
          <p:cNvSpPr txBox="1"/>
          <p:nvPr>
            <p:ph type="body" sz="quarter" idx="22"/>
          </p:nvPr>
        </p:nvSpPr>
        <p:spPr>
          <a:xfrm>
            <a:off x="1071390" y="11528087"/>
            <a:ext cx="6538656" cy="1097282"/>
          </a:xfrm>
          <a:prstGeom prst="rect">
            <a:avLst/>
          </a:prstGeom>
        </p:spPr>
        <p:txBody>
          <a:bodyPr/>
          <a:lstStyle/>
          <a:p>
            <a:pPr marL="0" indent="0" defTabSz="25400">
              <a:lnSpc>
                <a:spcPct val="100000"/>
              </a:lnSpc>
              <a:spcBef>
                <a:spcPts val="2400"/>
              </a:spcBef>
              <a:buSzTx/>
              <a:buFontTx/>
              <a:buNone/>
              <a:defRPr sz="2000">
                <a:latin typeface="+mn-lt"/>
                <a:ea typeface="+mn-ea"/>
                <a:cs typeface="+mn-cs"/>
                <a:sym typeface="Helvetica"/>
              </a:defRPr>
            </a:pPr>
          </a:p>
        </p:txBody>
      </p:sp>
      <p:sp>
        <p:nvSpPr>
          <p:cNvPr id="127" name="Straight Connector 19"/>
          <p:cNvSpPr/>
          <p:nvPr/>
        </p:nvSpPr>
        <p:spPr>
          <a:xfrm>
            <a:off x="6597370" y="928726"/>
            <a:ext cx="3" cy="1172521"/>
          </a:xfrm>
          <a:prstGeom prst="line">
            <a:avLst/>
          </a:prstGeom>
          <a:ln>
            <a:solidFill>
              <a:srgbClr val="102D69"/>
            </a:solidFill>
            <a:miter/>
          </a:ln>
        </p:spPr>
        <p:txBody>
          <a:bodyPr lIns="45718" tIns="45718" rIns="45718" bIns="45718"/>
          <a:lstStyle/>
          <a:p>
            <a:pPr/>
          </a:p>
        </p:txBody>
      </p:sp>
      <p:sp>
        <p:nvSpPr>
          <p:cNvPr id="128" name="Straight Connector 21"/>
          <p:cNvSpPr/>
          <p:nvPr/>
        </p:nvSpPr>
        <p:spPr>
          <a:xfrm>
            <a:off x="12198830" y="928726"/>
            <a:ext cx="3" cy="1172521"/>
          </a:xfrm>
          <a:prstGeom prst="line">
            <a:avLst/>
          </a:prstGeom>
          <a:ln>
            <a:solidFill>
              <a:srgbClr val="102D69"/>
            </a:solidFill>
            <a:miter/>
          </a:ln>
        </p:spPr>
        <p:txBody>
          <a:bodyPr lIns="45718" tIns="45718" rIns="45718" bIns="45718"/>
          <a:lstStyle/>
          <a:p>
            <a:pPr/>
          </a:p>
        </p:txBody>
      </p:sp>
      <p:sp>
        <p:nvSpPr>
          <p:cNvPr id="129" name="Straight Connector 59"/>
          <p:cNvSpPr/>
          <p:nvPr/>
        </p:nvSpPr>
        <p:spPr>
          <a:xfrm>
            <a:off x="23287736" y="928726"/>
            <a:ext cx="2" cy="1172521"/>
          </a:xfrm>
          <a:prstGeom prst="line">
            <a:avLst/>
          </a:prstGeom>
          <a:ln>
            <a:solidFill>
              <a:srgbClr val="102D69"/>
            </a:solidFill>
            <a:miter/>
          </a:ln>
        </p:spPr>
        <p:txBody>
          <a:bodyPr lIns="45718" tIns="45718" rIns="45718" bIns="45718"/>
          <a:lstStyle/>
          <a:p>
            <a:pPr/>
          </a:p>
        </p:txBody>
      </p:sp>
      <p:pic>
        <p:nvPicPr>
          <p:cNvPr id="130" name="сбор гум.помощи-05.png" descr="сбор гум.помощи-05.png"/>
          <p:cNvPicPr>
            <a:picLocks noChangeAspect="1"/>
          </p:cNvPicPr>
          <p:nvPr/>
        </p:nvPicPr>
        <p:blipFill>
          <a:blip r:embed="rId3">
            <a:extLst/>
          </a:blip>
          <a:stretch>
            <a:fillRect/>
          </a:stretch>
        </p:blipFill>
        <p:spPr>
          <a:xfrm>
            <a:off x="1095264" y="1094998"/>
            <a:ext cx="774820" cy="896554"/>
          </a:xfrm>
          <a:prstGeom prst="rect">
            <a:avLst/>
          </a:prstGeom>
          <a:ln w="12700">
            <a:miter lim="400000"/>
          </a:ln>
        </p:spPr>
      </p:pic>
      <p:sp>
        <p:nvSpPr>
          <p:cNvPr id="131" name="Номер слайда"/>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9.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0" showMasterPhAnim="1">
  <p:cSld name="Цифры">
    <p:spTree>
      <p:nvGrpSpPr>
        <p:cNvPr id="1" name=""/>
        <p:cNvGrpSpPr/>
        <p:nvPr/>
      </p:nvGrpSpPr>
      <p:grpSpPr>
        <a:xfrm>
          <a:off x="0" y="0"/>
          <a:ext cx="0" cy="0"/>
          <a:chOff x="0" y="0"/>
          <a:chExt cx="0" cy="0"/>
        </a:xfrm>
      </p:grpSpPr>
      <p:sp>
        <p:nvSpPr>
          <p:cNvPr id="138" name="Название презентации может быть набрано в две  или три строки"/>
          <p:cNvSpPr txBox="1"/>
          <p:nvPr/>
        </p:nvSpPr>
        <p:spPr>
          <a:xfrm>
            <a:off x="2029012" y="4568039"/>
            <a:ext cx="20325977" cy="4013199"/>
          </a:xfrm>
          <a:prstGeom prst="rect">
            <a:avLst/>
          </a:prstGeom>
          <a:ln w="12700">
            <a:miter lim="400000"/>
          </a:ln>
          <a:extLst>
            <a:ext uri="{C572A759-6A51-4108-AA02-DFA0A04FC94B}">
              <ma14:wrappingTextBoxFlag xmlns:ma14="http://schemas.microsoft.com/office/mac/drawingml/2011/main" val="1"/>
            </a:ext>
          </a:extLst>
        </p:spPr>
        <p:txBody>
          <a:bodyPr lIns="91438" tIns="91438" rIns="91438" bIns="91438">
            <a:spAutoFit/>
          </a:bodyPr>
          <a:lstStyle/>
          <a:p>
            <a:pPr defTabSz="914400">
              <a:lnSpc>
                <a:spcPct val="80000"/>
              </a:lnSpc>
              <a:spcBef>
                <a:spcPts val="0"/>
              </a:spcBef>
              <a:defRPr sz="8600">
                <a:solidFill>
                  <a:srgbClr val="172C65"/>
                </a:solidFill>
              </a:defRPr>
            </a:pPr>
            <a:r>
              <a:t>Название презентации</a:t>
            </a:r>
            <a:br/>
            <a:r>
              <a:t>может быть набрано в две </a:t>
            </a:r>
            <a:br/>
            <a:r>
              <a:t>или три строки</a:t>
            </a:r>
          </a:p>
        </p:txBody>
      </p:sp>
      <p:sp>
        <p:nvSpPr>
          <p:cNvPr id="139" name="Если нужно больше места, то используйте подзаголовок"/>
          <p:cNvSpPr txBox="1"/>
          <p:nvPr/>
        </p:nvSpPr>
        <p:spPr>
          <a:xfrm>
            <a:off x="2029012" y="9794174"/>
            <a:ext cx="20325977" cy="665479"/>
          </a:xfrm>
          <a:prstGeom prst="rect">
            <a:avLst/>
          </a:prstGeom>
          <a:ln w="12700">
            <a:miter lim="400000"/>
          </a:ln>
          <a:extLst>
            <a:ext uri="{C572A759-6A51-4108-AA02-DFA0A04FC94B}">
              <ma14:wrappingTextBoxFlag xmlns:ma14="http://schemas.microsoft.com/office/mac/drawingml/2011/main" val="1"/>
            </a:ext>
          </a:extLst>
        </p:spPr>
        <p:txBody>
          <a:bodyPr lIns="91438" tIns="91438" rIns="91438" bIns="91438">
            <a:spAutoFit/>
          </a:bodyPr>
          <a:lstStyle>
            <a:lvl1pPr defTabSz="914400">
              <a:lnSpc>
                <a:spcPct val="80000"/>
              </a:lnSpc>
              <a:spcBef>
                <a:spcPts val="0"/>
              </a:spcBef>
              <a:defRPr sz="2800"/>
            </a:lvl1pPr>
          </a:lstStyle>
          <a:p>
            <a:pPr/>
            <a:r>
              <a:t>Если нужно больше места, то используйте подзаголовок</a:t>
            </a:r>
          </a:p>
        </p:txBody>
      </p:sp>
      <p:pic>
        <p:nvPicPr>
          <p:cNvPr id="140" name="сбор гум.помощи-06.png" descr="сбор гум.помощи-06.png"/>
          <p:cNvPicPr>
            <a:picLocks noChangeAspect="1"/>
          </p:cNvPicPr>
          <p:nvPr/>
        </p:nvPicPr>
        <p:blipFill>
          <a:blip r:embed="rId2">
            <a:extLst/>
          </a:blip>
          <a:srcRect l="0" t="4" r="0" b="4"/>
          <a:stretch>
            <a:fillRect/>
          </a:stretch>
        </p:blipFill>
        <p:spPr>
          <a:xfrm>
            <a:off x="0" y="-1"/>
            <a:ext cx="24384000" cy="13716001"/>
          </a:xfrm>
          <a:prstGeom prst="rect">
            <a:avLst/>
          </a:prstGeom>
          <a:ln w="12700">
            <a:miter lim="400000"/>
          </a:ln>
        </p:spPr>
      </p:pic>
      <p:sp>
        <p:nvSpPr>
          <p:cNvPr id="141" name="Rectangle 24"/>
          <p:cNvSpPr/>
          <p:nvPr/>
        </p:nvSpPr>
        <p:spPr>
          <a:xfrm>
            <a:off x="265362" y="269797"/>
            <a:ext cx="23853276" cy="13204760"/>
          </a:xfrm>
          <a:prstGeom prst="rect">
            <a:avLst/>
          </a:prstGeom>
          <a:solidFill>
            <a:srgbClr val="FFFFFF"/>
          </a:solidFill>
          <a:ln w="3175">
            <a:solidFill>
              <a:srgbClr val="32538F"/>
            </a:solidFill>
            <a:miter/>
          </a:ln>
        </p:spPr>
        <p:txBody>
          <a:bodyPr lIns="91438" tIns="91438" rIns="91438" bIns="91438" anchor="ctr"/>
          <a:lstStyle/>
          <a:p>
            <a:pPr algn="ctr" defTabSz="1828800">
              <a:spcBef>
                <a:spcPts val="0"/>
              </a:spcBef>
              <a:defRPr sz="3600">
                <a:solidFill>
                  <a:srgbClr val="FFFFFF"/>
                </a:solidFill>
                <a:latin typeface="+mj-lt"/>
                <a:ea typeface="+mj-ea"/>
                <a:cs typeface="+mj-cs"/>
                <a:sym typeface="Calibri"/>
              </a:defRPr>
            </a:pPr>
          </a:p>
        </p:txBody>
      </p:sp>
      <p:sp>
        <p:nvSpPr>
          <p:cNvPr id="142" name="Уровень текста 1…"/>
          <p:cNvSpPr txBox="1"/>
          <p:nvPr>
            <p:ph type="body" sz="quarter" idx="1"/>
          </p:nvPr>
        </p:nvSpPr>
        <p:spPr>
          <a:xfrm>
            <a:off x="1071390" y="4937092"/>
            <a:ext cx="5646296" cy="3103882"/>
          </a:xfrm>
          <a:prstGeom prst="rect">
            <a:avLst/>
          </a:prstGeom>
        </p:spPr>
        <p:txBody>
          <a:bodyPr/>
          <a:lstStyle/>
          <a:p>
            <a:pPr/>
            <a:r>
              <a:t>Уровень текста 1</a:t>
            </a:r>
          </a:p>
          <a:p>
            <a:pPr lvl="1"/>
            <a:r>
              <a:t>Уровень текста 2</a:t>
            </a:r>
          </a:p>
          <a:p>
            <a:pPr lvl="2"/>
            <a:r>
              <a:t>Уровень текста 3</a:t>
            </a:r>
          </a:p>
          <a:p>
            <a:pPr lvl="3"/>
            <a:r>
              <a:t>Уровень текста 4</a:t>
            </a:r>
          </a:p>
          <a:p>
            <a:pPr lvl="4"/>
            <a:r>
              <a:t>Уровень текста 5</a:t>
            </a:r>
          </a:p>
        </p:txBody>
      </p:sp>
      <p:sp>
        <p:nvSpPr>
          <p:cNvPr id="143" name="TextBox 22"/>
          <p:cNvSpPr txBox="1"/>
          <p:nvPr>
            <p:ph type="body" sz="quarter" idx="21"/>
          </p:nvPr>
        </p:nvSpPr>
        <p:spPr>
          <a:xfrm>
            <a:off x="8135580" y="4937092"/>
            <a:ext cx="6313734" cy="3103882"/>
          </a:xfrm>
          <a:prstGeom prst="rect">
            <a:avLst/>
          </a:prstGeom>
        </p:spPr>
        <p:txBody>
          <a:bodyPr/>
          <a:lstStyle/>
          <a:p>
            <a:pPr marL="0" indent="0" defTabSz="25400">
              <a:lnSpc>
                <a:spcPct val="100000"/>
              </a:lnSpc>
              <a:spcBef>
                <a:spcPts val="2400"/>
              </a:spcBef>
              <a:buSzTx/>
              <a:buFontTx/>
              <a:buNone/>
              <a:defRPr sz="19200">
                <a:latin typeface="+mn-lt"/>
                <a:ea typeface="+mn-ea"/>
                <a:cs typeface="+mn-cs"/>
                <a:sym typeface="Helvetica"/>
              </a:defRPr>
            </a:pPr>
          </a:p>
        </p:txBody>
      </p:sp>
      <p:sp>
        <p:nvSpPr>
          <p:cNvPr id="144" name="TextBox 26"/>
          <p:cNvSpPr txBox="1"/>
          <p:nvPr>
            <p:ph type="body" sz="quarter" idx="22"/>
          </p:nvPr>
        </p:nvSpPr>
        <p:spPr>
          <a:xfrm>
            <a:off x="15110121" y="4937092"/>
            <a:ext cx="5646294" cy="3103882"/>
          </a:xfrm>
          <a:prstGeom prst="rect">
            <a:avLst/>
          </a:prstGeom>
        </p:spPr>
        <p:txBody>
          <a:bodyPr/>
          <a:lstStyle/>
          <a:p>
            <a:pPr marL="0" indent="0" defTabSz="25400">
              <a:lnSpc>
                <a:spcPct val="100000"/>
              </a:lnSpc>
              <a:spcBef>
                <a:spcPts val="2400"/>
              </a:spcBef>
              <a:buSzTx/>
              <a:buFontTx/>
              <a:buNone/>
              <a:defRPr sz="19200">
                <a:latin typeface="+mn-lt"/>
                <a:ea typeface="+mn-ea"/>
                <a:cs typeface="+mn-cs"/>
                <a:sym typeface="Helvetica"/>
              </a:defRPr>
            </a:pPr>
          </a:p>
        </p:txBody>
      </p:sp>
      <p:sp>
        <p:nvSpPr>
          <p:cNvPr id="145" name="TextBox 63"/>
          <p:cNvSpPr txBox="1"/>
          <p:nvPr>
            <p:ph type="body" sz="quarter" idx="23"/>
          </p:nvPr>
        </p:nvSpPr>
        <p:spPr>
          <a:xfrm>
            <a:off x="1071391" y="2793806"/>
            <a:ext cx="20083100" cy="1582421"/>
          </a:xfrm>
          <a:prstGeom prst="rect">
            <a:avLst/>
          </a:prstGeom>
        </p:spPr>
        <p:txBody>
          <a:bodyPr/>
          <a:lstStyle/>
          <a:p>
            <a:pPr marL="0" indent="0" defTabSz="25400">
              <a:spcBef>
                <a:spcPts val="2400"/>
              </a:spcBef>
              <a:buSzTx/>
              <a:buFontTx/>
              <a:buNone/>
              <a:defRPr sz="4800">
                <a:latin typeface="+mn-lt"/>
                <a:ea typeface="+mn-ea"/>
                <a:cs typeface="+mn-cs"/>
                <a:sym typeface="Helvetica"/>
              </a:defRPr>
            </a:pPr>
          </a:p>
        </p:txBody>
      </p:sp>
      <p:sp>
        <p:nvSpPr>
          <p:cNvPr id="146" name="TextBox 18"/>
          <p:cNvSpPr txBox="1"/>
          <p:nvPr>
            <p:ph type="body" sz="quarter" idx="24"/>
          </p:nvPr>
        </p:nvSpPr>
        <p:spPr>
          <a:xfrm>
            <a:off x="1071391" y="8351777"/>
            <a:ext cx="5434543" cy="1706882"/>
          </a:xfrm>
          <a:prstGeom prst="rect">
            <a:avLst/>
          </a:prstGeom>
        </p:spPr>
        <p:txBody>
          <a:bodyPr/>
          <a:lstStyle/>
          <a:p>
            <a:pPr marL="0" indent="0" defTabSz="25400">
              <a:lnSpc>
                <a:spcPct val="100000"/>
              </a:lnSpc>
              <a:spcBef>
                <a:spcPts val="2400"/>
              </a:spcBef>
              <a:buSzTx/>
              <a:buFontTx/>
              <a:buNone/>
              <a:defRPr sz="2000">
                <a:latin typeface="+mn-lt"/>
                <a:ea typeface="+mn-ea"/>
                <a:cs typeface="+mn-cs"/>
                <a:sym typeface="Helvetica"/>
              </a:defRPr>
            </a:pPr>
          </a:p>
        </p:txBody>
      </p:sp>
      <p:sp>
        <p:nvSpPr>
          <p:cNvPr id="147" name="TextBox 20"/>
          <p:cNvSpPr txBox="1"/>
          <p:nvPr>
            <p:ph type="body" sz="quarter" idx="25"/>
          </p:nvPr>
        </p:nvSpPr>
        <p:spPr>
          <a:xfrm>
            <a:off x="8135580" y="8351777"/>
            <a:ext cx="5434542" cy="1706882"/>
          </a:xfrm>
          <a:prstGeom prst="rect">
            <a:avLst/>
          </a:prstGeom>
        </p:spPr>
        <p:txBody>
          <a:bodyPr/>
          <a:lstStyle/>
          <a:p>
            <a:pPr marL="0" indent="0" defTabSz="25400">
              <a:lnSpc>
                <a:spcPct val="100000"/>
              </a:lnSpc>
              <a:spcBef>
                <a:spcPts val="2400"/>
              </a:spcBef>
              <a:buSzTx/>
              <a:buFontTx/>
              <a:buNone/>
              <a:defRPr sz="2000">
                <a:latin typeface="+mn-lt"/>
                <a:ea typeface="+mn-ea"/>
                <a:cs typeface="+mn-cs"/>
                <a:sym typeface="Helvetica"/>
              </a:defRPr>
            </a:pPr>
          </a:p>
        </p:txBody>
      </p:sp>
      <p:sp>
        <p:nvSpPr>
          <p:cNvPr id="148" name="TextBox 23"/>
          <p:cNvSpPr txBox="1"/>
          <p:nvPr>
            <p:ph type="body" sz="quarter" idx="26"/>
          </p:nvPr>
        </p:nvSpPr>
        <p:spPr>
          <a:xfrm>
            <a:off x="15110121" y="8351777"/>
            <a:ext cx="5434542" cy="1706882"/>
          </a:xfrm>
          <a:prstGeom prst="rect">
            <a:avLst/>
          </a:prstGeom>
        </p:spPr>
        <p:txBody>
          <a:bodyPr/>
          <a:lstStyle/>
          <a:p>
            <a:pPr marL="0" indent="0" defTabSz="25400">
              <a:lnSpc>
                <a:spcPct val="100000"/>
              </a:lnSpc>
              <a:spcBef>
                <a:spcPts val="2400"/>
              </a:spcBef>
              <a:buSzTx/>
              <a:buFontTx/>
              <a:buNone/>
              <a:defRPr sz="2000">
                <a:latin typeface="+mn-lt"/>
                <a:ea typeface="+mn-ea"/>
                <a:cs typeface="+mn-cs"/>
                <a:sym typeface="Helvetica"/>
              </a:defRPr>
            </a:pPr>
          </a:p>
        </p:txBody>
      </p:sp>
      <p:sp>
        <p:nvSpPr>
          <p:cNvPr id="149" name="Straight Connector 19"/>
          <p:cNvSpPr/>
          <p:nvPr/>
        </p:nvSpPr>
        <p:spPr>
          <a:xfrm>
            <a:off x="6597370" y="928726"/>
            <a:ext cx="3" cy="1172521"/>
          </a:xfrm>
          <a:prstGeom prst="line">
            <a:avLst/>
          </a:prstGeom>
          <a:ln>
            <a:solidFill>
              <a:srgbClr val="102D69"/>
            </a:solidFill>
            <a:miter/>
          </a:ln>
        </p:spPr>
        <p:txBody>
          <a:bodyPr lIns="45718" tIns="45718" rIns="45718" bIns="45718"/>
          <a:lstStyle/>
          <a:p>
            <a:pPr/>
          </a:p>
        </p:txBody>
      </p:sp>
      <p:sp>
        <p:nvSpPr>
          <p:cNvPr id="150" name="Straight Connector 21"/>
          <p:cNvSpPr/>
          <p:nvPr/>
        </p:nvSpPr>
        <p:spPr>
          <a:xfrm>
            <a:off x="12198830" y="928726"/>
            <a:ext cx="3" cy="1172521"/>
          </a:xfrm>
          <a:prstGeom prst="line">
            <a:avLst/>
          </a:prstGeom>
          <a:ln>
            <a:solidFill>
              <a:srgbClr val="102D69"/>
            </a:solidFill>
            <a:miter/>
          </a:ln>
        </p:spPr>
        <p:txBody>
          <a:bodyPr lIns="45718" tIns="45718" rIns="45718" bIns="45718"/>
          <a:lstStyle/>
          <a:p>
            <a:pPr/>
          </a:p>
        </p:txBody>
      </p:sp>
      <p:sp>
        <p:nvSpPr>
          <p:cNvPr id="151" name="Straight Connector 59"/>
          <p:cNvSpPr/>
          <p:nvPr/>
        </p:nvSpPr>
        <p:spPr>
          <a:xfrm>
            <a:off x="23287736" y="928726"/>
            <a:ext cx="2" cy="1172521"/>
          </a:xfrm>
          <a:prstGeom prst="line">
            <a:avLst/>
          </a:prstGeom>
          <a:ln>
            <a:solidFill>
              <a:srgbClr val="102D69"/>
            </a:solidFill>
            <a:miter/>
          </a:ln>
        </p:spPr>
        <p:txBody>
          <a:bodyPr lIns="45718" tIns="45718" rIns="45718" bIns="45718"/>
          <a:lstStyle/>
          <a:p>
            <a:pPr/>
          </a:p>
        </p:txBody>
      </p:sp>
      <p:pic>
        <p:nvPicPr>
          <p:cNvPr id="152" name="сбор гум.помощи-05.png" descr="сбор гум.помощи-05.png"/>
          <p:cNvPicPr>
            <a:picLocks noChangeAspect="1"/>
          </p:cNvPicPr>
          <p:nvPr/>
        </p:nvPicPr>
        <p:blipFill>
          <a:blip r:embed="rId3">
            <a:extLst/>
          </a:blip>
          <a:stretch>
            <a:fillRect/>
          </a:stretch>
        </p:blipFill>
        <p:spPr>
          <a:xfrm>
            <a:off x="1095264" y="1094998"/>
            <a:ext cx="774820" cy="896554"/>
          </a:xfrm>
          <a:prstGeom prst="rect">
            <a:avLst/>
          </a:prstGeom>
          <a:ln w="12700">
            <a:miter lim="400000"/>
          </a:ln>
        </p:spPr>
      </p:pic>
      <p:sp>
        <p:nvSpPr>
          <p:cNvPr id="153" name="Номер слайда"/>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image" Target="../media/image1.png"/><Relationship Id="rId3" Type="http://schemas.openxmlformats.org/officeDocument/2006/relationships/image" Target="../media/image2.png"/><Relationship Id="rId4" Type="http://schemas.openxmlformats.org/officeDocument/2006/relationships/slideLayout" Target="../slideLayouts/slideLayout1.xml"/><Relationship Id="rId5" Type="http://schemas.openxmlformats.org/officeDocument/2006/relationships/slideLayout" Target="../slideLayouts/slideLayout2.xml"/><Relationship Id="rId6" Type="http://schemas.openxmlformats.org/officeDocument/2006/relationships/slideLayout" Target="../slideLayouts/slideLayout3.xml"/><Relationship Id="rId7" Type="http://schemas.openxmlformats.org/officeDocument/2006/relationships/slideLayout" Target="../slideLayouts/slideLayout4.xml"/><Relationship Id="rId8" Type="http://schemas.openxmlformats.org/officeDocument/2006/relationships/slideLayout" Target="../slideLayouts/slideLayout5.xml"/><Relationship Id="rId9" Type="http://schemas.openxmlformats.org/officeDocument/2006/relationships/slideLayout" Target="../slideLayouts/slideLayout6.xml"/><Relationship Id="rId10" Type="http://schemas.openxmlformats.org/officeDocument/2006/relationships/slideLayout" Target="../slideLayouts/slideLayout7.xml"/><Relationship Id="rId11" Type="http://schemas.openxmlformats.org/officeDocument/2006/relationships/slideLayout" Target="../slideLayouts/slideLayout8.xml"/><Relationship Id="rId12" Type="http://schemas.openxmlformats.org/officeDocument/2006/relationships/slideLayout" Target="../slideLayouts/slideLayout9.xml"/><Relationship Id="rId13" Type="http://schemas.openxmlformats.org/officeDocument/2006/relationships/slideLayout" Target="../slideLayouts/slideLayout10.xml"/><Relationship Id="rId14" Type="http://schemas.openxmlformats.org/officeDocument/2006/relationships/slideLayout" Target="../slideLayouts/slideLayout11.xml"/></Relationships>

</file>

<file path=ppt/slideMasters/slideMaster1.xml><?xml version="1.0" encoding="utf-8"?>
<p:sld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bg>
      <p:bgPr>
        <a:solidFill>
          <a:srgbClr val="FFFFFF"/>
        </a:solidFill>
      </p:bgPr>
    </p:bg>
    <p:spTree>
      <p:nvGrpSpPr>
        <p:cNvPr id="1" name=""/>
        <p:cNvGrpSpPr/>
        <p:nvPr/>
      </p:nvGrpSpPr>
      <p:grpSpPr>
        <a:xfrm>
          <a:off x="0" y="0"/>
          <a:ext cx="0" cy="0"/>
          <a:chOff x="0" y="0"/>
          <a:chExt cx="0" cy="0"/>
        </a:xfrm>
      </p:grpSpPr>
      <p:pic>
        <p:nvPicPr>
          <p:cNvPr id="2" name="сбор гум.помощи-06.png" descr="сбор гум.помощи-06.png"/>
          <p:cNvPicPr>
            <a:picLocks noChangeAspect="1"/>
          </p:cNvPicPr>
          <p:nvPr/>
        </p:nvPicPr>
        <p:blipFill>
          <a:blip r:embed="rId2">
            <a:extLst/>
          </a:blip>
          <a:srcRect l="0" t="4" r="0" b="4"/>
          <a:stretch>
            <a:fillRect/>
          </a:stretch>
        </p:blipFill>
        <p:spPr>
          <a:xfrm>
            <a:off x="0" y="-1"/>
            <a:ext cx="24384000" cy="13716001"/>
          </a:xfrm>
          <a:prstGeom prst="rect">
            <a:avLst/>
          </a:prstGeom>
          <a:ln w="12700">
            <a:miter lim="400000"/>
          </a:ln>
        </p:spPr>
      </p:pic>
      <p:sp>
        <p:nvSpPr>
          <p:cNvPr id="3" name="Rectangle 24"/>
          <p:cNvSpPr/>
          <p:nvPr/>
        </p:nvSpPr>
        <p:spPr>
          <a:xfrm>
            <a:off x="265362" y="269797"/>
            <a:ext cx="23853276" cy="13204760"/>
          </a:xfrm>
          <a:prstGeom prst="rect">
            <a:avLst/>
          </a:prstGeom>
          <a:solidFill>
            <a:srgbClr val="FFFFFF"/>
          </a:solidFill>
          <a:ln w="3175">
            <a:solidFill>
              <a:srgbClr val="32538F"/>
            </a:solidFill>
            <a:miter/>
          </a:ln>
        </p:spPr>
        <p:txBody>
          <a:bodyPr lIns="91438" tIns="91438" rIns="91438" bIns="91438" anchor="ctr"/>
          <a:lstStyle/>
          <a:p>
            <a:pPr algn="ctr" defTabSz="1828800">
              <a:spcBef>
                <a:spcPts val="0"/>
              </a:spcBef>
              <a:defRPr b="1" sz="3200">
                <a:solidFill>
                  <a:srgbClr val="FFFFFF"/>
                </a:solidFill>
                <a:latin typeface="+mj-lt"/>
                <a:ea typeface="+mj-ea"/>
                <a:cs typeface="+mj-cs"/>
                <a:sym typeface="Calibri"/>
              </a:defRPr>
            </a:pPr>
          </a:p>
        </p:txBody>
      </p:sp>
      <p:sp>
        <p:nvSpPr>
          <p:cNvPr id="4" name="Straight Connector 19"/>
          <p:cNvSpPr/>
          <p:nvPr/>
        </p:nvSpPr>
        <p:spPr>
          <a:xfrm>
            <a:off x="6597370" y="928726"/>
            <a:ext cx="3" cy="1172521"/>
          </a:xfrm>
          <a:prstGeom prst="line">
            <a:avLst/>
          </a:prstGeom>
          <a:ln>
            <a:solidFill>
              <a:srgbClr val="102D69"/>
            </a:solidFill>
            <a:miter/>
          </a:ln>
        </p:spPr>
        <p:txBody>
          <a:bodyPr lIns="45718" tIns="45718" rIns="45718" bIns="45718"/>
          <a:lstStyle/>
          <a:p>
            <a:pPr/>
          </a:p>
        </p:txBody>
      </p:sp>
      <p:sp>
        <p:nvSpPr>
          <p:cNvPr id="5" name="Straight Connector 21"/>
          <p:cNvSpPr/>
          <p:nvPr/>
        </p:nvSpPr>
        <p:spPr>
          <a:xfrm>
            <a:off x="12198830" y="928726"/>
            <a:ext cx="3" cy="1172521"/>
          </a:xfrm>
          <a:prstGeom prst="line">
            <a:avLst/>
          </a:prstGeom>
          <a:ln>
            <a:solidFill>
              <a:srgbClr val="102D69"/>
            </a:solidFill>
            <a:miter/>
          </a:ln>
        </p:spPr>
        <p:txBody>
          <a:bodyPr lIns="45718" tIns="45718" rIns="45718" bIns="45718"/>
          <a:lstStyle/>
          <a:p>
            <a:pPr/>
          </a:p>
        </p:txBody>
      </p:sp>
      <p:sp>
        <p:nvSpPr>
          <p:cNvPr id="6" name="Straight Connector 59"/>
          <p:cNvSpPr/>
          <p:nvPr/>
        </p:nvSpPr>
        <p:spPr>
          <a:xfrm>
            <a:off x="23287736" y="928726"/>
            <a:ext cx="2" cy="1172521"/>
          </a:xfrm>
          <a:prstGeom prst="line">
            <a:avLst/>
          </a:prstGeom>
          <a:ln>
            <a:solidFill>
              <a:srgbClr val="102D69"/>
            </a:solidFill>
            <a:miter/>
          </a:ln>
        </p:spPr>
        <p:txBody>
          <a:bodyPr lIns="45718" tIns="45718" rIns="45718" bIns="45718"/>
          <a:lstStyle/>
          <a:p>
            <a:pPr/>
          </a:p>
        </p:txBody>
      </p:sp>
      <p:pic>
        <p:nvPicPr>
          <p:cNvPr id="7" name="сбор гум.помощи-05.png" descr="сбор гум.помощи-05.png"/>
          <p:cNvPicPr>
            <a:picLocks noChangeAspect="1"/>
          </p:cNvPicPr>
          <p:nvPr/>
        </p:nvPicPr>
        <p:blipFill>
          <a:blip r:embed="rId3">
            <a:extLst/>
          </a:blip>
          <a:stretch>
            <a:fillRect/>
          </a:stretch>
        </p:blipFill>
        <p:spPr>
          <a:xfrm>
            <a:off x="1095264" y="1094998"/>
            <a:ext cx="774820" cy="896554"/>
          </a:xfrm>
          <a:prstGeom prst="rect">
            <a:avLst/>
          </a:prstGeom>
          <a:ln w="12700">
            <a:miter lim="400000"/>
          </a:ln>
        </p:spPr>
      </p:pic>
      <p:sp>
        <p:nvSpPr>
          <p:cNvPr id="8" name="Уровень текста 1…"/>
          <p:cNvSpPr txBox="1"/>
          <p:nvPr>
            <p:ph type="body" idx="1"/>
          </p:nvPr>
        </p:nvSpPr>
        <p:spPr>
          <a:xfrm>
            <a:off x="1071390" y="2793806"/>
            <a:ext cx="20083102" cy="1582421"/>
          </a:xfrm>
          <a:prstGeom prst="rect">
            <a:avLst/>
          </a:prstGeom>
          <a:ln w="12700">
            <a:miter lim="400000"/>
          </a:ln>
          <a:extLst>
            <a:ext uri="{C572A759-6A51-4108-AA02-DFA0A04FC94B}">
              <ma14:wrappingTextBoxFlag xmlns:ma14="http://schemas.microsoft.com/office/mac/drawingml/2011/main" val="1"/>
            </a:ext>
          </a:extLst>
        </p:spPr>
        <p:txBody>
          <a:bodyPr lIns="91438" tIns="91438" rIns="91438" bIns="91438">
            <a:normAutofit fontScale="100000" lnSpcReduction="0"/>
          </a:bodyPr>
          <a:lstStyle/>
          <a:p>
            <a:pPr/>
            <a:r>
              <a:t>Уровень текста 1</a:t>
            </a:r>
          </a:p>
          <a:p>
            <a:pPr lvl="1"/>
            <a:r>
              <a:t>Уровень текста 2</a:t>
            </a:r>
          </a:p>
          <a:p>
            <a:pPr lvl="2"/>
            <a:r>
              <a:t>Уровень текста 3</a:t>
            </a:r>
          </a:p>
          <a:p>
            <a:pPr lvl="3"/>
            <a:r>
              <a:t>Уровень текста 4</a:t>
            </a:r>
          </a:p>
          <a:p>
            <a:pPr lvl="4"/>
            <a:r>
              <a:t>Уровень текста 5</a:t>
            </a:r>
          </a:p>
        </p:txBody>
      </p:sp>
      <p:sp>
        <p:nvSpPr>
          <p:cNvPr id="9" name="Текст заголовка"/>
          <p:cNvSpPr txBox="1"/>
          <p:nvPr>
            <p:ph type="title"/>
          </p:nvPr>
        </p:nvSpPr>
        <p:spPr>
          <a:xfrm>
            <a:off x="3653366" y="2743200"/>
            <a:ext cx="19507201" cy="930275"/>
          </a:xfrm>
          <a:prstGeom prst="rect">
            <a:avLst/>
          </a:prstGeom>
          <a:ln w="12700">
            <a:miter lim="400000"/>
          </a:ln>
          <a:extLst>
            <a:ext uri="{C572A759-6A51-4108-AA02-DFA0A04FC94B}">
              <ma14:wrappingTextBoxFlag xmlns:ma14="http://schemas.microsoft.com/office/mac/drawingml/2011/main" val="1"/>
            </a:ext>
          </a:extLst>
        </p:spPr>
        <p:txBody>
          <a:bodyPr lIns="91438" tIns="91438" rIns="91438" bIns="91438" anchor="ctr">
            <a:normAutofit fontScale="100000" lnSpcReduction="0"/>
          </a:bodyPr>
          <a:lstStyle/>
          <a:p>
            <a:pPr/>
            <a:r>
              <a:t>Текст заголовка</a:t>
            </a:r>
          </a:p>
        </p:txBody>
      </p:sp>
      <p:sp>
        <p:nvSpPr>
          <p:cNvPr id="10" name="Номер слайда"/>
          <p:cNvSpPr txBox="1"/>
          <p:nvPr>
            <p:ph type="sldNum" sz="quarter" idx="2"/>
          </p:nvPr>
        </p:nvSpPr>
        <p:spPr>
          <a:xfrm>
            <a:off x="22203054" y="12835871"/>
            <a:ext cx="504546" cy="483908"/>
          </a:xfrm>
          <a:prstGeom prst="rect">
            <a:avLst/>
          </a:prstGeom>
          <a:ln w="12700">
            <a:miter lim="400000"/>
          </a:ln>
        </p:spPr>
        <p:txBody>
          <a:bodyPr wrap="none" lIns="91438" tIns="91438" rIns="91438" bIns="91438" anchor="ctr">
            <a:spAutoFit/>
          </a:bodyPr>
          <a:lstStyle>
            <a:lvl1pPr algn="r" defTabSz="1828800">
              <a:spcBef>
                <a:spcPts val="0"/>
              </a:spcBef>
              <a:defRPr sz="2400">
                <a:solidFill>
                  <a:srgbClr val="888888"/>
                </a:solidFill>
                <a:latin typeface="+mj-lt"/>
                <a:ea typeface="+mj-ea"/>
                <a:cs typeface="+mj-cs"/>
                <a:sym typeface="Calibri"/>
              </a:defRPr>
            </a:lvl1pPr>
          </a:lstStyle>
          <a:p>
            <a:pPr/>
            <a:fld id="{86CB4B4D-7CA3-9044-876B-883B54F8677D}" type="slidenum"/>
          </a:p>
        </p:txBody>
      </p:sp>
    </p:spTree>
  </p:cSld>
  <p:clrMap bg1="lt1" tx1="dk1" bg2="lt2" tx2="dk2" accent1="accent1" accent2="accent2" accent3="accent3" accent4="accent4" accent5="accent5" accent6="accent6" hlink="hlink" folHlink="folHlink"/>
  <p:sldLayoutIdLst>
    <p:sldLayoutId id="2147483649" r:id="rId4"/>
    <p:sldLayoutId id="2147483650" r:id="rId5"/>
    <p:sldLayoutId id="2147483651" r:id="rId6"/>
    <p:sldLayoutId id="2147483652" r:id="rId7"/>
    <p:sldLayoutId id="2147483653" r:id="rId8"/>
    <p:sldLayoutId id="2147483654" r:id="rId9"/>
    <p:sldLayoutId id="2147483655" r:id="rId10"/>
    <p:sldLayoutId id="2147483656" r:id="rId11"/>
    <p:sldLayoutId id="2147483657" r:id="rId12"/>
    <p:sldLayoutId id="2147483658" r:id="rId13"/>
    <p:sldLayoutId id="2147483659" r:id="rId14"/>
  </p:sldLayoutIdLst>
  <p:transition xmlns:p14="http://schemas.microsoft.com/office/powerpoint/2010/main" spd="med" advClick="1"/>
  <p:txStyles>
    <p:titleStyle>
      <a:lvl1pPr marL="0" marR="0" indent="0" algn="l" defTabSz="1828800" rtl="0" latinLnBrk="0">
        <a:lnSpc>
          <a:spcPct val="90000"/>
        </a:lnSpc>
        <a:spcBef>
          <a:spcPts val="0"/>
        </a:spcBef>
        <a:spcAft>
          <a:spcPts val="0"/>
        </a:spcAft>
        <a:buClrTx/>
        <a:buSzTx/>
        <a:buFontTx/>
        <a:buNone/>
        <a:tabLst/>
        <a:defRPr b="0" baseline="0" cap="none" i="0" spc="0" strike="noStrike" sz="8800" u="none">
          <a:solidFill>
            <a:srgbClr val="000000"/>
          </a:solidFill>
          <a:uFillTx/>
          <a:latin typeface="+mj-lt"/>
          <a:ea typeface="+mj-ea"/>
          <a:cs typeface="+mj-cs"/>
          <a:sym typeface="Calibri"/>
        </a:defRPr>
      </a:lvl1pPr>
      <a:lvl2pPr marL="0" marR="0" indent="0" algn="l" defTabSz="1828800" rtl="0" latinLnBrk="0">
        <a:lnSpc>
          <a:spcPct val="90000"/>
        </a:lnSpc>
        <a:spcBef>
          <a:spcPts val="0"/>
        </a:spcBef>
        <a:spcAft>
          <a:spcPts val="0"/>
        </a:spcAft>
        <a:buClrTx/>
        <a:buSzTx/>
        <a:buFontTx/>
        <a:buNone/>
        <a:tabLst/>
        <a:defRPr b="0" baseline="0" cap="none" i="0" spc="0" strike="noStrike" sz="8800" u="none">
          <a:solidFill>
            <a:srgbClr val="000000"/>
          </a:solidFill>
          <a:uFillTx/>
          <a:latin typeface="+mj-lt"/>
          <a:ea typeface="+mj-ea"/>
          <a:cs typeface="+mj-cs"/>
          <a:sym typeface="Calibri"/>
        </a:defRPr>
      </a:lvl2pPr>
      <a:lvl3pPr marL="0" marR="0" indent="0" algn="l" defTabSz="1828800" rtl="0" latinLnBrk="0">
        <a:lnSpc>
          <a:spcPct val="90000"/>
        </a:lnSpc>
        <a:spcBef>
          <a:spcPts val="0"/>
        </a:spcBef>
        <a:spcAft>
          <a:spcPts val="0"/>
        </a:spcAft>
        <a:buClrTx/>
        <a:buSzTx/>
        <a:buFontTx/>
        <a:buNone/>
        <a:tabLst/>
        <a:defRPr b="0" baseline="0" cap="none" i="0" spc="0" strike="noStrike" sz="8800" u="none">
          <a:solidFill>
            <a:srgbClr val="000000"/>
          </a:solidFill>
          <a:uFillTx/>
          <a:latin typeface="+mj-lt"/>
          <a:ea typeface="+mj-ea"/>
          <a:cs typeface="+mj-cs"/>
          <a:sym typeface="Calibri"/>
        </a:defRPr>
      </a:lvl3pPr>
      <a:lvl4pPr marL="0" marR="0" indent="0" algn="l" defTabSz="1828800" rtl="0" latinLnBrk="0">
        <a:lnSpc>
          <a:spcPct val="90000"/>
        </a:lnSpc>
        <a:spcBef>
          <a:spcPts val="0"/>
        </a:spcBef>
        <a:spcAft>
          <a:spcPts val="0"/>
        </a:spcAft>
        <a:buClrTx/>
        <a:buSzTx/>
        <a:buFontTx/>
        <a:buNone/>
        <a:tabLst/>
        <a:defRPr b="0" baseline="0" cap="none" i="0" spc="0" strike="noStrike" sz="8800" u="none">
          <a:solidFill>
            <a:srgbClr val="000000"/>
          </a:solidFill>
          <a:uFillTx/>
          <a:latin typeface="+mj-lt"/>
          <a:ea typeface="+mj-ea"/>
          <a:cs typeface="+mj-cs"/>
          <a:sym typeface="Calibri"/>
        </a:defRPr>
      </a:lvl4pPr>
      <a:lvl5pPr marL="0" marR="0" indent="0" algn="l" defTabSz="1828800" rtl="0" latinLnBrk="0">
        <a:lnSpc>
          <a:spcPct val="90000"/>
        </a:lnSpc>
        <a:spcBef>
          <a:spcPts val="0"/>
        </a:spcBef>
        <a:spcAft>
          <a:spcPts val="0"/>
        </a:spcAft>
        <a:buClrTx/>
        <a:buSzTx/>
        <a:buFontTx/>
        <a:buNone/>
        <a:tabLst/>
        <a:defRPr b="0" baseline="0" cap="none" i="0" spc="0" strike="noStrike" sz="8800" u="none">
          <a:solidFill>
            <a:srgbClr val="000000"/>
          </a:solidFill>
          <a:uFillTx/>
          <a:latin typeface="+mj-lt"/>
          <a:ea typeface="+mj-ea"/>
          <a:cs typeface="+mj-cs"/>
          <a:sym typeface="Calibri"/>
        </a:defRPr>
      </a:lvl5pPr>
      <a:lvl6pPr marL="0" marR="0" indent="0" algn="l" defTabSz="1828800" rtl="0" latinLnBrk="0">
        <a:lnSpc>
          <a:spcPct val="90000"/>
        </a:lnSpc>
        <a:spcBef>
          <a:spcPts val="0"/>
        </a:spcBef>
        <a:spcAft>
          <a:spcPts val="0"/>
        </a:spcAft>
        <a:buClrTx/>
        <a:buSzTx/>
        <a:buFontTx/>
        <a:buNone/>
        <a:tabLst/>
        <a:defRPr b="0" baseline="0" cap="none" i="0" spc="0" strike="noStrike" sz="8800" u="none">
          <a:solidFill>
            <a:srgbClr val="000000"/>
          </a:solidFill>
          <a:uFillTx/>
          <a:latin typeface="+mj-lt"/>
          <a:ea typeface="+mj-ea"/>
          <a:cs typeface="+mj-cs"/>
          <a:sym typeface="Calibri"/>
        </a:defRPr>
      </a:lvl6pPr>
      <a:lvl7pPr marL="0" marR="0" indent="0" algn="l" defTabSz="1828800" rtl="0" latinLnBrk="0">
        <a:lnSpc>
          <a:spcPct val="90000"/>
        </a:lnSpc>
        <a:spcBef>
          <a:spcPts val="0"/>
        </a:spcBef>
        <a:spcAft>
          <a:spcPts val="0"/>
        </a:spcAft>
        <a:buClrTx/>
        <a:buSzTx/>
        <a:buFontTx/>
        <a:buNone/>
        <a:tabLst/>
        <a:defRPr b="0" baseline="0" cap="none" i="0" spc="0" strike="noStrike" sz="8800" u="none">
          <a:solidFill>
            <a:srgbClr val="000000"/>
          </a:solidFill>
          <a:uFillTx/>
          <a:latin typeface="+mj-lt"/>
          <a:ea typeface="+mj-ea"/>
          <a:cs typeface="+mj-cs"/>
          <a:sym typeface="Calibri"/>
        </a:defRPr>
      </a:lvl7pPr>
      <a:lvl8pPr marL="0" marR="0" indent="0" algn="l" defTabSz="1828800" rtl="0" latinLnBrk="0">
        <a:lnSpc>
          <a:spcPct val="90000"/>
        </a:lnSpc>
        <a:spcBef>
          <a:spcPts val="0"/>
        </a:spcBef>
        <a:spcAft>
          <a:spcPts val="0"/>
        </a:spcAft>
        <a:buClrTx/>
        <a:buSzTx/>
        <a:buFontTx/>
        <a:buNone/>
        <a:tabLst/>
        <a:defRPr b="0" baseline="0" cap="none" i="0" spc="0" strike="noStrike" sz="8800" u="none">
          <a:solidFill>
            <a:srgbClr val="000000"/>
          </a:solidFill>
          <a:uFillTx/>
          <a:latin typeface="+mj-lt"/>
          <a:ea typeface="+mj-ea"/>
          <a:cs typeface="+mj-cs"/>
          <a:sym typeface="Calibri"/>
        </a:defRPr>
      </a:lvl8pPr>
      <a:lvl9pPr marL="0" marR="0" indent="0" algn="l" defTabSz="1828800" rtl="0" latinLnBrk="0">
        <a:lnSpc>
          <a:spcPct val="90000"/>
        </a:lnSpc>
        <a:spcBef>
          <a:spcPts val="0"/>
        </a:spcBef>
        <a:spcAft>
          <a:spcPts val="0"/>
        </a:spcAft>
        <a:buClrTx/>
        <a:buSzTx/>
        <a:buFontTx/>
        <a:buNone/>
        <a:tabLst/>
        <a:defRPr b="0" baseline="0" cap="none" i="0" spc="0" strike="noStrike" sz="8800" u="none">
          <a:solidFill>
            <a:srgbClr val="000000"/>
          </a:solidFill>
          <a:uFillTx/>
          <a:latin typeface="+mj-lt"/>
          <a:ea typeface="+mj-ea"/>
          <a:cs typeface="+mj-cs"/>
          <a:sym typeface="Calibri"/>
        </a:defRPr>
      </a:lvl9pPr>
    </p:titleStyle>
    <p:bodyStyle>
      <a:lvl1pPr marL="457200" marR="0" indent="-457200" algn="l" defTabSz="1828800" rtl="0" latinLnBrk="0">
        <a:lnSpc>
          <a:spcPct val="90000"/>
        </a:lnSpc>
        <a:spcBef>
          <a:spcPts val="2000"/>
        </a:spcBef>
        <a:spcAft>
          <a:spcPts val="0"/>
        </a:spcAft>
        <a:buClrTx/>
        <a:buSzPct val="100000"/>
        <a:buFont typeface="Arial"/>
        <a:buChar char="•"/>
        <a:tabLst/>
        <a:defRPr b="0" baseline="0" cap="none" i="0" spc="0" strike="noStrike" sz="5600" u="none">
          <a:solidFill>
            <a:srgbClr val="000000"/>
          </a:solidFill>
          <a:uFillTx/>
          <a:latin typeface="+mj-lt"/>
          <a:ea typeface="+mj-ea"/>
          <a:cs typeface="+mj-cs"/>
          <a:sym typeface="Calibri"/>
        </a:defRPr>
      </a:lvl1pPr>
      <a:lvl2pPr marL="990600" marR="0" indent="-533400" algn="l" defTabSz="1828800" rtl="0" latinLnBrk="0">
        <a:lnSpc>
          <a:spcPct val="90000"/>
        </a:lnSpc>
        <a:spcBef>
          <a:spcPts val="2000"/>
        </a:spcBef>
        <a:spcAft>
          <a:spcPts val="0"/>
        </a:spcAft>
        <a:buClrTx/>
        <a:buSzPct val="100000"/>
        <a:buFont typeface="Arial"/>
        <a:buChar char="•"/>
        <a:tabLst/>
        <a:defRPr b="0" baseline="0" cap="none" i="0" spc="0" strike="noStrike" sz="5600" u="none">
          <a:solidFill>
            <a:srgbClr val="000000"/>
          </a:solidFill>
          <a:uFillTx/>
          <a:latin typeface="+mj-lt"/>
          <a:ea typeface="+mj-ea"/>
          <a:cs typeface="+mj-cs"/>
          <a:sym typeface="Calibri"/>
        </a:defRPr>
      </a:lvl2pPr>
      <a:lvl3pPr marL="1554478" marR="0" indent="-640078" algn="l" defTabSz="1828800" rtl="0" latinLnBrk="0">
        <a:lnSpc>
          <a:spcPct val="90000"/>
        </a:lnSpc>
        <a:spcBef>
          <a:spcPts val="2000"/>
        </a:spcBef>
        <a:spcAft>
          <a:spcPts val="0"/>
        </a:spcAft>
        <a:buClrTx/>
        <a:buSzPct val="100000"/>
        <a:buFont typeface="Arial"/>
        <a:buChar char="•"/>
        <a:tabLst/>
        <a:defRPr b="0" baseline="0" cap="none" i="0" spc="0" strike="noStrike" sz="5600" u="none">
          <a:solidFill>
            <a:srgbClr val="000000"/>
          </a:solidFill>
          <a:uFillTx/>
          <a:latin typeface="+mj-lt"/>
          <a:ea typeface="+mj-ea"/>
          <a:cs typeface="+mj-cs"/>
          <a:sym typeface="Calibri"/>
        </a:defRPr>
      </a:lvl3pPr>
      <a:lvl4pPr marL="2082800" marR="0" indent="-711200" algn="l" defTabSz="1828800" rtl="0" latinLnBrk="0">
        <a:lnSpc>
          <a:spcPct val="90000"/>
        </a:lnSpc>
        <a:spcBef>
          <a:spcPts val="2000"/>
        </a:spcBef>
        <a:spcAft>
          <a:spcPts val="0"/>
        </a:spcAft>
        <a:buClrTx/>
        <a:buSzPct val="100000"/>
        <a:buFont typeface="Arial"/>
        <a:buChar char="•"/>
        <a:tabLst/>
        <a:defRPr b="0" baseline="0" cap="none" i="0" spc="0" strike="noStrike" sz="5600" u="none">
          <a:solidFill>
            <a:srgbClr val="000000"/>
          </a:solidFill>
          <a:uFillTx/>
          <a:latin typeface="+mj-lt"/>
          <a:ea typeface="+mj-ea"/>
          <a:cs typeface="+mj-cs"/>
          <a:sym typeface="Calibri"/>
        </a:defRPr>
      </a:lvl4pPr>
      <a:lvl5pPr marL="2540000" marR="0" indent="-711200" algn="l" defTabSz="1828800" rtl="0" latinLnBrk="0">
        <a:lnSpc>
          <a:spcPct val="90000"/>
        </a:lnSpc>
        <a:spcBef>
          <a:spcPts val="2000"/>
        </a:spcBef>
        <a:spcAft>
          <a:spcPts val="0"/>
        </a:spcAft>
        <a:buClrTx/>
        <a:buSzPct val="100000"/>
        <a:buFont typeface="Arial"/>
        <a:buChar char="•"/>
        <a:tabLst/>
        <a:defRPr b="0" baseline="0" cap="none" i="0" spc="0" strike="noStrike" sz="5600" u="none">
          <a:solidFill>
            <a:srgbClr val="000000"/>
          </a:solidFill>
          <a:uFillTx/>
          <a:latin typeface="+mj-lt"/>
          <a:ea typeface="+mj-ea"/>
          <a:cs typeface="+mj-cs"/>
          <a:sym typeface="Calibri"/>
        </a:defRPr>
      </a:lvl5pPr>
      <a:lvl6pPr marL="2997200" marR="0" indent="-711200" algn="l" defTabSz="1828800" rtl="0" latinLnBrk="0">
        <a:lnSpc>
          <a:spcPct val="90000"/>
        </a:lnSpc>
        <a:spcBef>
          <a:spcPts val="2000"/>
        </a:spcBef>
        <a:spcAft>
          <a:spcPts val="0"/>
        </a:spcAft>
        <a:buClrTx/>
        <a:buSzPct val="100000"/>
        <a:buFont typeface="Arial"/>
        <a:buChar char="•"/>
        <a:tabLst/>
        <a:defRPr b="0" baseline="0" cap="none" i="0" spc="0" strike="noStrike" sz="5600" u="none">
          <a:solidFill>
            <a:srgbClr val="000000"/>
          </a:solidFill>
          <a:uFillTx/>
          <a:latin typeface="+mj-lt"/>
          <a:ea typeface="+mj-ea"/>
          <a:cs typeface="+mj-cs"/>
          <a:sym typeface="Calibri"/>
        </a:defRPr>
      </a:lvl6pPr>
      <a:lvl7pPr marL="3454400" marR="0" indent="-711200" algn="l" defTabSz="1828800" rtl="0" latinLnBrk="0">
        <a:lnSpc>
          <a:spcPct val="90000"/>
        </a:lnSpc>
        <a:spcBef>
          <a:spcPts val="2000"/>
        </a:spcBef>
        <a:spcAft>
          <a:spcPts val="0"/>
        </a:spcAft>
        <a:buClrTx/>
        <a:buSzPct val="100000"/>
        <a:buFont typeface="Arial"/>
        <a:buChar char="•"/>
        <a:tabLst/>
        <a:defRPr b="0" baseline="0" cap="none" i="0" spc="0" strike="noStrike" sz="5600" u="none">
          <a:solidFill>
            <a:srgbClr val="000000"/>
          </a:solidFill>
          <a:uFillTx/>
          <a:latin typeface="+mj-lt"/>
          <a:ea typeface="+mj-ea"/>
          <a:cs typeface="+mj-cs"/>
          <a:sym typeface="Calibri"/>
        </a:defRPr>
      </a:lvl7pPr>
      <a:lvl8pPr marL="3911600" marR="0" indent="-711200" algn="l" defTabSz="1828800" rtl="0" latinLnBrk="0">
        <a:lnSpc>
          <a:spcPct val="90000"/>
        </a:lnSpc>
        <a:spcBef>
          <a:spcPts val="2000"/>
        </a:spcBef>
        <a:spcAft>
          <a:spcPts val="0"/>
        </a:spcAft>
        <a:buClrTx/>
        <a:buSzPct val="100000"/>
        <a:buFont typeface="Arial"/>
        <a:buChar char="•"/>
        <a:tabLst/>
        <a:defRPr b="0" baseline="0" cap="none" i="0" spc="0" strike="noStrike" sz="5600" u="none">
          <a:solidFill>
            <a:srgbClr val="000000"/>
          </a:solidFill>
          <a:uFillTx/>
          <a:latin typeface="+mj-lt"/>
          <a:ea typeface="+mj-ea"/>
          <a:cs typeface="+mj-cs"/>
          <a:sym typeface="Calibri"/>
        </a:defRPr>
      </a:lvl8pPr>
      <a:lvl9pPr marL="4368800" marR="0" indent="-711200" algn="l" defTabSz="1828800" rtl="0" latinLnBrk="0">
        <a:lnSpc>
          <a:spcPct val="90000"/>
        </a:lnSpc>
        <a:spcBef>
          <a:spcPts val="2000"/>
        </a:spcBef>
        <a:spcAft>
          <a:spcPts val="0"/>
        </a:spcAft>
        <a:buClrTx/>
        <a:buSzPct val="100000"/>
        <a:buFont typeface="Arial"/>
        <a:buChar char="•"/>
        <a:tabLst/>
        <a:defRPr b="0" baseline="0" cap="none" i="0" spc="0" strike="noStrike" sz="5600" u="none">
          <a:solidFill>
            <a:srgbClr val="000000"/>
          </a:solidFill>
          <a:uFillTx/>
          <a:latin typeface="+mj-lt"/>
          <a:ea typeface="+mj-ea"/>
          <a:cs typeface="+mj-cs"/>
          <a:sym typeface="Calibri"/>
        </a:defRPr>
      </a:lvl9pPr>
    </p:bodyStyle>
    <p:otherStyle>
      <a:lvl1pPr marL="0" marR="0" indent="0" algn="r" defTabSz="1828800" rtl="0" latinLnBrk="0">
        <a:lnSpc>
          <a:spcPct val="100000"/>
        </a:lnSpc>
        <a:spcBef>
          <a:spcPts val="0"/>
        </a:spcBef>
        <a:spcAft>
          <a:spcPts val="0"/>
        </a:spcAft>
        <a:buClrTx/>
        <a:buSzTx/>
        <a:buFontTx/>
        <a:buNone/>
        <a:tabLst/>
        <a:defRPr b="0" baseline="0" cap="none" i="0" spc="0" strike="noStrike" sz="2400" u="none">
          <a:solidFill>
            <a:schemeClr val="tx1"/>
          </a:solidFill>
          <a:uFillTx/>
          <a:latin typeface="+mn-lt"/>
          <a:ea typeface="+mn-ea"/>
          <a:cs typeface="+mn-cs"/>
          <a:sym typeface="Calibri"/>
        </a:defRPr>
      </a:lvl1pPr>
      <a:lvl2pPr marL="0" marR="0" indent="0" algn="r" defTabSz="1828800" rtl="0" latinLnBrk="0">
        <a:lnSpc>
          <a:spcPct val="100000"/>
        </a:lnSpc>
        <a:spcBef>
          <a:spcPts val="0"/>
        </a:spcBef>
        <a:spcAft>
          <a:spcPts val="0"/>
        </a:spcAft>
        <a:buClrTx/>
        <a:buSzTx/>
        <a:buFontTx/>
        <a:buNone/>
        <a:tabLst/>
        <a:defRPr b="0" baseline="0" cap="none" i="0" spc="0" strike="noStrike" sz="2400" u="none">
          <a:solidFill>
            <a:schemeClr val="tx1"/>
          </a:solidFill>
          <a:uFillTx/>
          <a:latin typeface="+mn-lt"/>
          <a:ea typeface="+mn-ea"/>
          <a:cs typeface="+mn-cs"/>
          <a:sym typeface="Calibri"/>
        </a:defRPr>
      </a:lvl2pPr>
      <a:lvl3pPr marL="0" marR="0" indent="0" algn="r" defTabSz="1828800" rtl="0" latinLnBrk="0">
        <a:lnSpc>
          <a:spcPct val="100000"/>
        </a:lnSpc>
        <a:spcBef>
          <a:spcPts val="0"/>
        </a:spcBef>
        <a:spcAft>
          <a:spcPts val="0"/>
        </a:spcAft>
        <a:buClrTx/>
        <a:buSzTx/>
        <a:buFontTx/>
        <a:buNone/>
        <a:tabLst/>
        <a:defRPr b="0" baseline="0" cap="none" i="0" spc="0" strike="noStrike" sz="2400" u="none">
          <a:solidFill>
            <a:schemeClr val="tx1"/>
          </a:solidFill>
          <a:uFillTx/>
          <a:latin typeface="+mn-lt"/>
          <a:ea typeface="+mn-ea"/>
          <a:cs typeface="+mn-cs"/>
          <a:sym typeface="Calibri"/>
        </a:defRPr>
      </a:lvl3pPr>
      <a:lvl4pPr marL="0" marR="0" indent="0" algn="r" defTabSz="1828800" rtl="0" latinLnBrk="0">
        <a:lnSpc>
          <a:spcPct val="100000"/>
        </a:lnSpc>
        <a:spcBef>
          <a:spcPts val="0"/>
        </a:spcBef>
        <a:spcAft>
          <a:spcPts val="0"/>
        </a:spcAft>
        <a:buClrTx/>
        <a:buSzTx/>
        <a:buFontTx/>
        <a:buNone/>
        <a:tabLst/>
        <a:defRPr b="0" baseline="0" cap="none" i="0" spc="0" strike="noStrike" sz="2400" u="none">
          <a:solidFill>
            <a:schemeClr val="tx1"/>
          </a:solidFill>
          <a:uFillTx/>
          <a:latin typeface="+mn-lt"/>
          <a:ea typeface="+mn-ea"/>
          <a:cs typeface="+mn-cs"/>
          <a:sym typeface="Calibri"/>
        </a:defRPr>
      </a:lvl4pPr>
      <a:lvl5pPr marL="0" marR="0" indent="0" algn="r" defTabSz="1828800" rtl="0" latinLnBrk="0">
        <a:lnSpc>
          <a:spcPct val="100000"/>
        </a:lnSpc>
        <a:spcBef>
          <a:spcPts val="0"/>
        </a:spcBef>
        <a:spcAft>
          <a:spcPts val="0"/>
        </a:spcAft>
        <a:buClrTx/>
        <a:buSzTx/>
        <a:buFontTx/>
        <a:buNone/>
        <a:tabLst/>
        <a:defRPr b="0" baseline="0" cap="none" i="0" spc="0" strike="noStrike" sz="2400" u="none">
          <a:solidFill>
            <a:schemeClr val="tx1"/>
          </a:solidFill>
          <a:uFillTx/>
          <a:latin typeface="+mn-lt"/>
          <a:ea typeface="+mn-ea"/>
          <a:cs typeface="+mn-cs"/>
          <a:sym typeface="Calibri"/>
        </a:defRPr>
      </a:lvl5pPr>
      <a:lvl6pPr marL="0" marR="0" indent="0" algn="r" defTabSz="1828800" rtl="0" latinLnBrk="0">
        <a:lnSpc>
          <a:spcPct val="100000"/>
        </a:lnSpc>
        <a:spcBef>
          <a:spcPts val="0"/>
        </a:spcBef>
        <a:spcAft>
          <a:spcPts val="0"/>
        </a:spcAft>
        <a:buClrTx/>
        <a:buSzTx/>
        <a:buFontTx/>
        <a:buNone/>
        <a:tabLst/>
        <a:defRPr b="0" baseline="0" cap="none" i="0" spc="0" strike="noStrike" sz="2400" u="none">
          <a:solidFill>
            <a:schemeClr val="tx1"/>
          </a:solidFill>
          <a:uFillTx/>
          <a:latin typeface="+mn-lt"/>
          <a:ea typeface="+mn-ea"/>
          <a:cs typeface="+mn-cs"/>
          <a:sym typeface="Calibri"/>
        </a:defRPr>
      </a:lvl6pPr>
      <a:lvl7pPr marL="0" marR="0" indent="0" algn="r" defTabSz="1828800" rtl="0" latinLnBrk="0">
        <a:lnSpc>
          <a:spcPct val="100000"/>
        </a:lnSpc>
        <a:spcBef>
          <a:spcPts val="0"/>
        </a:spcBef>
        <a:spcAft>
          <a:spcPts val="0"/>
        </a:spcAft>
        <a:buClrTx/>
        <a:buSzTx/>
        <a:buFontTx/>
        <a:buNone/>
        <a:tabLst/>
        <a:defRPr b="0" baseline="0" cap="none" i="0" spc="0" strike="noStrike" sz="2400" u="none">
          <a:solidFill>
            <a:schemeClr val="tx1"/>
          </a:solidFill>
          <a:uFillTx/>
          <a:latin typeface="+mn-lt"/>
          <a:ea typeface="+mn-ea"/>
          <a:cs typeface="+mn-cs"/>
          <a:sym typeface="Calibri"/>
        </a:defRPr>
      </a:lvl7pPr>
      <a:lvl8pPr marL="0" marR="0" indent="0" algn="r" defTabSz="1828800" rtl="0" latinLnBrk="0">
        <a:lnSpc>
          <a:spcPct val="100000"/>
        </a:lnSpc>
        <a:spcBef>
          <a:spcPts val="0"/>
        </a:spcBef>
        <a:spcAft>
          <a:spcPts val="0"/>
        </a:spcAft>
        <a:buClrTx/>
        <a:buSzTx/>
        <a:buFontTx/>
        <a:buNone/>
        <a:tabLst/>
        <a:defRPr b="0" baseline="0" cap="none" i="0" spc="0" strike="noStrike" sz="2400" u="none">
          <a:solidFill>
            <a:schemeClr val="tx1"/>
          </a:solidFill>
          <a:uFillTx/>
          <a:latin typeface="+mn-lt"/>
          <a:ea typeface="+mn-ea"/>
          <a:cs typeface="+mn-cs"/>
          <a:sym typeface="Calibri"/>
        </a:defRPr>
      </a:lvl8pPr>
      <a:lvl9pPr marL="0" marR="0" indent="0" algn="r" defTabSz="1828800" rtl="0" latinLnBrk="0">
        <a:lnSpc>
          <a:spcPct val="100000"/>
        </a:lnSpc>
        <a:spcBef>
          <a:spcPts val="0"/>
        </a:spcBef>
        <a:spcAft>
          <a:spcPts val="0"/>
        </a:spcAft>
        <a:buClrTx/>
        <a:buSzTx/>
        <a:buFontTx/>
        <a:buNone/>
        <a:tabLst/>
        <a:defRPr b="0" baseline="0" cap="none" i="0" spc="0" strike="noStrike" sz="2400" u="none">
          <a:solidFill>
            <a:schemeClr val="tx1"/>
          </a:solidFill>
          <a:uFillTx/>
          <a:latin typeface="+mn-lt"/>
          <a:ea typeface="+mn-ea"/>
          <a:cs typeface="+mn-cs"/>
          <a:sym typeface="Calibri"/>
        </a:defRPr>
      </a:lvl9pPr>
    </p:otherStyle>
  </p:txStyles>
</p:sldMaster>
</file>

<file path=ppt/slides/_rels/slide1.xml.rels><?xml version="1.0" encoding="UTF-8"?>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Relationships xmlns="http://schemas.openxmlformats.org/package/2006/relationships"><Relationship Id="rId1" Type="http://schemas.openxmlformats.org/officeDocument/2006/relationships/slideLayout" Target="../slideLayouts/slideLayout11.xml"/></Relationships>

</file>

<file path=ppt/slides/_rels/slide11.xml.rels><?xml version="1.0" encoding="UTF-8"?>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chart" Target="../charts/chart4.xml"/></Relationships>

</file>

<file path=ppt/slides/_rels/slide12.xml.rels><?xml version="1.0" encoding="UTF-8"?>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chart" Target="../charts/chart5.xml"/></Relationships>

</file>

<file path=ppt/slides/_rels/slide13.xml.rels><?xml version="1.0" encoding="UTF-8"?>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chart" Target="../charts/chart6.xml"/></Relationships>

</file>

<file path=ppt/slides/_rels/slide14.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chart" Target="../charts/chart1.xml"/></Relationships>

</file>

<file path=ppt/slides/_rels/slide6.xml.rels><?xml version="1.0" encoding="UTF-8"?>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chart" Target="../charts/chart2.xml"/></Relationships>

</file>

<file path=ppt/slides/_rels/slide7.xml.rels><?xml version="1.0" encoding="UTF-8"?>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chart" Target="../charts/chart3.xml"/></Relationships>

</file>

<file path=ppt/slides/_rels/slide8.xml.rels><?xml version="1.0" encoding="UTF-8"?>
<Relationships xmlns="http://schemas.openxmlformats.org/package/2006/relationships"><Relationship Id="rId1" Type="http://schemas.openxmlformats.org/officeDocument/2006/relationships/slideLayout" Target="../slideLayouts/slideLayout9.xml"/></Relationships>

</file>

<file path=ppt/slides/_rels/slide9.xml.rels><?xml version="1.0" encoding="UTF-8"?>
<Relationships xmlns="http://schemas.openxmlformats.org/package/2006/relationships"><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92" name="Название факультета в две строки (16 pt)"/>
          <p:cNvSpPr txBox="1"/>
          <p:nvPr>
            <p:ph type="body" sz="quarter" idx="1"/>
          </p:nvPr>
        </p:nvSpPr>
        <p:spPr>
          <a:prstGeom prst="rect">
            <a:avLst/>
          </a:prstGeom>
        </p:spPr>
        <p:txBody>
          <a:bodyPr/>
          <a:lstStyle/>
          <a:p>
            <a:pPr marL="0" indent="0" defTabSz="868680">
              <a:lnSpc>
                <a:spcPts val="4900"/>
              </a:lnSpc>
              <a:spcBef>
                <a:spcPts val="0"/>
              </a:spcBef>
              <a:buSzTx/>
              <a:buNone/>
              <a:defRPr sz="3040">
                <a:solidFill>
                  <a:srgbClr val="2253A1"/>
                </a:solidFill>
                <a:latin typeface="+mn-lt"/>
                <a:ea typeface="+mn-ea"/>
                <a:cs typeface="+mn-cs"/>
                <a:sym typeface="Helvetica"/>
              </a:defRPr>
            </a:pPr>
            <a:r>
              <a:t>Название факультета</a:t>
            </a:r>
            <a:br/>
            <a:r>
              <a:t>в две строки (16 pt)</a:t>
            </a:r>
          </a:p>
        </p:txBody>
      </p:sp>
      <p:sp>
        <p:nvSpPr>
          <p:cNvPr id="193" name="Название подразделения в две или три строки (12pt)"/>
          <p:cNvSpPr txBox="1"/>
          <p:nvPr>
            <p:ph type="body" idx="21"/>
          </p:nvPr>
        </p:nvSpPr>
        <p:spPr>
          <a:prstGeom prst="rect">
            <a:avLst/>
          </a:prstGeom>
          <a:extLst>
            <a:ext uri="{C572A759-6A51-4108-AA02-DFA0A04FC94B}">
              <ma14:wrappingTextBoxFlag xmlns:ma14="http://schemas.microsoft.com/office/mac/drawingml/2011/main" val="1"/>
            </a:ext>
          </a:extLst>
        </p:spPr>
        <p:txBody>
          <a:bodyPr/>
          <a:lstStyle/>
          <a:p>
            <a:pPr marL="0" indent="0" defTabSz="795527">
              <a:lnSpc>
                <a:spcPts val="3600"/>
              </a:lnSpc>
              <a:spcBef>
                <a:spcPts val="0"/>
              </a:spcBef>
              <a:buSzTx/>
              <a:buFontTx/>
              <a:buNone/>
              <a:defRPr sz="2088">
                <a:solidFill>
                  <a:srgbClr val="2253A1"/>
                </a:solidFill>
                <a:latin typeface="+mn-lt"/>
                <a:ea typeface="+mn-ea"/>
                <a:cs typeface="+mn-cs"/>
                <a:sym typeface="Helvetica"/>
              </a:defRPr>
            </a:pPr>
            <a:r>
              <a:t>Название подразделения</a:t>
            </a:r>
            <a:br/>
            <a:r>
              <a:t>в две или три строки (12pt)</a:t>
            </a:r>
          </a:p>
        </p:txBody>
      </p:sp>
      <p:sp>
        <p:nvSpPr>
          <p:cNvPr id="194" name="Москва 2022 (12pt)"/>
          <p:cNvSpPr txBox="1"/>
          <p:nvPr>
            <p:ph type="body" idx="22"/>
          </p:nvPr>
        </p:nvSpPr>
        <p:spPr>
          <a:prstGeom prst="rect">
            <a:avLst/>
          </a:prstGeom>
          <a:extLst>
            <a:ext uri="{C572A759-6A51-4108-AA02-DFA0A04FC94B}">
              <ma14:wrappingTextBoxFlag xmlns:ma14="http://schemas.microsoft.com/office/mac/drawingml/2011/main" val="1"/>
            </a:ext>
          </a:extLst>
        </p:spPr>
        <p:txBody>
          <a:bodyPr/>
          <a:lstStyle/>
          <a:p>
            <a:pPr marL="0" indent="0" defTabSz="795527">
              <a:lnSpc>
                <a:spcPts val="3600"/>
              </a:lnSpc>
              <a:spcBef>
                <a:spcPts val="0"/>
              </a:spcBef>
              <a:buSzTx/>
              <a:buFontTx/>
              <a:buNone/>
              <a:defRPr sz="2088">
                <a:solidFill>
                  <a:srgbClr val="2253A1"/>
                </a:solidFill>
                <a:latin typeface="+mn-lt"/>
                <a:ea typeface="+mn-ea"/>
                <a:cs typeface="+mn-cs"/>
                <a:sym typeface="Helvetica"/>
              </a:defRPr>
            </a:pPr>
            <a:r>
              <a:t>Москва</a:t>
            </a:r>
            <a:br/>
            <a:r>
              <a:t>2022 (12pt)</a:t>
            </a:r>
          </a:p>
        </p:txBody>
      </p:sp>
      <p:sp>
        <p:nvSpPr>
          <p:cNvPr id="195" name="Название презентации может быть набрано в две или три строки (43 pt)"/>
          <p:cNvSpPr txBox="1"/>
          <p:nvPr>
            <p:ph type="body" idx="23"/>
          </p:nvPr>
        </p:nvSpPr>
        <p:spPr>
          <a:xfrm>
            <a:off x="2029011" y="5091534"/>
            <a:ext cx="12557305" cy="4435799"/>
          </a:xfrm>
          <a:prstGeom prst="rect">
            <a:avLst/>
          </a:prstGeom>
          <a:extLst>
            <a:ext uri="{C572A759-6A51-4108-AA02-DFA0A04FC94B}">
              <ma14:wrappingTextBoxFlag xmlns:ma14="http://schemas.microsoft.com/office/mac/drawingml/2011/main" val="1"/>
            </a:ext>
          </a:extLst>
        </p:spPr>
        <p:txBody>
          <a:bodyPr/>
          <a:lstStyle/>
          <a:p>
            <a:pPr marL="0" indent="0" defTabSz="914400">
              <a:lnSpc>
                <a:spcPts val="10000"/>
              </a:lnSpc>
              <a:spcBef>
                <a:spcPts val="0"/>
              </a:spcBef>
              <a:buSzTx/>
              <a:buFontTx/>
              <a:buNone/>
              <a:defRPr sz="7700">
                <a:solidFill>
                  <a:srgbClr val="2253A1"/>
                </a:solidFill>
                <a:latin typeface="+mn-lt"/>
                <a:ea typeface="+mn-ea"/>
                <a:cs typeface="+mn-cs"/>
                <a:sym typeface="Helvetica"/>
              </a:defRPr>
            </a:pPr>
            <a:r>
              <a:t>Название презентации</a:t>
            </a:r>
            <a:br/>
            <a:r>
              <a:t>может быть набрано в две или три строки (43 pt)</a:t>
            </a:r>
          </a:p>
        </p:txBody>
      </p:sp>
      <p:sp>
        <p:nvSpPr>
          <p:cNvPr id="196" name="Если нужно больше места,  то используйте подзаголовок (16 pt)"/>
          <p:cNvSpPr txBox="1"/>
          <p:nvPr>
            <p:ph type="body" idx="24"/>
          </p:nvPr>
        </p:nvSpPr>
        <p:spPr>
          <a:prstGeom prst="rect">
            <a:avLst/>
          </a:prstGeom>
          <a:extLst>
            <a:ext uri="{C572A759-6A51-4108-AA02-DFA0A04FC94B}">
              <ma14:wrappingTextBoxFlag xmlns:ma14="http://schemas.microsoft.com/office/mac/drawingml/2011/main" val="1"/>
            </a:ext>
          </a:extLst>
        </p:spPr>
        <p:txBody>
          <a:bodyPr/>
          <a:lstStyle/>
          <a:p>
            <a:pPr marL="0" indent="0" defTabSz="914400">
              <a:lnSpc>
                <a:spcPts val="5700"/>
              </a:lnSpc>
              <a:spcBef>
                <a:spcPts val="0"/>
              </a:spcBef>
              <a:buSzTx/>
              <a:buFontTx/>
              <a:buNone/>
              <a:defRPr sz="3200">
                <a:solidFill>
                  <a:srgbClr val="2253A1"/>
                </a:solidFill>
                <a:latin typeface="+mn-lt"/>
                <a:ea typeface="+mn-ea"/>
                <a:cs typeface="+mn-cs"/>
                <a:sym typeface="Helvetica"/>
              </a:defRPr>
            </a:pPr>
            <a:r>
              <a:t>Если нужно больше места, </a:t>
            </a:r>
            <a:br/>
            <a:r>
              <a:t>то используйте подзаголовок (16 pt)</a:t>
            </a:r>
          </a:p>
        </p:txBody>
      </p:sp>
    </p:spTree>
  </p:cSld>
  <p:clrMapOvr>
    <a:masterClrMapping/>
  </p:clrMapOvr>
  <p:transition xmlns:p14="http://schemas.microsoft.com/office/powerpoint/2010/main" spd="med" advClick="1"/>
</p:sld>
</file>

<file path=ppt/slides/slide10.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63" name="TextBox 28"/>
          <p:cNvSpPr txBox="1"/>
          <p:nvPr>
            <p:ph type="body" sz="quarter" idx="1"/>
          </p:nvPr>
        </p:nvSpPr>
        <p:spPr>
          <a:xfrm>
            <a:off x="1071390" y="2793806"/>
            <a:ext cx="15527372" cy="1148082"/>
          </a:xfrm>
          <a:prstGeom prst="rect">
            <a:avLst/>
          </a:prstGeom>
        </p:spPr>
        <p:txBody>
          <a:bodyPr/>
          <a:lstStyle/>
          <a:p>
            <a:pPr marL="0" indent="0" defTabSz="25146">
              <a:lnSpc>
                <a:spcPct val="100000"/>
              </a:lnSpc>
              <a:spcBef>
                <a:spcPts val="0"/>
              </a:spcBef>
              <a:buSzTx/>
              <a:buNone/>
              <a:defRPr sz="3168">
                <a:latin typeface="+mn-lt"/>
                <a:ea typeface="+mn-ea"/>
                <a:cs typeface="+mn-cs"/>
                <a:sym typeface="Helvetica"/>
              </a:defRPr>
            </a:pPr>
            <a:r>
              <a:t>Название таблицы. Обратите внимание, что название графика </a:t>
            </a:r>
          </a:p>
          <a:p>
            <a:pPr marL="0" indent="0" defTabSz="25146">
              <a:lnSpc>
                <a:spcPct val="100000"/>
              </a:lnSpc>
              <a:spcBef>
                <a:spcPts val="0"/>
              </a:spcBef>
              <a:buSzTx/>
              <a:buNone/>
              <a:defRPr sz="3168">
                <a:latin typeface="+mn-lt"/>
                <a:ea typeface="+mn-ea"/>
                <a:cs typeface="+mn-cs"/>
                <a:sym typeface="Helvetica"/>
              </a:defRPr>
            </a:pPr>
            <a:r>
              <a:t>набирается меньшим кеглем, чем заголовок (16pt)</a:t>
            </a:r>
          </a:p>
        </p:txBody>
      </p:sp>
      <p:sp>
        <p:nvSpPr>
          <p:cNvPr id="264" name="TextBox 14"/>
          <p:cNvSpPr txBox="1"/>
          <p:nvPr>
            <p:ph type="body" idx="21"/>
          </p:nvPr>
        </p:nvSpPr>
        <p:spPr>
          <a:prstGeom prst="rect">
            <a:avLst/>
          </a:prstGeom>
          <a:extLst>
            <a:ext uri="{C572A759-6A51-4108-AA02-DFA0A04FC94B}">
              <ma14:wrappingTextBoxFlag xmlns:ma14="http://schemas.microsoft.com/office/mac/drawingml/2011/main" val="1"/>
            </a:ext>
          </a:extLst>
        </p:spPr>
        <p:txBody>
          <a:bodyPr/>
          <a:lstStyle>
            <a:lvl1pPr marL="0" indent="0" defTabSz="24638">
              <a:lnSpc>
                <a:spcPct val="100000"/>
              </a:lnSpc>
              <a:spcBef>
                <a:spcPts val="2300"/>
              </a:spcBef>
              <a:buSzTx/>
              <a:buFontTx/>
              <a:buNone/>
              <a:defRPr sz="1940">
                <a:latin typeface="+mn-lt"/>
                <a:ea typeface="+mn-ea"/>
                <a:cs typeface="+mn-cs"/>
                <a:sym typeface="Helvetica"/>
              </a:defRPr>
            </a:lvl1pPr>
          </a:lstStyle>
          <a:p>
            <a:pPr/>
            <a:r>
              <a:t>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 Excepteur sint occaecat cupidatat non proident, sunt in culpa qui officia deserunt mollit anim id est laborum. </a:t>
            </a:r>
          </a:p>
        </p:txBody>
      </p:sp>
      <p:graphicFrame>
        <p:nvGraphicFramePr>
          <p:cNvPr id="265" name="Table 2"/>
          <p:cNvGraphicFramePr/>
          <p:nvPr/>
        </p:nvGraphicFramePr>
        <p:xfrm>
          <a:off x="1034395" y="4625254"/>
          <a:ext cx="15046341" cy="5977175"/>
        </p:xfrm>
        <a:graphic xmlns:a="http://schemas.openxmlformats.org/drawingml/2006/main">
          <a:graphicData uri="http://schemas.openxmlformats.org/drawingml/2006/table">
            <a:tbl>
              <a:tblPr firstCol="0" firstRow="1" lastCol="0" lastRow="0" bandCol="0" bandRow="0" rtl="0">
                <a:tableStyleId>{4C3C2611-4C71-4FC5-86AE-919BDF0F9419}</a:tableStyleId>
              </a:tblPr>
              <a:tblGrid>
                <a:gridCol w="6018536"/>
                <a:gridCol w="3009268"/>
                <a:gridCol w="3009268"/>
                <a:gridCol w="3009268"/>
              </a:tblGrid>
              <a:tr h="1195435">
                <a:tc>
                  <a:txBody>
                    <a:bodyPr/>
                    <a:lstStyle/>
                    <a:p>
                      <a:pPr algn="l">
                        <a:defRPr sz="1800">
                          <a:solidFill>
                            <a:srgbClr val="000000"/>
                          </a:solidFill>
                        </a:defRPr>
                      </a:pPr>
                      <a:r>
                        <a:rPr sz="2600">
                          <a:solidFill>
                            <a:srgbClr val="102D69"/>
                          </a:solidFill>
                          <a:latin typeface="+mn-lt"/>
                          <a:ea typeface="+mn-ea"/>
                          <a:cs typeface="+mn-cs"/>
                          <a:sym typeface="Helvetica"/>
                        </a:rPr>
                        <a:t>Название столбца</a:t>
                      </a:r>
                    </a:p>
                  </a:txBody>
                  <a:tcPr marL="45720" marR="45720" marT="45720" marB="45720" anchor="t" anchorCtr="0" horzOverflow="overflow">
                    <a:lnL w="12700">
                      <a:miter lim="400000"/>
                    </a:lnL>
                    <a:solidFill>
                      <a:srgbClr val="E7E6E6"/>
                    </a:solidFill>
                  </a:tcPr>
                </a:tc>
                <a:tc>
                  <a:txBody>
                    <a:bodyPr/>
                    <a:lstStyle/>
                    <a:p>
                      <a:pPr algn="l">
                        <a:defRPr sz="1800">
                          <a:solidFill>
                            <a:srgbClr val="000000"/>
                          </a:solidFill>
                        </a:defRPr>
                      </a:pPr>
                      <a:r>
                        <a:rPr sz="2600">
                          <a:solidFill>
                            <a:srgbClr val="102D69"/>
                          </a:solidFill>
                          <a:latin typeface="+mn-lt"/>
                          <a:ea typeface="+mn-ea"/>
                          <a:cs typeface="+mn-cs"/>
                          <a:sym typeface="Helvetica"/>
                        </a:rPr>
                        <a:t>Актуализация</a:t>
                      </a:r>
                    </a:p>
                  </a:txBody>
                  <a:tcPr marL="45720" marR="45720" marT="45720" marB="45720" anchor="t" anchorCtr="0" horzOverflow="overflow">
                    <a:solidFill>
                      <a:srgbClr val="E7E6E6"/>
                    </a:solidFill>
                  </a:tcPr>
                </a:tc>
                <a:tc>
                  <a:txBody>
                    <a:bodyPr/>
                    <a:lstStyle/>
                    <a:p>
                      <a:pPr algn="l">
                        <a:defRPr sz="1800">
                          <a:solidFill>
                            <a:srgbClr val="000000"/>
                          </a:solidFill>
                        </a:defRPr>
                      </a:pPr>
                      <a:r>
                        <a:rPr sz="2600">
                          <a:solidFill>
                            <a:srgbClr val="102D69"/>
                          </a:solidFill>
                          <a:latin typeface="+mn-lt"/>
                          <a:ea typeface="+mn-ea"/>
                          <a:cs typeface="+mn-cs"/>
                          <a:sym typeface="Helvetica"/>
                        </a:rPr>
                        <a:t>Верификация</a:t>
                      </a:r>
                    </a:p>
                  </a:txBody>
                  <a:tcPr marL="45720" marR="45720" marT="45720" marB="45720" anchor="t" anchorCtr="0" horzOverflow="overflow">
                    <a:solidFill>
                      <a:srgbClr val="E7E6E6"/>
                    </a:solidFill>
                  </a:tcPr>
                </a:tc>
                <a:tc>
                  <a:txBody>
                    <a:bodyPr/>
                    <a:lstStyle/>
                    <a:p>
                      <a:pPr algn="l">
                        <a:defRPr sz="1800">
                          <a:solidFill>
                            <a:srgbClr val="000000"/>
                          </a:solidFill>
                        </a:defRPr>
                      </a:pPr>
                      <a:r>
                        <a:rPr sz="2600">
                          <a:solidFill>
                            <a:srgbClr val="102D69"/>
                          </a:solidFill>
                          <a:latin typeface="+mn-lt"/>
                          <a:ea typeface="+mn-ea"/>
                          <a:cs typeface="+mn-cs"/>
                          <a:sym typeface="Helvetica"/>
                        </a:rPr>
                        <a:t>Буферизация</a:t>
                      </a:r>
                    </a:p>
                  </a:txBody>
                  <a:tcPr marL="45720" marR="45720" marT="45720" marB="45720" anchor="t" anchorCtr="0" horzOverflow="overflow">
                    <a:lnR w="12700">
                      <a:miter lim="400000"/>
                    </a:lnR>
                    <a:solidFill>
                      <a:srgbClr val="E7E6E6"/>
                    </a:solidFill>
                  </a:tcPr>
                </a:tc>
              </a:tr>
              <a:tr h="1195435">
                <a:tc>
                  <a:txBody>
                    <a:bodyPr/>
                    <a:lstStyle/>
                    <a:p>
                      <a:pPr algn="l">
                        <a:defRPr sz="1800">
                          <a:solidFill>
                            <a:srgbClr val="000000"/>
                          </a:solidFill>
                        </a:defRPr>
                      </a:pPr>
                      <a:r>
                        <a:rPr sz="2600">
                          <a:solidFill>
                            <a:srgbClr val="102D69"/>
                          </a:solidFill>
                          <a:latin typeface="+mn-lt"/>
                          <a:ea typeface="+mn-ea"/>
                          <a:cs typeface="+mn-cs"/>
                          <a:sym typeface="Helvetica"/>
                        </a:rPr>
                        <a:t>Показатели эффективности</a:t>
                      </a:r>
                    </a:p>
                  </a:txBody>
                  <a:tcPr marL="45720" marR="45720" marT="45720" marB="45720" anchor="t" anchorCtr="0" horzOverflow="overflow">
                    <a:lnL w="12700">
                      <a:miter lim="400000"/>
                    </a:lnL>
                  </a:tcPr>
                </a:tc>
                <a:tc>
                  <a:txBody>
                    <a:bodyPr/>
                    <a:lstStyle/>
                    <a:p>
                      <a:pPr algn="l">
                        <a:defRPr sz="1800">
                          <a:solidFill>
                            <a:srgbClr val="000000"/>
                          </a:solidFill>
                        </a:defRPr>
                      </a:pPr>
                      <a:r>
                        <a:rPr sz="2600">
                          <a:solidFill>
                            <a:srgbClr val="102D69"/>
                          </a:solidFill>
                          <a:latin typeface="+mn-lt"/>
                          <a:ea typeface="+mn-ea"/>
                          <a:cs typeface="+mn-cs"/>
                          <a:sym typeface="Helvetica"/>
                        </a:rPr>
                        <a:t>34 353</a:t>
                      </a:r>
                    </a:p>
                  </a:txBody>
                  <a:tcPr marL="45720" marR="45720" marT="45720" marB="45720" anchor="t" anchorCtr="0" horzOverflow="overflow"/>
                </a:tc>
                <a:tc>
                  <a:txBody>
                    <a:bodyPr/>
                    <a:lstStyle/>
                    <a:p>
                      <a:pPr algn="l">
                        <a:defRPr sz="1800">
                          <a:solidFill>
                            <a:srgbClr val="000000"/>
                          </a:solidFill>
                        </a:defRPr>
                      </a:pPr>
                      <a:r>
                        <a:rPr sz="2600">
                          <a:solidFill>
                            <a:srgbClr val="102D69"/>
                          </a:solidFill>
                          <a:latin typeface="+mn-lt"/>
                          <a:ea typeface="+mn-ea"/>
                          <a:cs typeface="+mn-cs"/>
                          <a:sym typeface="Helvetica"/>
                        </a:rPr>
                        <a:t>456 578 678</a:t>
                      </a:r>
                    </a:p>
                  </a:txBody>
                  <a:tcPr marL="45720" marR="45720" marT="45720" marB="45720" anchor="t" anchorCtr="0" horzOverflow="overflow"/>
                </a:tc>
                <a:tc>
                  <a:txBody>
                    <a:bodyPr/>
                    <a:lstStyle/>
                    <a:p>
                      <a:pPr algn="l">
                        <a:defRPr sz="1800">
                          <a:solidFill>
                            <a:srgbClr val="000000"/>
                          </a:solidFill>
                        </a:defRPr>
                      </a:pPr>
                      <a:r>
                        <a:rPr sz="2600">
                          <a:solidFill>
                            <a:srgbClr val="102D69"/>
                          </a:solidFill>
                          <a:latin typeface="+mn-lt"/>
                          <a:ea typeface="+mn-ea"/>
                          <a:cs typeface="+mn-cs"/>
                          <a:sym typeface="Helvetica"/>
                        </a:rPr>
                        <a:t>23 424</a:t>
                      </a:r>
                    </a:p>
                  </a:txBody>
                  <a:tcPr marL="45720" marR="45720" marT="45720" marB="45720" anchor="t" anchorCtr="0" horzOverflow="overflow">
                    <a:lnR w="12700">
                      <a:miter lim="400000"/>
                    </a:lnR>
                  </a:tcPr>
                </a:tc>
              </a:tr>
              <a:tr h="1195435">
                <a:tc>
                  <a:txBody>
                    <a:bodyPr/>
                    <a:lstStyle/>
                    <a:p>
                      <a:pPr algn="l">
                        <a:defRPr sz="1800">
                          <a:solidFill>
                            <a:srgbClr val="000000"/>
                          </a:solidFill>
                        </a:defRPr>
                      </a:pPr>
                      <a:r>
                        <a:rPr sz="2600">
                          <a:solidFill>
                            <a:srgbClr val="102D69"/>
                          </a:solidFill>
                          <a:latin typeface="+mn-lt"/>
                          <a:ea typeface="+mn-ea"/>
                          <a:cs typeface="+mn-cs"/>
                          <a:sym typeface="Helvetica"/>
                        </a:rPr>
                        <a:t>Еще показатели,  но эффективности ли?</a:t>
                      </a:r>
                    </a:p>
                  </a:txBody>
                  <a:tcPr marL="45720" marR="45720" marT="45720" marB="45720" anchor="t" anchorCtr="0" horzOverflow="overflow">
                    <a:lnL w="12700">
                      <a:miter lim="400000"/>
                    </a:lnL>
                  </a:tcPr>
                </a:tc>
                <a:tc>
                  <a:txBody>
                    <a:bodyPr/>
                    <a:lstStyle/>
                    <a:p>
                      <a:pPr algn="l">
                        <a:defRPr sz="1800">
                          <a:solidFill>
                            <a:srgbClr val="000000"/>
                          </a:solidFill>
                        </a:defRPr>
                      </a:pPr>
                      <a:r>
                        <a:rPr sz="2600">
                          <a:solidFill>
                            <a:srgbClr val="102D69"/>
                          </a:solidFill>
                          <a:latin typeface="+mn-lt"/>
                          <a:ea typeface="+mn-ea"/>
                          <a:cs typeface="+mn-cs"/>
                          <a:sym typeface="Helvetica"/>
                        </a:rPr>
                        <a:t>67 868</a:t>
                      </a:r>
                    </a:p>
                  </a:txBody>
                  <a:tcPr marL="45720" marR="45720" marT="45720" marB="45720" anchor="t" anchorCtr="0" horzOverflow="overflow"/>
                </a:tc>
                <a:tc>
                  <a:txBody>
                    <a:bodyPr/>
                    <a:lstStyle/>
                    <a:p>
                      <a:pPr algn="l">
                        <a:defRPr sz="1800">
                          <a:solidFill>
                            <a:srgbClr val="000000"/>
                          </a:solidFill>
                        </a:defRPr>
                      </a:pPr>
                      <a:r>
                        <a:rPr sz="2600">
                          <a:solidFill>
                            <a:srgbClr val="102D69"/>
                          </a:solidFill>
                          <a:latin typeface="+mn-lt"/>
                          <a:ea typeface="+mn-ea"/>
                          <a:cs typeface="+mn-cs"/>
                          <a:sym typeface="Helvetica"/>
                        </a:rPr>
                        <a:t>909 837 459</a:t>
                      </a:r>
                    </a:p>
                  </a:txBody>
                  <a:tcPr marL="45720" marR="45720" marT="45720" marB="45720" anchor="t" anchorCtr="0" horzOverflow="overflow"/>
                </a:tc>
                <a:tc>
                  <a:txBody>
                    <a:bodyPr/>
                    <a:lstStyle/>
                    <a:p>
                      <a:pPr algn="l">
                        <a:defRPr sz="1800">
                          <a:solidFill>
                            <a:srgbClr val="000000"/>
                          </a:solidFill>
                        </a:defRPr>
                      </a:pPr>
                      <a:r>
                        <a:rPr sz="2600">
                          <a:solidFill>
                            <a:srgbClr val="102D69"/>
                          </a:solidFill>
                          <a:latin typeface="+mn-lt"/>
                          <a:ea typeface="+mn-ea"/>
                          <a:cs typeface="+mn-cs"/>
                          <a:sym typeface="Helvetica"/>
                        </a:rPr>
                        <a:t>900 077</a:t>
                      </a:r>
                    </a:p>
                  </a:txBody>
                  <a:tcPr marL="45720" marR="45720" marT="45720" marB="45720" anchor="t" anchorCtr="0" horzOverflow="overflow">
                    <a:lnR w="12700">
                      <a:miter lim="400000"/>
                    </a:lnR>
                  </a:tcPr>
                </a:tc>
              </a:tr>
              <a:tr h="1195435">
                <a:tc>
                  <a:txBody>
                    <a:bodyPr/>
                    <a:lstStyle/>
                    <a:p>
                      <a:pPr algn="l">
                        <a:defRPr sz="1800">
                          <a:solidFill>
                            <a:srgbClr val="000000"/>
                          </a:solidFill>
                        </a:defRPr>
                      </a:pPr>
                      <a:r>
                        <a:rPr sz="2600">
                          <a:solidFill>
                            <a:srgbClr val="102D69"/>
                          </a:solidFill>
                          <a:latin typeface="+mn-lt"/>
                          <a:ea typeface="+mn-ea"/>
                          <a:cs typeface="+mn-cs"/>
                          <a:sym typeface="Helvetica"/>
                        </a:rPr>
                        <a:t>И еще немного показателей</a:t>
                      </a:r>
                    </a:p>
                  </a:txBody>
                  <a:tcPr marL="45720" marR="45720" marT="45720" marB="45720" anchor="t" anchorCtr="0" horzOverflow="overflow">
                    <a:lnL w="12700">
                      <a:miter lim="400000"/>
                    </a:lnL>
                  </a:tcPr>
                </a:tc>
                <a:tc>
                  <a:txBody>
                    <a:bodyPr/>
                    <a:lstStyle/>
                    <a:p>
                      <a:pPr algn="l">
                        <a:defRPr sz="1800">
                          <a:solidFill>
                            <a:srgbClr val="000000"/>
                          </a:solidFill>
                        </a:defRPr>
                      </a:pPr>
                      <a:r>
                        <a:rPr sz="2600">
                          <a:solidFill>
                            <a:srgbClr val="102D69"/>
                          </a:solidFill>
                          <a:latin typeface="+mn-lt"/>
                          <a:ea typeface="+mn-ea"/>
                          <a:cs typeface="+mn-cs"/>
                          <a:sym typeface="Helvetica"/>
                        </a:rPr>
                        <a:t>23 324 213</a:t>
                      </a:r>
                    </a:p>
                  </a:txBody>
                  <a:tcPr marL="45720" marR="45720" marT="45720" marB="45720" anchor="t" anchorCtr="0" horzOverflow="overflow"/>
                </a:tc>
                <a:tc>
                  <a:txBody>
                    <a:bodyPr/>
                    <a:lstStyle/>
                    <a:p>
                      <a:pPr algn="l">
                        <a:defRPr sz="1800">
                          <a:solidFill>
                            <a:srgbClr val="000000"/>
                          </a:solidFill>
                        </a:defRPr>
                      </a:pPr>
                      <a:r>
                        <a:rPr sz="2600">
                          <a:solidFill>
                            <a:srgbClr val="102D69"/>
                          </a:solidFill>
                          <a:latin typeface="+mn-lt"/>
                          <a:ea typeface="+mn-ea"/>
                          <a:cs typeface="+mn-cs"/>
                          <a:sym typeface="Helvetica"/>
                        </a:rPr>
                        <a:t>12 334</a:t>
                      </a:r>
                    </a:p>
                  </a:txBody>
                  <a:tcPr marL="45720" marR="45720" marT="45720" marB="45720" anchor="t" anchorCtr="0" horzOverflow="overflow"/>
                </a:tc>
                <a:tc>
                  <a:txBody>
                    <a:bodyPr/>
                    <a:lstStyle/>
                    <a:p>
                      <a:pPr algn="l">
                        <a:defRPr sz="1800">
                          <a:solidFill>
                            <a:srgbClr val="000000"/>
                          </a:solidFill>
                        </a:defRPr>
                      </a:pPr>
                      <a:r>
                        <a:rPr sz="2600">
                          <a:solidFill>
                            <a:srgbClr val="102D69"/>
                          </a:solidFill>
                          <a:latin typeface="+mn-lt"/>
                          <a:ea typeface="+mn-ea"/>
                          <a:cs typeface="+mn-cs"/>
                          <a:sym typeface="Helvetica"/>
                        </a:rPr>
                        <a:t>34 567</a:t>
                      </a:r>
                    </a:p>
                  </a:txBody>
                  <a:tcPr marL="45720" marR="45720" marT="45720" marB="45720" anchor="t" anchorCtr="0" horzOverflow="overflow">
                    <a:lnR w="12700">
                      <a:miter lim="400000"/>
                    </a:lnR>
                  </a:tcPr>
                </a:tc>
              </a:tr>
              <a:tr h="1195435">
                <a:tc>
                  <a:txBody>
                    <a:bodyPr/>
                    <a:lstStyle/>
                    <a:p>
                      <a:pPr algn="l">
                        <a:defRPr sz="1800">
                          <a:solidFill>
                            <a:srgbClr val="000000"/>
                          </a:solidFill>
                        </a:defRPr>
                      </a:pPr>
                      <a:r>
                        <a:rPr b="1" sz="2600">
                          <a:solidFill>
                            <a:srgbClr val="102D69"/>
                          </a:solidFill>
                          <a:latin typeface="+mn-lt"/>
                          <a:ea typeface="+mn-ea"/>
                          <a:cs typeface="+mn-cs"/>
                          <a:sym typeface="Helvetica"/>
                        </a:rPr>
                        <a:t>ИТОГО</a:t>
                      </a:r>
                    </a:p>
                  </a:txBody>
                  <a:tcPr marL="45720" marR="45720" marT="45720" marB="45720" anchor="t" anchorCtr="0" horzOverflow="overflow">
                    <a:lnL w="12700">
                      <a:miter lim="400000"/>
                    </a:lnL>
                  </a:tcPr>
                </a:tc>
                <a:tc>
                  <a:txBody>
                    <a:bodyPr/>
                    <a:lstStyle/>
                    <a:p>
                      <a:pPr algn="l">
                        <a:defRPr sz="1800">
                          <a:solidFill>
                            <a:srgbClr val="000000"/>
                          </a:solidFill>
                        </a:defRPr>
                      </a:pPr>
                      <a:r>
                        <a:rPr b="1" sz="2600">
                          <a:solidFill>
                            <a:srgbClr val="102D69"/>
                          </a:solidFill>
                          <a:latin typeface="+mn-lt"/>
                          <a:ea typeface="+mn-ea"/>
                          <a:cs typeface="+mn-cs"/>
                          <a:sym typeface="Helvetica"/>
                        </a:rPr>
                        <a:t>75 984 375</a:t>
                      </a:r>
                    </a:p>
                  </a:txBody>
                  <a:tcPr marL="45720" marR="45720" marT="45720" marB="45720" anchor="t" anchorCtr="0" horzOverflow="overflow"/>
                </a:tc>
                <a:tc>
                  <a:txBody>
                    <a:bodyPr/>
                    <a:lstStyle/>
                    <a:p>
                      <a:pPr algn="l">
                        <a:defRPr sz="1800">
                          <a:solidFill>
                            <a:srgbClr val="000000"/>
                          </a:solidFill>
                        </a:defRPr>
                      </a:pPr>
                      <a:r>
                        <a:rPr b="1" sz="2600">
                          <a:solidFill>
                            <a:srgbClr val="102D69"/>
                          </a:solidFill>
                          <a:latin typeface="+mn-lt"/>
                          <a:ea typeface="+mn-ea"/>
                          <a:cs typeface="+mn-cs"/>
                          <a:sym typeface="Helvetica"/>
                        </a:rPr>
                        <a:t>3 984 759 835</a:t>
                      </a:r>
                    </a:p>
                  </a:txBody>
                  <a:tcPr marL="45720" marR="45720" marT="45720" marB="45720" anchor="t" anchorCtr="0" horzOverflow="overflow"/>
                </a:tc>
                <a:tc>
                  <a:txBody>
                    <a:bodyPr/>
                    <a:lstStyle/>
                    <a:p>
                      <a:pPr algn="l">
                        <a:defRPr sz="1800">
                          <a:solidFill>
                            <a:srgbClr val="000000"/>
                          </a:solidFill>
                        </a:defRPr>
                      </a:pPr>
                      <a:r>
                        <a:rPr b="1" sz="2600">
                          <a:solidFill>
                            <a:srgbClr val="102D69"/>
                          </a:solidFill>
                          <a:latin typeface="+mn-lt"/>
                          <a:ea typeface="+mn-ea"/>
                          <a:cs typeface="+mn-cs"/>
                          <a:sym typeface="Helvetica"/>
                        </a:rPr>
                        <a:t>34 785</a:t>
                      </a:r>
                    </a:p>
                  </a:txBody>
                  <a:tcPr marL="45720" marR="45720" marT="45720" marB="45720" anchor="t" anchorCtr="0" horzOverflow="overflow">
                    <a:lnR w="12700">
                      <a:miter lim="400000"/>
                    </a:lnR>
                  </a:tcPr>
                </a:tc>
              </a:tr>
            </a:tbl>
          </a:graphicData>
        </a:graphic>
      </p:graphicFrame>
      <p:sp>
        <p:nvSpPr>
          <p:cNvPr id="266" name="TextBox 30"/>
          <p:cNvSpPr txBox="1"/>
          <p:nvPr/>
        </p:nvSpPr>
        <p:spPr>
          <a:xfrm>
            <a:off x="6822693" y="994629"/>
            <a:ext cx="4510612" cy="1097282"/>
          </a:xfrm>
          <a:prstGeom prst="rect">
            <a:avLst/>
          </a:prstGeom>
          <a:ln w="12700">
            <a:miter lim="400000"/>
          </a:ln>
          <a:extLst>
            <a:ext uri="{C572A759-6A51-4108-AA02-DFA0A04FC94B}">
              <ma14:wrappingTextBoxFlag xmlns:ma14="http://schemas.microsoft.com/office/mac/drawingml/2011/main" val="1"/>
            </a:ext>
          </a:extLst>
        </p:spPr>
        <p:txBody>
          <a:bodyPr lIns="91438" tIns="91438" rIns="91438" bIns="91438">
            <a:normAutofit fontScale="100000" lnSpcReduction="0"/>
          </a:bodyPr>
          <a:lstStyle>
            <a:lvl1pPr defTabSz="25146">
              <a:spcBef>
                <a:spcPts val="2300"/>
              </a:spcBef>
              <a:defRPr sz="1979">
                <a:latin typeface="+mn-lt"/>
                <a:ea typeface="+mn-ea"/>
                <a:cs typeface="+mn-cs"/>
                <a:sym typeface="Helvetica"/>
              </a:defRPr>
            </a:lvl1pPr>
          </a:lstStyle>
          <a:p>
            <a:pPr/>
            <a:r>
              <a:t>Название презентации может быть набрано в две или три строки (10pt)</a:t>
            </a:r>
          </a:p>
        </p:txBody>
      </p:sp>
      <p:sp>
        <p:nvSpPr>
          <p:cNvPr id="267" name="TextBox 31"/>
          <p:cNvSpPr txBox="1"/>
          <p:nvPr/>
        </p:nvSpPr>
        <p:spPr>
          <a:xfrm>
            <a:off x="12407675" y="994629"/>
            <a:ext cx="4510613" cy="1097282"/>
          </a:xfrm>
          <a:prstGeom prst="rect">
            <a:avLst/>
          </a:prstGeom>
          <a:ln w="12700">
            <a:miter lim="400000"/>
          </a:ln>
          <a:extLst>
            <a:ext uri="{C572A759-6A51-4108-AA02-DFA0A04FC94B}">
              <ma14:wrappingTextBoxFlag xmlns:ma14="http://schemas.microsoft.com/office/mac/drawingml/2011/main" val="1"/>
            </a:ext>
          </a:extLst>
        </p:spPr>
        <p:txBody>
          <a:bodyPr lIns="91438" tIns="91438" rIns="91438" bIns="91438">
            <a:normAutofit fontScale="100000" lnSpcReduction="0"/>
          </a:bodyPr>
          <a:lstStyle>
            <a:lvl1pPr defTabSz="25146">
              <a:spcBef>
                <a:spcPts val="2300"/>
              </a:spcBef>
              <a:defRPr sz="1979">
                <a:latin typeface="+mn-lt"/>
                <a:ea typeface="+mn-ea"/>
                <a:cs typeface="+mn-cs"/>
                <a:sym typeface="Helvetica"/>
              </a:defRPr>
            </a:lvl1pPr>
          </a:lstStyle>
          <a:p>
            <a:pPr/>
            <a:r>
              <a:t>Название раздела может быть набрано в две или три строки (10pt)</a:t>
            </a:r>
          </a:p>
        </p:txBody>
      </p:sp>
      <p:sp>
        <p:nvSpPr>
          <p:cNvPr id="268" name="TextBox 27"/>
          <p:cNvSpPr txBox="1"/>
          <p:nvPr/>
        </p:nvSpPr>
        <p:spPr>
          <a:xfrm>
            <a:off x="2207071" y="994629"/>
            <a:ext cx="4510612" cy="792482"/>
          </a:xfrm>
          <a:prstGeom prst="rect">
            <a:avLst/>
          </a:prstGeom>
          <a:ln w="12700">
            <a:miter lim="400000"/>
          </a:ln>
          <a:extLst>
            <a:ext uri="{C572A759-6A51-4108-AA02-DFA0A04FC94B}">
              <ma14:wrappingTextBoxFlag xmlns:ma14="http://schemas.microsoft.com/office/mac/drawingml/2011/main" val="1"/>
            </a:ext>
          </a:extLst>
        </p:spPr>
        <p:txBody>
          <a:bodyPr lIns="91438" tIns="91438" rIns="91438" bIns="91438">
            <a:normAutofit fontScale="100000" lnSpcReduction="0"/>
          </a:bodyPr>
          <a:lstStyle/>
          <a:p>
            <a:pPr defTabSz="24638">
              <a:spcBef>
                <a:spcPts val="2300"/>
              </a:spcBef>
              <a:buFont typeface="Arial"/>
              <a:defRPr sz="1940">
                <a:latin typeface="+mn-lt"/>
                <a:ea typeface="+mn-ea"/>
                <a:cs typeface="+mn-cs"/>
                <a:sym typeface="Helvetica"/>
              </a:defRPr>
            </a:pPr>
            <a:r>
              <a:t>Название подразделения</a:t>
            </a:r>
            <a:br/>
            <a:r>
              <a:t>в две или три строки (10pt)</a:t>
            </a:r>
          </a:p>
        </p:txBody>
      </p:sp>
    </p:spTree>
  </p:cSld>
  <p:clrMapOvr>
    <a:masterClrMapping/>
  </p:clrMapOvr>
  <p:transition xmlns:p14="http://schemas.microsoft.com/office/powerpoint/2010/main" spd="med" advClick="1"/>
</p:sld>
</file>

<file path=ppt/slides/slide1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70" name="TextBox 63"/>
          <p:cNvSpPr txBox="1"/>
          <p:nvPr>
            <p:ph type="body" sz="quarter" idx="1"/>
          </p:nvPr>
        </p:nvSpPr>
        <p:spPr>
          <a:xfrm>
            <a:off x="1071389" y="2793806"/>
            <a:ext cx="5543439" cy="1582421"/>
          </a:xfrm>
          <a:prstGeom prst="rect">
            <a:avLst/>
          </a:prstGeom>
        </p:spPr>
        <p:txBody>
          <a:bodyPr/>
          <a:lstStyle/>
          <a:p>
            <a:pPr marL="0" indent="0" defTabSz="25400">
              <a:spcBef>
                <a:spcPts val="2400"/>
              </a:spcBef>
              <a:buSzTx/>
              <a:buNone/>
              <a:defRPr sz="4800">
                <a:latin typeface="+mn-lt"/>
                <a:ea typeface="+mn-ea"/>
                <a:cs typeface="+mn-cs"/>
                <a:sym typeface="Helvetica"/>
              </a:defRPr>
            </a:pPr>
            <a:r>
              <a:t>Очередной </a:t>
            </a:r>
            <a:br/>
            <a:r>
              <a:t>заголовок (24 pt)</a:t>
            </a:r>
          </a:p>
        </p:txBody>
      </p:sp>
      <p:sp>
        <p:nvSpPr>
          <p:cNvPr id="271" name="TextBox 16"/>
          <p:cNvSpPr txBox="1"/>
          <p:nvPr>
            <p:ph type="body" idx="21"/>
          </p:nvPr>
        </p:nvSpPr>
        <p:spPr>
          <a:xfrm>
            <a:off x="1125838" y="4734526"/>
            <a:ext cx="5980889" cy="2316482"/>
          </a:xfrm>
          <a:prstGeom prst="rect">
            <a:avLst/>
          </a:prstGeom>
          <a:extLst>
            <a:ext uri="{C572A759-6A51-4108-AA02-DFA0A04FC94B}">
              <ma14:wrappingTextBoxFlag xmlns:ma14="http://schemas.microsoft.com/office/mac/drawingml/2011/main" val="1"/>
            </a:ext>
          </a:extLst>
        </p:spPr>
        <p:txBody>
          <a:bodyPr/>
          <a:lstStyle>
            <a:lvl1pPr marL="0" indent="0" defTabSz="24638">
              <a:lnSpc>
                <a:spcPct val="100000"/>
              </a:lnSpc>
              <a:spcBef>
                <a:spcPts val="2300"/>
              </a:spcBef>
              <a:buSzTx/>
              <a:buFontTx/>
              <a:buNone/>
              <a:defRPr sz="1940">
                <a:latin typeface="+mn-lt"/>
                <a:ea typeface="+mn-ea"/>
                <a:cs typeface="+mn-cs"/>
                <a:sym typeface="Helvetica"/>
              </a:defRPr>
            </a:lvl1pPr>
          </a:lstStyle>
          <a:p>
            <a:pPr/>
            <a:r>
              <a:t>Для оформления графиков, таблиц, диаграмм могут потребоваться дополнительные цвета и вы совершенно правы, задавая вопрос, какие цвета использовать и где их взять. Предлагаем использовать палитру цветов установленных по умолчанию в соответсвии с брендбуком для этих целей.</a:t>
            </a:r>
          </a:p>
        </p:txBody>
      </p:sp>
      <p:sp>
        <p:nvSpPr>
          <p:cNvPr id="272" name="TextBox 23"/>
          <p:cNvSpPr txBox="1"/>
          <p:nvPr>
            <p:ph type="body" idx="22"/>
          </p:nvPr>
        </p:nvSpPr>
        <p:spPr>
          <a:prstGeom prst="rect">
            <a:avLst/>
          </a:prstGeom>
          <a:extLst>
            <a:ext uri="{C572A759-6A51-4108-AA02-DFA0A04FC94B}">
              <ma14:wrappingTextBoxFlag xmlns:ma14="http://schemas.microsoft.com/office/mac/drawingml/2011/main" val="1"/>
            </a:ext>
          </a:extLst>
        </p:spPr>
        <p:txBody>
          <a:bodyPr/>
          <a:lstStyle>
            <a:lvl1pPr marL="0" indent="0" defTabSz="24638">
              <a:lnSpc>
                <a:spcPct val="100000"/>
              </a:lnSpc>
              <a:spcBef>
                <a:spcPts val="2300"/>
              </a:spcBef>
              <a:buSzTx/>
              <a:buFontTx/>
              <a:buNone/>
              <a:defRPr sz="1940">
                <a:latin typeface="+mn-lt"/>
                <a:ea typeface="+mn-ea"/>
                <a:cs typeface="+mn-cs"/>
                <a:sym typeface="Helvetica"/>
              </a:defRPr>
            </a:lvl1pPr>
          </a:lstStyle>
          <a:p>
            <a:pPr/>
            <a:r>
              <a:t>Примечания, или любая другая пояснительная или дополнительная информация набираются шрифтом размером 10 pt</a:t>
            </a:r>
          </a:p>
        </p:txBody>
      </p:sp>
      <p:graphicFrame>
        <p:nvGraphicFramePr>
          <p:cNvPr id="273" name="Chart 1"/>
          <p:cNvGraphicFramePr/>
          <p:nvPr/>
        </p:nvGraphicFramePr>
        <p:xfrm>
          <a:off x="9402336" y="3221532"/>
          <a:ext cx="13816488" cy="8478731"/>
        </p:xfrm>
        <a:graphic xmlns:a="http://schemas.openxmlformats.org/drawingml/2006/main">
          <a:graphicData uri="http://schemas.openxmlformats.org/drawingml/2006/chart">
            <c:chart xmlns:c="http://schemas.openxmlformats.org/drawingml/2006/chart" r:id="rId2"/>
          </a:graphicData>
        </a:graphic>
      </p:graphicFrame>
      <p:sp>
        <p:nvSpPr>
          <p:cNvPr id="274" name="TextBox 30"/>
          <p:cNvSpPr txBox="1"/>
          <p:nvPr/>
        </p:nvSpPr>
        <p:spPr>
          <a:xfrm>
            <a:off x="6822693" y="994629"/>
            <a:ext cx="4510612" cy="1097282"/>
          </a:xfrm>
          <a:prstGeom prst="rect">
            <a:avLst/>
          </a:prstGeom>
          <a:ln w="12700">
            <a:miter lim="400000"/>
          </a:ln>
          <a:extLst>
            <a:ext uri="{C572A759-6A51-4108-AA02-DFA0A04FC94B}">
              <ma14:wrappingTextBoxFlag xmlns:ma14="http://schemas.microsoft.com/office/mac/drawingml/2011/main" val="1"/>
            </a:ext>
          </a:extLst>
        </p:spPr>
        <p:txBody>
          <a:bodyPr lIns="91438" tIns="91438" rIns="91438" bIns="91438">
            <a:normAutofit fontScale="100000" lnSpcReduction="0"/>
          </a:bodyPr>
          <a:lstStyle>
            <a:lvl1pPr defTabSz="25146">
              <a:spcBef>
                <a:spcPts val="2300"/>
              </a:spcBef>
              <a:defRPr sz="1979">
                <a:latin typeface="+mn-lt"/>
                <a:ea typeface="+mn-ea"/>
                <a:cs typeface="+mn-cs"/>
                <a:sym typeface="Helvetica"/>
              </a:defRPr>
            </a:lvl1pPr>
          </a:lstStyle>
          <a:p>
            <a:pPr/>
            <a:r>
              <a:t>Название презентации может быть набрано в две или три строки (10pt)</a:t>
            </a:r>
          </a:p>
        </p:txBody>
      </p:sp>
      <p:sp>
        <p:nvSpPr>
          <p:cNvPr id="275" name="TextBox 31"/>
          <p:cNvSpPr txBox="1"/>
          <p:nvPr/>
        </p:nvSpPr>
        <p:spPr>
          <a:xfrm>
            <a:off x="12407675" y="994629"/>
            <a:ext cx="4510613" cy="1097282"/>
          </a:xfrm>
          <a:prstGeom prst="rect">
            <a:avLst/>
          </a:prstGeom>
          <a:ln w="12700">
            <a:miter lim="400000"/>
          </a:ln>
          <a:extLst>
            <a:ext uri="{C572A759-6A51-4108-AA02-DFA0A04FC94B}">
              <ma14:wrappingTextBoxFlag xmlns:ma14="http://schemas.microsoft.com/office/mac/drawingml/2011/main" val="1"/>
            </a:ext>
          </a:extLst>
        </p:spPr>
        <p:txBody>
          <a:bodyPr lIns="91438" tIns="91438" rIns="91438" bIns="91438">
            <a:normAutofit fontScale="100000" lnSpcReduction="0"/>
          </a:bodyPr>
          <a:lstStyle>
            <a:lvl1pPr defTabSz="25146">
              <a:spcBef>
                <a:spcPts val="2300"/>
              </a:spcBef>
              <a:defRPr sz="1979">
                <a:latin typeface="+mn-lt"/>
                <a:ea typeface="+mn-ea"/>
                <a:cs typeface="+mn-cs"/>
                <a:sym typeface="Helvetica"/>
              </a:defRPr>
            </a:lvl1pPr>
          </a:lstStyle>
          <a:p>
            <a:pPr/>
            <a:r>
              <a:t>Название раздела может быть набрано в две или три строки (10pt)</a:t>
            </a:r>
          </a:p>
        </p:txBody>
      </p:sp>
      <p:sp>
        <p:nvSpPr>
          <p:cNvPr id="276" name="TextBox 27"/>
          <p:cNvSpPr txBox="1"/>
          <p:nvPr/>
        </p:nvSpPr>
        <p:spPr>
          <a:xfrm>
            <a:off x="2207071" y="994629"/>
            <a:ext cx="4510612" cy="792482"/>
          </a:xfrm>
          <a:prstGeom prst="rect">
            <a:avLst/>
          </a:prstGeom>
          <a:ln w="12700">
            <a:miter lim="400000"/>
          </a:ln>
          <a:extLst>
            <a:ext uri="{C572A759-6A51-4108-AA02-DFA0A04FC94B}">
              <ma14:wrappingTextBoxFlag xmlns:ma14="http://schemas.microsoft.com/office/mac/drawingml/2011/main" val="1"/>
            </a:ext>
          </a:extLst>
        </p:spPr>
        <p:txBody>
          <a:bodyPr lIns="91438" tIns="91438" rIns="91438" bIns="91438">
            <a:normAutofit fontScale="100000" lnSpcReduction="0"/>
          </a:bodyPr>
          <a:lstStyle/>
          <a:p>
            <a:pPr defTabSz="24638">
              <a:spcBef>
                <a:spcPts val="2300"/>
              </a:spcBef>
              <a:buFont typeface="Arial"/>
              <a:defRPr sz="1940">
                <a:latin typeface="+mn-lt"/>
                <a:ea typeface="+mn-ea"/>
                <a:cs typeface="+mn-cs"/>
                <a:sym typeface="Helvetica"/>
              </a:defRPr>
            </a:pPr>
            <a:r>
              <a:t>Название подразделения</a:t>
            </a:r>
            <a:br/>
            <a:r>
              <a:t>в две или три строки (10pt)</a:t>
            </a:r>
          </a:p>
        </p:txBody>
      </p:sp>
    </p:spTree>
  </p:cSld>
  <p:clrMapOvr>
    <a:masterClrMapping/>
  </p:clrMapOvr>
  <p:transition xmlns:p14="http://schemas.microsoft.com/office/powerpoint/2010/main" spd="med" advClick="1"/>
</p:sld>
</file>

<file path=ppt/slides/slide1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78" name="TextBox 63"/>
          <p:cNvSpPr txBox="1"/>
          <p:nvPr>
            <p:ph type="body" sz="quarter" idx="1"/>
          </p:nvPr>
        </p:nvSpPr>
        <p:spPr>
          <a:xfrm>
            <a:off x="1071389" y="2793806"/>
            <a:ext cx="5543439" cy="1582421"/>
          </a:xfrm>
          <a:prstGeom prst="rect">
            <a:avLst/>
          </a:prstGeom>
        </p:spPr>
        <p:txBody>
          <a:bodyPr/>
          <a:lstStyle/>
          <a:p>
            <a:pPr marL="0" indent="0" defTabSz="25400">
              <a:spcBef>
                <a:spcPts val="2400"/>
              </a:spcBef>
              <a:buSzTx/>
              <a:buNone/>
              <a:defRPr sz="4800">
                <a:latin typeface="+mn-lt"/>
                <a:ea typeface="+mn-ea"/>
                <a:cs typeface="+mn-cs"/>
                <a:sym typeface="Helvetica"/>
              </a:defRPr>
            </a:pPr>
            <a:r>
              <a:t>Очередной </a:t>
            </a:r>
            <a:br/>
            <a:r>
              <a:t>заголовок (24 pt)</a:t>
            </a:r>
          </a:p>
        </p:txBody>
      </p:sp>
      <p:sp>
        <p:nvSpPr>
          <p:cNvPr id="279" name="TextBox 23"/>
          <p:cNvSpPr txBox="1"/>
          <p:nvPr>
            <p:ph type="body" idx="22"/>
          </p:nvPr>
        </p:nvSpPr>
        <p:spPr>
          <a:prstGeom prst="rect">
            <a:avLst/>
          </a:prstGeom>
          <a:extLst>
            <a:ext uri="{C572A759-6A51-4108-AA02-DFA0A04FC94B}">
              <ma14:wrappingTextBoxFlag xmlns:ma14="http://schemas.microsoft.com/office/mac/drawingml/2011/main" val="1"/>
            </a:ext>
          </a:extLst>
        </p:spPr>
        <p:txBody>
          <a:bodyPr/>
          <a:lstStyle>
            <a:lvl1pPr marL="0" indent="0" defTabSz="24638">
              <a:lnSpc>
                <a:spcPct val="100000"/>
              </a:lnSpc>
              <a:spcBef>
                <a:spcPts val="2300"/>
              </a:spcBef>
              <a:buSzTx/>
              <a:buFontTx/>
              <a:buNone/>
              <a:defRPr sz="1940">
                <a:latin typeface="+mn-lt"/>
                <a:ea typeface="+mn-ea"/>
                <a:cs typeface="+mn-cs"/>
                <a:sym typeface="Helvetica"/>
              </a:defRPr>
            </a:lvl1pPr>
          </a:lstStyle>
          <a:p>
            <a:pPr/>
            <a:r>
              <a:t>Примечания, или любая другая пояснительная или дополнительная информация набираются шрифтом размером 10 pt</a:t>
            </a:r>
          </a:p>
        </p:txBody>
      </p:sp>
      <p:graphicFrame>
        <p:nvGraphicFramePr>
          <p:cNvPr id="280" name="Chart 1"/>
          <p:cNvGraphicFramePr/>
          <p:nvPr/>
        </p:nvGraphicFramePr>
        <p:xfrm>
          <a:off x="10732525" y="3245857"/>
          <a:ext cx="9748703" cy="8573056"/>
        </p:xfrm>
        <a:graphic xmlns:a="http://schemas.openxmlformats.org/drawingml/2006/main">
          <a:graphicData uri="http://schemas.openxmlformats.org/drawingml/2006/chart">
            <c:chart xmlns:c="http://schemas.openxmlformats.org/drawingml/2006/chart" r:id="rId2"/>
          </a:graphicData>
        </a:graphic>
      </p:graphicFrame>
      <p:sp>
        <p:nvSpPr>
          <p:cNvPr id="281" name="TextBox 16"/>
          <p:cNvSpPr txBox="1"/>
          <p:nvPr/>
        </p:nvSpPr>
        <p:spPr>
          <a:xfrm>
            <a:off x="1125839" y="4734526"/>
            <a:ext cx="5980887" cy="2316479"/>
          </a:xfrm>
          <a:prstGeom prst="rect">
            <a:avLst/>
          </a:prstGeom>
          <a:ln w="12700">
            <a:miter lim="400000"/>
          </a:ln>
          <a:extLst>
            <a:ext uri="{C572A759-6A51-4108-AA02-DFA0A04FC94B}">
              <ma14:wrappingTextBoxFlag xmlns:ma14="http://schemas.microsoft.com/office/mac/drawingml/2011/main" val="1"/>
            </a:ext>
          </a:extLst>
        </p:spPr>
        <p:txBody>
          <a:bodyPr lIns="91438" tIns="91438" rIns="91438" bIns="91438">
            <a:spAutoFit/>
          </a:bodyPr>
          <a:lstStyle>
            <a:lvl1pPr>
              <a:defRPr>
                <a:latin typeface="+mn-lt"/>
                <a:ea typeface="+mn-ea"/>
                <a:cs typeface="+mn-cs"/>
                <a:sym typeface="Helvetica"/>
              </a:defRPr>
            </a:lvl1pPr>
          </a:lstStyle>
          <a:p>
            <a:pPr/>
            <a:r>
              <a:t>Для оформления графиков, таблиц, диаграмм могут потребоваться дополнительные цвета и вы совершенно правы, задавая вопрос, какие цвета использовать и где их взять. Предлагаем использовать палитру цветов установленных по умолчанию в соответсвии с брендбуком для этих целей.</a:t>
            </a:r>
          </a:p>
        </p:txBody>
      </p:sp>
      <p:sp>
        <p:nvSpPr>
          <p:cNvPr id="282" name="TextBox 30"/>
          <p:cNvSpPr txBox="1"/>
          <p:nvPr/>
        </p:nvSpPr>
        <p:spPr>
          <a:xfrm>
            <a:off x="6822693" y="994629"/>
            <a:ext cx="4510612" cy="1097282"/>
          </a:xfrm>
          <a:prstGeom prst="rect">
            <a:avLst/>
          </a:prstGeom>
          <a:ln w="12700">
            <a:miter lim="400000"/>
          </a:ln>
          <a:extLst>
            <a:ext uri="{C572A759-6A51-4108-AA02-DFA0A04FC94B}">
              <ma14:wrappingTextBoxFlag xmlns:ma14="http://schemas.microsoft.com/office/mac/drawingml/2011/main" val="1"/>
            </a:ext>
          </a:extLst>
        </p:spPr>
        <p:txBody>
          <a:bodyPr lIns="91438" tIns="91438" rIns="91438" bIns="91438">
            <a:normAutofit fontScale="100000" lnSpcReduction="0"/>
          </a:bodyPr>
          <a:lstStyle>
            <a:lvl1pPr defTabSz="25146">
              <a:spcBef>
                <a:spcPts val="2300"/>
              </a:spcBef>
              <a:defRPr sz="1979">
                <a:latin typeface="+mn-lt"/>
                <a:ea typeface="+mn-ea"/>
                <a:cs typeface="+mn-cs"/>
                <a:sym typeface="Helvetica"/>
              </a:defRPr>
            </a:lvl1pPr>
          </a:lstStyle>
          <a:p>
            <a:pPr/>
            <a:r>
              <a:t>Название презентации может быть набрано в две или три строки (10pt)</a:t>
            </a:r>
          </a:p>
        </p:txBody>
      </p:sp>
      <p:sp>
        <p:nvSpPr>
          <p:cNvPr id="283" name="TextBox 31"/>
          <p:cNvSpPr txBox="1"/>
          <p:nvPr/>
        </p:nvSpPr>
        <p:spPr>
          <a:xfrm>
            <a:off x="12407675" y="994629"/>
            <a:ext cx="4510613" cy="1097282"/>
          </a:xfrm>
          <a:prstGeom prst="rect">
            <a:avLst/>
          </a:prstGeom>
          <a:ln w="12700">
            <a:miter lim="400000"/>
          </a:ln>
          <a:extLst>
            <a:ext uri="{C572A759-6A51-4108-AA02-DFA0A04FC94B}">
              <ma14:wrappingTextBoxFlag xmlns:ma14="http://schemas.microsoft.com/office/mac/drawingml/2011/main" val="1"/>
            </a:ext>
          </a:extLst>
        </p:spPr>
        <p:txBody>
          <a:bodyPr lIns="91438" tIns="91438" rIns="91438" bIns="91438">
            <a:normAutofit fontScale="100000" lnSpcReduction="0"/>
          </a:bodyPr>
          <a:lstStyle>
            <a:lvl1pPr defTabSz="25146">
              <a:spcBef>
                <a:spcPts val="2300"/>
              </a:spcBef>
              <a:defRPr sz="1979">
                <a:latin typeface="+mn-lt"/>
                <a:ea typeface="+mn-ea"/>
                <a:cs typeface="+mn-cs"/>
                <a:sym typeface="Helvetica"/>
              </a:defRPr>
            </a:lvl1pPr>
          </a:lstStyle>
          <a:p>
            <a:pPr/>
            <a:r>
              <a:t>Название раздела может быть набрано в две или три строки (10pt)</a:t>
            </a:r>
          </a:p>
        </p:txBody>
      </p:sp>
      <p:sp>
        <p:nvSpPr>
          <p:cNvPr id="284" name="TextBox 27"/>
          <p:cNvSpPr txBox="1"/>
          <p:nvPr/>
        </p:nvSpPr>
        <p:spPr>
          <a:xfrm>
            <a:off x="2207071" y="994629"/>
            <a:ext cx="4510612" cy="792482"/>
          </a:xfrm>
          <a:prstGeom prst="rect">
            <a:avLst/>
          </a:prstGeom>
          <a:ln w="12700">
            <a:miter lim="400000"/>
          </a:ln>
          <a:extLst>
            <a:ext uri="{C572A759-6A51-4108-AA02-DFA0A04FC94B}">
              <ma14:wrappingTextBoxFlag xmlns:ma14="http://schemas.microsoft.com/office/mac/drawingml/2011/main" val="1"/>
            </a:ext>
          </a:extLst>
        </p:spPr>
        <p:txBody>
          <a:bodyPr lIns="91438" tIns="91438" rIns="91438" bIns="91438">
            <a:normAutofit fontScale="100000" lnSpcReduction="0"/>
          </a:bodyPr>
          <a:lstStyle/>
          <a:p>
            <a:pPr defTabSz="24638">
              <a:spcBef>
                <a:spcPts val="2300"/>
              </a:spcBef>
              <a:buFont typeface="Arial"/>
              <a:defRPr sz="1940">
                <a:latin typeface="+mn-lt"/>
                <a:ea typeface="+mn-ea"/>
                <a:cs typeface="+mn-cs"/>
                <a:sym typeface="Helvetica"/>
              </a:defRPr>
            </a:pPr>
            <a:r>
              <a:t>Название подразделения</a:t>
            </a:r>
            <a:br/>
            <a:r>
              <a:t>в две или три строки (10pt)</a:t>
            </a:r>
          </a:p>
        </p:txBody>
      </p:sp>
    </p:spTree>
  </p:cSld>
  <p:clrMapOvr>
    <a:masterClrMapping/>
  </p:clrMapOvr>
  <p:transition xmlns:p14="http://schemas.microsoft.com/office/powerpoint/2010/main" spd="med" advClick="1"/>
</p:sld>
</file>

<file path=ppt/slides/slide1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86" name="TextBox 31"/>
          <p:cNvSpPr txBox="1"/>
          <p:nvPr>
            <p:ph type="body" sz="quarter" idx="1"/>
          </p:nvPr>
        </p:nvSpPr>
        <p:spPr>
          <a:xfrm>
            <a:off x="1071389" y="2793806"/>
            <a:ext cx="5543439" cy="1582421"/>
          </a:xfrm>
          <a:prstGeom prst="rect">
            <a:avLst/>
          </a:prstGeom>
        </p:spPr>
        <p:txBody>
          <a:bodyPr/>
          <a:lstStyle/>
          <a:p>
            <a:pPr marL="0" indent="0" defTabSz="25400">
              <a:spcBef>
                <a:spcPts val="2400"/>
              </a:spcBef>
              <a:buSzTx/>
              <a:buNone/>
              <a:defRPr sz="4800">
                <a:latin typeface="+mn-lt"/>
                <a:ea typeface="+mn-ea"/>
                <a:cs typeface="+mn-cs"/>
                <a:sym typeface="Helvetica"/>
              </a:defRPr>
            </a:pPr>
            <a:r>
              <a:t>Очередной </a:t>
            </a:r>
            <a:br/>
            <a:r>
              <a:t>заголовок (24 pt)</a:t>
            </a:r>
          </a:p>
        </p:txBody>
      </p:sp>
      <p:sp>
        <p:nvSpPr>
          <p:cNvPr id="287" name="TextBox 30"/>
          <p:cNvSpPr txBox="1"/>
          <p:nvPr>
            <p:ph type="body" idx="21"/>
          </p:nvPr>
        </p:nvSpPr>
        <p:spPr>
          <a:xfrm>
            <a:off x="1125837" y="4734526"/>
            <a:ext cx="5434543" cy="2011682"/>
          </a:xfrm>
          <a:prstGeom prst="rect">
            <a:avLst/>
          </a:prstGeom>
          <a:extLst>
            <a:ext uri="{C572A759-6A51-4108-AA02-DFA0A04FC94B}">
              <ma14:wrappingTextBoxFlag xmlns:ma14="http://schemas.microsoft.com/office/mac/drawingml/2011/main" val="1"/>
            </a:ext>
          </a:extLst>
        </p:spPr>
        <p:txBody>
          <a:bodyPr/>
          <a:lstStyle>
            <a:lvl1pPr marL="0" indent="0" defTabSz="24638">
              <a:lnSpc>
                <a:spcPct val="100000"/>
              </a:lnSpc>
              <a:spcBef>
                <a:spcPts val="2300"/>
              </a:spcBef>
              <a:buSzTx/>
              <a:buFontTx/>
              <a:buNone/>
              <a:defRPr sz="1940">
                <a:latin typeface="+mn-lt"/>
                <a:ea typeface="+mn-ea"/>
                <a:cs typeface="+mn-cs"/>
                <a:sym typeface="Helvetica"/>
              </a:defRPr>
            </a:lvl1pPr>
          </a:lstStyle>
          <a:p>
            <a:pPr/>
            <a:r>
              <a:t>Диаграммы и графики можно делать с использованием паттернов, которые доступны в Power Point, главное не переборщить с украшательством. Для заливки можно выбрать основной темно-синий цвет и дополнительный синий.</a:t>
            </a:r>
          </a:p>
        </p:txBody>
      </p:sp>
      <p:sp>
        <p:nvSpPr>
          <p:cNvPr id="288" name="TextBox 18"/>
          <p:cNvSpPr txBox="1"/>
          <p:nvPr>
            <p:ph type="body" idx="22"/>
          </p:nvPr>
        </p:nvSpPr>
        <p:spPr>
          <a:prstGeom prst="rect">
            <a:avLst/>
          </a:prstGeom>
          <a:extLst>
            <a:ext uri="{C572A759-6A51-4108-AA02-DFA0A04FC94B}">
              <ma14:wrappingTextBoxFlag xmlns:ma14="http://schemas.microsoft.com/office/mac/drawingml/2011/main" val="1"/>
            </a:ext>
          </a:extLst>
        </p:spPr>
        <p:txBody>
          <a:bodyPr/>
          <a:lstStyle>
            <a:lvl1pPr marL="0" indent="0" defTabSz="24638">
              <a:lnSpc>
                <a:spcPct val="100000"/>
              </a:lnSpc>
              <a:spcBef>
                <a:spcPts val="2300"/>
              </a:spcBef>
              <a:buSzTx/>
              <a:buFontTx/>
              <a:buNone/>
              <a:defRPr sz="1940">
                <a:latin typeface="+mn-lt"/>
                <a:ea typeface="+mn-ea"/>
                <a:cs typeface="+mn-cs"/>
                <a:sym typeface="Helvetica"/>
              </a:defRPr>
            </a:lvl1pPr>
          </a:lstStyle>
          <a:p>
            <a:pPr/>
            <a:r>
              <a:t>Примечания, или любая другая пояснительная или дополнительная информация набираются шрифтом размером 10 pt</a:t>
            </a:r>
          </a:p>
        </p:txBody>
      </p:sp>
      <p:graphicFrame>
        <p:nvGraphicFramePr>
          <p:cNvPr id="289" name="Chart 2"/>
          <p:cNvGraphicFramePr/>
          <p:nvPr/>
        </p:nvGraphicFramePr>
        <p:xfrm>
          <a:off x="10790222" y="3146528"/>
          <a:ext cx="9853210" cy="8534119"/>
        </p:xfrm>
        <a:graphic xmlns:a="http://schemas.openxmlformats.org/drawingml/2006/main">
          <a:graphicData uri="http://schemas.openxmlformats.org/drawingml/2006/chart">
            <c:chart xmlns:c="http://schemas.openxmlformats.org/drawingml/2006/chart" r:id="rId2"/>
          </a:graphicData>
        </a:graphic>
      </p:graphicFrame>
      <p:sp>
        <p:nvSpPr>
          <p:cNvPr id="290" name="TextBox 30"/>
          <p:cNvSpPr txBox="1"/>
          <p:nvPr/>
        </p:nvSpPr>
        <p:spPr>
          <a:xfrm>
            <a:off x="6822693" y="994629"/>
            <a:ext cx="4510612" cy="1097282"/>
          </a:xfrm>
          <a:prstGeom prst="rect">
            <a:avLst/>
          </a:prstGeom>
          <a:ln w="12700">
            <a:miter lim="400000"/>
          </a:ln>
          <a:extLst>
            <a:ext uri="{C572A759-6A51-4108-AA02-DFA0A04FC94B}">
              <ma14:wrappingTextBoxFlag xmlns:ma14="http://schemas.microsoft.com/office/mac/drawingml/2011/main" val="1"/>
            </a:ext>
          </a:extLst>
        </p:spPr>
        <p:txBody>
          <a:bodyPr lIns="91438" tIns="91438" rIns="91438" bIns="91438">
            <a:normAutofit fontScale="100000" lnSpcReduction="0"/>
          </a:bodyPr>
          <a:lstStyle>
            <a:lvl1pPr defTabSz="25146">
              <a:spcBef>
                <a:spcPts val="2300"/>
              </a:spcBef>
              <a:defRPr sz="1979">
                <a:latin typeface="+mn-lt"/>
                <a:ea typeface="+mn-ea"/>
                <a:cs typeface="+mn-cs"/>
                <a:sym typeface="Helvetica"/>
              </a:defRPr>
            </a:lvl1pPr>
          </a:lstStyle>
          <a:p>
            <a:pPr/>
            <a:r>
              <a:t>Название презентации может быть набрано в две или три строки (10pt)</a:t>
            </a:r>
          </a:p>
        </p:txBody>
      </p:sp>
      <p:sp>
        <p:nvSpPr>
          <p:cNvPr id="291" name="TextBox 31"/>
          <p:cNvSpPr txBox="1"/>
          <p:nvPr/>
        </p:nvSpPr>
        <p:spPr>
          <a:xfrm>
            <a:off x="12407675" y="994629"/>
            <a:ext cx="4510613" cy="1097282"/>
          </a:xfrm>
          <a:prstGeom prst="rect">
            <a:avLst/>
          </a:prstGeom>
          <a:ln w="12700">
            <a:miter lim="400000"/>
          </a:ln>
          <a:extLst>
            <a:ext uri="{C572A759-6A51-4108-AA02-DFA0A04FC94B}">
              <ma14:wrappingTextBoxFlag xmlns:ma14="http://schemas.microsoft.com/office/mac/drawingml/2011/main" val="1"/>
            </a:ext>
          </a:extLst>
        </p:spPr>
        <p:txBody>
          <a:bodyPr lIns="91438" tIns="91438" rIns="91438" bIns="91438">
            <a:normAutofit fontScale="100000" lnSpcReduction="0"/>
          </a:bodyPr>
          <a:lstStyle>
            <a:lvl1pPr defTabSz="25146">
              <a:spcBef>
                <a:spcPts val="2300"/>
              </a:spcBef>
              <a:defRPr sz="1979">
                <a:latin typeface="+mn-lt"/>
                <a:ea typeface="+mn-ea"/>
                <a:cs typeface="+mn-cs"/>
                <a:sym typeface="Helvetica"/>
              </a:defRPr>
            </a:lvl1pPr>
          </a:lstStyle>
          <a:p>
            <a:pPr/>
            <a:r>
              <a:t>Название раздела может быть набрано в две или три строки (10pt)</a:t>
            </a:r>
          </a:p>
        </p:txBody>
      </p:sp>
      <p:sp>
        <p:nvSpPr>
          <p:cNvPr id="292" name="TextBox 27"/>
          <p:cNvSpPr txBox="1"/>
          <p:nvPr/>
        </p:nvSpPr>
        <p:spPr>
          <a:xfrm>
            <a:off x="2207071" y="994629"/>
            <a:ext cx="4510612" cy="792482"/>
          </a:xfrm>
          <a:prstGeom prst="rect">
            <a:avLst/>
          </a:prstGeom>
          <a:ln w="12700">
            <a:miter lim="400000"/>
          </a:ln>
          <a:extLst>
            <a:ext uri="{C572A759-6A51-4108-AA02-DFA0A04FC94B}">
              <ma14:wrappingTextBoxFlag xmlns:ma14="http://schemas.microsoft.com/office/mac/drawingml/2011/main" val="1"/>
            </a:ext>
          </a:extLst>
        </p:spPr>
        <p:txBody>
          <a:bodyPr lIns="91438" tIns="91438" rIns="91438" bIns="91438">
            <a:normAutofit fontScale="100000" lnSpcReduction="0"/>
          </a:bodyPr>
          <a:lstStyle/>
          <a:p>
            <a:pPr defTabSz="24638">
              <a:spcBef>
                <a:spcPts val="2300"/>
              </a:spcBef>
              <a:buFont typeface="Arial"/>
              <a:defRPr sz="1940">
                <a:latin typeface="+mn-lt"/>
                <a:ea typeface="+mn-ea"/>
                <a:cs typeface="+mn-cs"/>
                <a:sym typeface="Helvetica"/>
              </a:defRPr>
            </a:pPr>
            <a:r>
              <a:t>Название подразделения</a:t>
            </a:r>
            <a:br/>
            <a:r>
              <a:t>в две или три строки (10pt)</a:t>
            </a:r>
          </a:p>
        </p:txBody>
      </p:sp>
    </p:spTree>
  </p:cSld>
  <p:clrMapOvr>
    <a:masterClrMapping/>
  </p:clrMapOvr>
  <p:transition xmlns:p14="http://schemas.microsoft.com/office/powerpoint/2010/main" spd="med" advClick="1"/>
</p:sld>
</file>

<file path=ppt/slides/slide1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94" name="TextBox 15"/>
          <p:cNvSpPr txBox="1"/>
          <p:nvPr/>
        </p:nvSpPr>
        <p:spPr>
          <a:xfrm>
            <a:off x="1071391" y="2793806"/>
            <a:ext cx="6781971" cy="1656079"/>
          </a:xfrm>
          <a:prstGeom prst="rect">
            <a:avLst/>
          </a:prstGeom>
          <a:ln w="12700">
            <a:miter lim="400000"/>
          </a:ln>
          <a:extLst>
            <a:ext uri="{C572A759-6A51-4108-AA02-DFA0A04FC94B}">
              <ma14:wrappingTextBoxFlag xmlns:ma14="http://schemas.microsoft.com/office/mac/drawingml/2011/main" val="1"/>
            </a:ext>
          </a:extLst>
        </p:spPr>
        <p:txBody>
          <a:bodyPr lIns="91438" tIns="91438" rIns="91438" bIns="91438">
            <a:spAutoFit/>
          </a:bodyPr>
          <a:lstStyle/>
          <a:p>
            <a:pPr defTabSz="1828800">
              <a:spcBef>
                <a:spcPts val="0"/>
              </a:spcBef>
              <a:defRPr sz="4800">
                <a:solidFill>
                  <a:srgbClr val="102D69"/>
                </a:solidFill>
                <a:latin typeface="+mn-lt"/>
                <a:ea typeface="+mn-ea"/>
                <a:cs typeface="+mn-cs"/>
                <a:sym typeface="Helvetica"/>
              </a:defRPr>
            </a:pPr>
            <a:r>
              <a:t>Дополнительная </a:t>
            </a:r>
            <a:br/>
            <a:r>
              <a:t>цветовая гамма</a:t>
            </a:r>
          </a:p>
        </p:txBody>
      </p:sp>
      <p:sp>
        <p:nvSpPr>
          <p:cNvPr id="295" name="Oval 5"/>
          <p:cNvSpPr/>
          <p:nvPr/>
        </p:nvSpPr>
        <p:spPr>
          <a:xfrm>
            <a:off x="10785964" y="4717981"/>
            <a:ext cx="1661999" cy="1661998"/>
          </a:xfrm>
          <a:prstGeom prst="ellipse">
            <a:avLst/>
          </a:prstGeom>
          <a:solidFill>
            <a:srgbClr val="0E2D69"/>
          </a:solidFill>
          <a:ln w="12700">
            <a:miter lim="400000"/>
          </a:ln>
        </p:spPr>
        <p:txBody>
          <a:bodyPr lIns="91438" tIns="91438" rIns="91438" bIns="91438" anchor="ctr"/>
          <a:lstStyle/>
          <a:p>
            <a:pPr algn="ctr" defTabSz="1828800">
              <a:spcBef>
                <a:spcPts val="0"/>
              </a:spcBef>
              <a:defRPr sz="3600">
                <a:solidFill>
                  <a:srgbClr val="FFFFFF"/>
                </a:solidFill>
                <a:latin typeface="+mj-lt"/>
                <a:ea typeface="+mj-ea"/>
                <a:cs typeface="+mj-cs"/>
                <a:sym typeface="Calibri"/>
              </a:defRPr>
            </a:pPr>
          </a:p>
        </p:txBody>
      </p:sp>
      <p:sp>
        <p:nvSpPr>
          <p:cNvPr id="296" name="Oval 20"/>
          <p:cNvSpPr/>
          <p:nvPr/>
        </p:nvSpPr>
        <p:spPr>
          <a:xfrm>
            <a:off x="13485849" y="4717981"/>
            <a:ext cx="1661999" cy="1661998"/>
          </a:xfrm>
          <a:prstGeom prst="ellipse">
            <a:avLst/>
          </a:prstGeom>
          <a:solidFill>
            <a:srgbClr val="234A9B"/>
          </a:solidFill>
          <a:ln w="12700">
            <a:miter lim="400000"/>
          </a:ln>
        </p:spPr>
        <p:txBody>
          <a:bodyPr lIns="91438" tIns="91438" rIns="91438" bIns="91438" anchor="ctr"/>
          <a:lstStyle/>
          <a:p>
            <a:pPr algn="ctr" defTabSz="1828800">
              <a:spcBef>
                <a:spcPts val="0"/>
              </a:spcBef>
              <a:defRPr sz="3600">
                <a:solidFill>
                  <a:srgbClr val="FFFFFF"/>
                </a:solidFill>
                <a:latin typeface="+mj-lt"/>
                <a:ea typeface="+mj-ea"/>
                <a:cs typeface="+mj-cs"/>
                <a:sym typeface="Calibri"/>
              </a:defRPr>
            </a:pPr>
          </a:p>
        </p:txBody>
      </p:sp>
      <p:sp>
        <p:nvSpPr>
          <p:cNvPr id="297" name="Oval 22"/>
          <p:cNvSpPr/>
          <p:nvPr/>
        </p:nvSpPr>
        <p:spPr>
          <a:xfrm>
            <a:off x="16185736" y="4717981"/>
            <a:ext cx="1661999" cy="1661998"/>
          </a:xfrm>
          <a:prstGeom prst="ellipse">
            <a:avLst/>
          </a:prstGeom>
          <a:solidFill>
            <a:srgbClr val="11A0D7"/>
          </a:solidFill>
          <a:ln w="12700">
            <a:miter lim="400000"/>
          </a:ln>
        </p:spPr>
        <p:txBody>
          <a:bodyPr lIns="91438" tIns="91438" rIns="91438" bIns="91438" anchor="ctr"/>
          <a:lstStyle/>
          <a:p>
            <a:pPr algn="ctr" defTabSz="1828800">
              <a:spcBef>
                <a:spcPts val="0"/>
              </a:spcBef>
              <a:defRPr sz="3600">
                <a:solidFill>
                  <a:srgbClr val="FFFFFF"/>
                </a:solidFill>
                <a:latin typeface="+mj-lt"/>
                <a:ea typeface="+mj-ea"/>
                <a:cs typeface="+mj-cs"/>
                <a:sym typeface="Calibri"/>
              </a:defRPr>
            </a:pPr>
          </a:p>
        </p:txBody>
      </p:sp>
      <p:sp>
        <p:nvSpPr>
          <p:cNvPr id="298" name="Oval 23"/>
          <p:cNvSpPr/>
          <p:nvPr/>
        </p:nvSpPr>
        <p:spPr>
          <a:xfrm>
            <a:off x="18885622" y="4717981"/>
            <a:ext cx="1661999" cy="1661998"/>
          </a:xfrm>
          <a:prstGeom prst="ellipse">
            <a:avLst/>
          </a:prstGeom>
          <a:solidFill>
            <a:srgbClr val="029C63"/>
          </a:solidFill>
          <a:ln w="12700">
            <a:miter lim="400000"/>
          </a:ln>
        </p:spPr>
        <p:txBody>
          <a:bodyPr lIns="91438" tIns="91438" rIns="91438" bIns="91438" anchor="ctr"/>
          <a:lstStyle/>
          <a:p>
            <a:pPr algn="ctr" defTabSz="1828800">
              <a:spcBef>
                <a:spcPts val="0"/>
              </a:spcBef>
              <a:defRPr sz="3600">
                <a:solidFill>
                  <a:srgbClr val="FFFFFF"/>
                </a:solidFill>
                <a:latin typeface="+mj-lt"/>
                <a:ea typeface="+mj-ea"/>
                <a:cs typeface="+mj-cs"/>
                <a:sym typeface="Calibri"/>
              </a:defRPr>
            </a:pPr>
          </a:p>
        </p:txBody>
      </p:sp>
      <p:sp>
        <p:nvSpPr>
          <p:cNvPr id="299" name="Oval 26"/>
          <p:cNvSpPr/>
          <p:nvPr/>
        </p:nvSpPr>
        <p:spPr>
          <a:xfrm>
            <a:off x="21585507" y="4717981"/>
            <a:ext cx="1661999" cy="1661998"/>
          </a:xfrm>
          <a:prstGeom prst="ellipse">
            <a:avLst/>
          </a:prstGeom>
          <a:solidFill>
            <a:srgbClr val="EB681F"/>
          </a:solidFill>
          <a:ln w="12700">
            <a:miter lim="400000"/>
          </a:ln>
        </p:spPr>
        <p:txBody>
          <a:bodyPr lIns="91438" tIns="91438" rIns="91438" bIns="91438" anchor="ctr"/>
          <a:lstStyle/>
          <a:p>
            <a:pPr algn="ctr" defTabSz="1828800">
              <a:spcBef>
                <a:spcPts val="0"/>
              </a:spcBef>
              <a:defRPr sz="3600">
                <a:solidFill>
                  <a:srgbClr val="FFFFFF"/>
                </a:solidFill>
                <a:latin typeface="+mj-lt"/>
                <a:ea typeface="+mj-ea"/>
                <a:cs typeface="+mj-cs"/>
                <a:sym typeface="Calibri"/>
              </a:defRPr>
            </a:pPr>
          </a:p>
        </p:txBody>
      </p:sp>
      <p:sp>
        <p:nvSpPr>
          <p:cNvPr id="300" name="Oval 29"/>
          <p:cNvSpPr/>
          <p:nvPr/>
        </p:nvSpPr>
        <p:spPr>
          <a:xfrm>
            <a:off x="10785964" y="7239797"/>
            <a:ext cx="1661999" cy="1661999"/>
          </a:xfrm>
          <a:prstGeom prst="ellipse">
            <a:avLst/>
          </a:prstGeom>
          <a:solidFill>
            <a:srgbClr val="7D4EBA"/>
          </a:solidFill>
          <a:ln w="12700">
            <a:miter lim="400000"/>
          </a:ln>
        </p:spPr>
        <p:txBody>
          <a:bodyPr lIns="91438" tIns="91438" rIns="91438" bIns="91438" anchor="ctr"/>
          <a:lstStyle/>
          <a:p>
            <a:pPr algn="ctr" defTabSz="1828800">
              <a:spcBef>
                <a:spcPts val="0"/>
              </a:spcBef>
              <a:defRPr sz="3600">
                <a:solidFill>
                  <a:srgbClr val="FFFFFF"/>
                </a:solidFill>
                <a:latin typeface="+mj-lt"/>
                <a:ea typeface="+mj-ea"/>
                <a:cs typeface="+mj-cs"/>
                <a:sym typeface="Calibri"/>
              </a:defRPr>
            </a:pPr>
          </a:p>
        </p:txBody>
      </p:sp>
      <p:sp>
        <p:nvSpPr>
          <p:cNvPr id="301" name="Oval 34"/>
          <p:cNvSpPr/>
          <p:nvPr/>
        </p:nvSpPr>
        <p:spPr>
          <a:xfrm>
            <a:off x="16185736" y="7239797"/>
            <a:ext cx="1661999" cy="1661999"/>
          </a:xfrm>
          <a:prstGeom prst="ellipse">
            <a:avLst/>
          </a:prstGeom>
          <a:solidFill>
            <a:srgbClr val="FBBA00"/>
          </a:solidFill>
          <a:ln w="12700">
            <a:miter lim="400000"/>
          </a:ln>
        </p:spPr>
        <p:txBody>
          <a:bodyPr lIns="91438" tIns="91438" rIns="91438" bIns="91438" anchor="ctr"/>
          <a:lstStyle/>
          <a:p>
            <a:pPr algn="ctr" defTabSz="1828800">
              <a:spcBef>
                <a:spcPts val="0"/>
              </a:spcBef>
              <a:defRPr sz="3600">
                <a:solidFill>
                  <a:srgbClr val="FFFFFF"/>
                </a:solidFill>
                <a:latin typeface="+mj-lt"/>
                <a:ea typeface="+mj-ea"/>
                <a:cs typeface="+mj-cs"/>
                <a:sym typeface="Calibri"/>
              </a:defRPr>
            </a:pPr>
          </a:p>
        </p:txBody>
      </p:sp>
      <p:sp>
        <p:nvSpPr>
          <p:cNvPr id="302" name="Oval 35"/>
          <p:cNvSpPr/>
          <p:nvPr/>
        </p:nvSpPr>
        <p:spPr>
          <a:xfrm>
            <a:off x="18885622" y="7239797"/>
            <a:ext cx="1661999" cy="1661999"/>
          </a:xfrm>
          <a:prstGeom prst="ellipse">
            <a:avLst/>
          </a:prstGeom>
          <a:solidFill>
            <a:srgbClr val="7DA0D3"/>
          </a:solidFill>
          <a:ln w="12700">
            <a:miter lim="400000"/>
          </a:ln>
        </p:spPr>
        <p:txBody>
          <a:bodyPr lIns="91438" tIns="91438" rIns="91438" bIns="91438" anchor="ctr"/>
          <a:lstStyle/>
          <a:p>
            <a:pPr algn="ctr" defTabSz="1828800">
              <a:spcBef>
                <a:spcPts val="0"/>
              </a:spcBef>
              <a:defRPr sz="3600">
                <a:solidFill>
                  <a:srgbClr val="FFFFFF"/>
                </a:solidFill>
                <a:latin typeface="+mj-lt"/>
                <a:ea typeface="+mj-ea"/>
                <a:cs typeface="+mj-cs"/>
                <a:sym typeface="Calibri"/>
              </a:defRPr>
            </a:pPr>
          </a:p>
        </p:txBody>
      </p:sp>
      <p:sp>
        <p:nvSpPr>
          <p:cNvPr id="303" name="Oval 36"/>
          <p:cNvSpPr/>
          <p:nvPr/>
        </p:nvSpPr>
        <p:spPr>
          <a:xfrm>
            <a:off x="21585507" y="7239797"/>
            <a:ext cx="1661999" cy="1661999"/>
          </a:xfrm>
          <a:prstGeom prst="ellipse">
            <a:avLst/>
          </a:prstGeom>
          <a:solidFill>
            <a:srgbClr val="47A0A0"/>
          </a:solidFill>
          <a:ln w="12700">
            <a:miter lim="400000"/>
          </a:ln>
        </p:spPr>
        <p:txBody>
          <a:bodyPr lIns="91438" tIns="91438" rIns="91438" bIns="91438" anchor="ctr"/>
          <a:lstStyle/>
          <a:p>
            <a:pPr algn="ctr" defTabSz="1828800">
              <a:spcBef>
                <a:spcPts val="0"/>
              </a:spcBef>
              <a:defRPr sz="3600">
                <a:solidFill>
                  <a:srgbClr val="FFFFFF"/>
                </a:solidFill>
                <a:latin typeface="+mj-lt"/>
                <a:ea typeface="+mj-ea"/>
                <a:cs typeface="+mj-cs"/>
                <a:sym typeface="Calibri"/>
              </a:defRPr>
            </a:pPr>
          </a:p>
        </p:txBody>
      </p:sp>
      <p:sp>
        <p:nvSpPr>
          <p:cNvPr id="304" name="Oval 41"/>
          <p:cNvSpPr/>
          <p:nvPr/>
        </p:nvSpPr>
        <p:spPr>
          <a:xfrm>
            <a:off x="13485849" y="7336021"/>
            <a:ext cx="1661999" cy="1661999"/>
          </a:xfrm>
          <a:prstGeom prst="ellipse">
            <a:avLst/>
          </a:prstGeom>
          <a:solidFill>
            <a:srgbClr val="CDDDF0"/>
          </a:solidFill>
          <a:ln w="12700">
            <a:miter lim="400000"/>
          </a:ln>
        </p:spPr>
        <p:txBody>
          <a:bodyPr lIns="91438" tIns="91438" rIns="91438" bIns="91438" anchor="ctr"/>
          <a:lstStyle/>
          <a:p>
            <a:pPr algn="ctr" defTabSz="1828800">
              <a:spcBef>
                <a:spcPts val="0"/>
              </a:spcBef>
              <a:defRPr sz="3600">
                <a:solidFill>
                  <a:srgbClr val="FFFFFF"/>
                </a:solidFill>
                <a:latin typeface="+mj-lt"/>
                <a:ea typeface="+mj-ea"/>
                <a:cs typeface="+mj-cs"/>
                <a:sym typeface="Calibri"/>
              </a:defRPr>
            </a:pPr>
          </a:p>
        </p:txBody>
      </p:sp>
      <p:sp>
        <p:nvSpPr>
          <p:cNvPr id="305" name="TextBox 16"/>
          <p:cNvSpPr txBox="1"/>
          <p:nvPr/>
        </p:nvSpPr>
        <p:spPr>
          <a:xfrm>
            <a:off x="1071391" y="4861526"/>
            <a:ext cx="7399672" cy="3332479"/>
          </a:xfrm>
          <a:prstGeom prst="rect">
            <a:avLst/>
          </a:prstGeom>
          <a:ln w="12700">
            <a:miter lim="400000"/>
          </a:ln>
          <a:extLst>
            <a:ext uri="{C572A759-6A51-4108-AA02-DFA0A04FC94B}">
              <ma14:wrappingTextBoxFlag xmlns:ma14="http://schemas.microsoft.com/office/mac/drawingml/2011/main" val="1"/>
            </a:ext>
          </a:extLst>
        </p:spPr>
        <p:txBody>
          <a:bodyPr lIns="91438" tIns="91438" rIns="91438" bIns="91438">
            <a:spAutoFit/>
          </a:bodyPr>
          <a:lstStyle>
            <a:lvl1pPr>
              <a:defRPr sz="2600">
                <a:latin typeface="+mn-lt"/>
                <a:ea typeface="+mn-ea"/>
                <a:cs typeface="+mn-cs"/>
                <a:sym typeface="Helvetica"/>
              </a:defRPr>
            </a:lvl1pPr>
          </a:lstStyle>
          <a:p>
            <a:pPr/>
            <a:r>
              <a:t>Для оформления графиков, таблиц, диаграмм могут потребоваться дополнительные цвета и вы совершенно правы, задавая вопрос, какие цвета использовать и где их взять. Предлагаем использовать палитру цветов установленных по умолчанию в соответсвии с брендбуком для этих целей.</a:t>
            </a:r>
          </a:p>
        </p:txBody>
      </p:sp>
      <p:sp>
        <p:nvSpPr>
          <p:cNvPr id="306" name="TextBox 27"/>
          <p:cNvSpPr txBox="1"/>
          <p:nvPr>
            <p:ph type="body" sz="quarter" idx="4294967295"/>
          </p:nvPr>
        </p:nvSpPr>
        <p:spPr>
          <a:xfrm>
            <a:off x="2207071" y="994629"/>
            <a:ext cx="4510612" cy="792482"/>
          </a:xfrm>
          <a:prstGeom prst="rect">
            <a:avLst/>
          </a:prstGeom>
        </p:spPr>
        <p:txBody>
          <a:bodyPr/>
          <a:lstStyle/>
          <a:p>
            <a:pPr marL="0" indent="0" defTabSz="24638">
              <a:lnSpc>
                <a:spcPct val="100000"/>
              </a:lnSpc>
              <a:spcBef>
                <a:spcPts val="2300"/>
              </a:spcBef>
              <a:buSzTx/>
              <a:buNone/>
              <a:defRPr sz="1940">
                <a:latin typeface="+mn-lt"/>
                <a:ea typeface="+mn-ea"/>
                <a:cs typeface="+mn-cs"/>
                <a:sym typeface="Helvetica"/>
              </a:defRPr>
            </a:pPr>
            <a:r>
              <a:t>Название подразделения</a:t>
            </a:r>
            <a:br/>
            <a:r>
              <a:t>в две или три строки (10pt)</a:t>
            </a:r>
          </a:p>
        </p:txBody>
      </p:sp>
      <p:sp>
        <p:nvSpPr>
          <p:cNvPr id="307" name="TextBox 30"/>
          <p:cNvSpPr txBox="1"/>
          <p:nvPr/>
        </p:nvSpPr>
        <p:spPr>
          <a:xfrm>
            <a:off x="6822693" y="994629"/>
            <a:ext cx="4510612" cy="1097282"/>
          </a:xfrm>
          <a:prstGeom prst="rect">
            <a:avLst/>
          </a:prstGeom>
          <a:ln w="12700">
            <a:miter lim="400000"/>
          </a:ln>
          <a:extLst>
            <a:ext uri="{C572A759-6A51-4108-AA02-DFA0A04FC94B}">
              <ma14:wrappingTextBoxFlag xmlns:ma14="http://schemas.microsoft.com/office/mac/drawingml/2011/main" val="1"/>
            </a:ext>
          </a:extLst>
        </p:spPr>
        <p:txBody>
          <a:bodyPr lIns="91438" tIns="91438" rIns="91438" bIns="91438">
            <a:normAutofit fontScale="100000" lnSpcReduction="0"/>
          </a:bodyPr>
          <a:lstStyle>
            <a:lvl1pPr defTabSz="25146">
              <a:spcBef>
                <a:spcPts val="2300"/>
              </a:spcBef>
              <a:defRPr sz="1979">
                <a:latin typeface="+mn-lt"/>
                <a:ea typeface="+mn-ea"/>
                <a:cs typeface="+mn-cs"/>
                <a:sym typeface="Helvetica"/>
              </a:defRPr>
            </a:lvl1pPr>
          </a:lstStyle>
          <a:p>
            <a:pPr/>
            <a:r>
              <a:t>Название презентации может быть набрано в две или три строки (10pt)</a:t>
            </a:r>
          </a:p>
        </p:txBody>
      </p:sp>
      <p:sp>
        <p:nvSpPr>
          <p:cNvPr id="308" name="TextBox 31"/>
          <p:cNvSpPr txBox="1"/>
          <p:nvPr/>
        </p:nvSpPr>
        <p:spPr>
          <a:xfrm>
            <a:off x="12407675" y="994629"/>
            <a:ext cx="4510613" cy="1097282"/>
          </a:xfrm>
          <a:prstGeom prst="rect">
            <a:avLst/>
          </a:prstGeom>
          <a:ln w="12700">
            <a:miter lim="400000"/>
          </a:ln>
          <a:extLst>
            <a:ext uri="{C572A759-6A51-4108-AA02-DFA0A04FC94B}">
              <ma14:wrappingTextBoxFlag xmlns:ma14="http://schemas.microsoft.com/office/mac/drawingml/2011/main" val="1"/>
            </a:ext>
          </a:extLst>
        </p:spPr>
        <p:txBody>
          <a:bodyPr lIns="91438" tIns="91438" rIns="91438" bIns="91438">
            <a:normAutofit fontScale="100000" lnSpcReduction="0"/>
          </a:bodyPr>
          <a:lstStyle>
            <a:lvl1pPr defTabSz="25146">
              <a:spcBef>
                <a:spcPts val="2300"/>
              </a:spcBef>
              <a:defRPr sz="1979">
                <a:latin typeface="+mn-lt"/>
                <a:ea typeface="+mn-ea"/>
                <a:cs typeface="+mn-cs"/>
                <a:sym typeface="Helvetica"/>
              </a:defRPr>
            </a:lvl1pPr>
          </a:lstStyle>
          <a:p>
            <a:pPr/>
            <a:r>
              <a:t>Название раздела может быть набрано в две или три строки (10pt)</a:t>
            </a:r>
          </a:p>
        </p:txBody>
      </p:sp>
    </p:spTree>
  </p:cSld>
  <p:clrMapOvr>
    <a:masterClrMapping/>
  </p:clrMapOvr>
  <p:transition xmlns:p14="http://schemas.microsoft.com/office/powerpoint/2010/main" spd="med" advClick="1"/>
</p:sld>
</file>

<file path=ppt/slides/slide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98" name="TextBox 63"/>
          <p:cNvSpPr txBox="1"/>
          <p:nvPr>
            <p:ph type="body" sz="quarter" idx="1"/>
          </p:nvPr>
        </p:nvSpPr>
        <p:spPr>
          <a:xfrm>
            <a:off x="1071391" y="2793806"/>
            <a:ext cx="20083100" cy="1582421"/>
          </a:xfrm>
          <a:prstGeom prst="rect">
            <a:avLst/>
          </a:prstGeom>
        </p:spPr>
        <p:txBody>
          <a:bodyPr/>
          <a:lstStyle/>
          <a:p>
            <a:pPr marL="0" indent="0" defTabSz="25400">
              <a:spcBef>
                <a:spcPts val="2400"/>
              </a:spcBef>
              <a:buSzTx/>
              <a:buNone/>
              <a:defRPr sz="4800">
                <a:latin typeface="+mn-lt"/>
                <a:ea typeface="+mn-ea"/>
                <a:cs typeface="+mn-cs"/>
                <a:sym typeface="Helvetica"/>
              </a:defRPr>
            </a:pPr>
            <a:r>
              <a:t>Заголовок может быть набран</a:t>
            </a:r>
            <a:br/>
            <a:r>
              <a:t>в две или три строки (24 pt)</a:t>
            </a:r>
          </a:p>
        </p:txBody>
      </p:sp>
      <p:sp>
        <p:nvSpPr>
          <p:cNvPr id="199" name="TextBox 44"/>
          <p:cNvSpPr txBox="1"/>
          <p:nvPr>
            <p:ph type="body" idx="21"/>
          </p:nvPr>
        </p:nvSpPr>
        <p:spPr>
          <a:prstGeom prst="rect">
            <a:avLst/>
          </a:prstGeom>
          <a:extLst>
            <a:ext uri="{C572A759-6A51-4108-AA02-DFA0A04FC94B}">
              <ma14:wrappingTextBoxFlag xmlns:ma14="http://schemas.microsoft.com/office/mac/drawingml/2011/main" val="1"/>
            </a:ext>
          </a:extLst>
        </p:spPr>
        <p:txBody>
          <a:bodyPr/>
          <a:lstStyle/>
          <a:p>
            <a:pPr marL="0" indent="0" defTabSz="1810511">
              <a:lnSpc>
                <a:spcPct val="100000"/>
              </a:lnSpc>
              <a:spcBef>
                <a:spcPts val="2300"/>
              </a:spcBef>
              <a:buSzTx/>
              <a:buFontTx/>
              <a:buNone/>
              <a:defRPr sz="1979">
                <a:latin typeface="+mn-lt"/>
                <a:ea typeface="+mn-ea"/>
                <a:cs typeface="+mn-cs"/>
                <a:sym typeface="Helvetica"/>
              </a:defRPr>
            </a:pPr>
            <a:r>
              <a:t>Небольшие куски текста (13pt) можно набирать в одну колонку, но не делайте колонку на всю ширину экрана. </a:t>
            </a:r>
          </a:p>
          <a:p>
            <a:pPr marL="0" indent="0" defTabSz="1810511">
              <a:lnSpc>
                <a:spcPct val="100000"/>
              </a:lnSpc>
              <a:spcBef>
                <a:spcPts val="2300"/>
              </a:spcBef>
              <a:buSzTx/>
              <a:buFontTx/>
              <a:buNone/>
              <a:defRPr sz="1979">
                <a:latin typeface="+mn-lt"/>
                <a:ea typeface="+mn-ea"/>
                <a:cs typeface="+mn-cs"/>
                <a:sym typeface="Helvetica"/>
              </a:defRPr>
            </a:pPr>
            <a:r>
              <a:t>Текст, набранный длинной строкой очень трудно читать, подумайте о тех, кто будет читать вашу презентацию. Старайтесь чтобы в строке было в среднем семь — девять слов. Большее количество слов в строке способствует хорошему сну, но не чтению. </a:t>
            </a:r>
          </a:p>
          <a:p>
            <a:pPr marL="0" indent="0" defTabSz="1810511">
              <a:lnSpc>
                <a:spcPct val="100000"/>
              </a:lnSpc>
              <a:spcBef>
                <a:spcPts val="2300"/>
              </a:spcBef>
              <a:buSzTx/>
              <a:buFontTx/>
              <a:buNone/>
              <a:defRPr i="1" sz="1979">
                <a:latin typeface="+mn-lt"/>
                <a:ea typeface="+mn-ea"/>
                <a:cs typeface="+mn-cs"/>
                <a:sym typeface="Helvetica"/>
              </a:defRPr>
            </a:pPr>
            <a:r>
              <a:t>Если у вас есть свободное пространство и вы считаете, что текст одинок и ему нужна компания, то поставьте рядом небольшое изображение, которое иллюстрирует ваш текст или дополняет его.</a:t>
            </a:r>
          </a:p>
        </p:txBody>
      </p:sp>
      <p:grpSp>
        <p:nvGrpSpPr>
          <p:cNvPr id="202" name="Oval 1"/>
          <p:cNvGrpSpPr/>
          <p:nvPr/>
        </p:nvGrpSpPr>
        <p:grpSpPr>
          <a:xfrm>
            <a:off x="13084097" y="3282831"/>
            <a:ext cx="8650337" cy="8650338"/>
            <a:chOff x="0" y="0"/>
            <a:chExt cx="8650336" cy="8650336"/>
          </a:xfrm>
        </p:grpSpPr>
        <p:sp>
          <p:nvSpPr>
            <p:cNvPr id="200" name="Кружок"/>
            <p:cNvSpPr/>
            <p:nvPr/>
          </p:nvSpPr>
          <p:spPr>
            <a:xfrm>
              <a:off x="-1" y="-1"/>
              <a:ext cx="8650337" cy="8650337"/>
            </a:xfrm>
            <a:prstGeom prst="ellipse">
              <a:avLst/>
            </a:prstGeom>
            <a:solidFill>
              <a:srgbClr val="D9D9D9"/>
            </a:solidFill>
            <a:ln w="12700" cap="flat">
              <a:noFill/>
              <a:miter lim="400000"/>
            </a:ln>
            <a:effectLst/>
          </p:spPr>
          <p:txBody>
            <a:bodyPr wrap="square" lIns="91438" tIns="91438" rIns="91438" bIns="91438" numCol="1" anchor="ctr">
              <a:noAutofit/>
            </a:bodyPr>
            <a:lstStyle/>
            <a:p>
              <a:pPr algn="ctr" defTabSz="1828800">
                <a:spcBef>
                  <a:spcPts val="0"/>
                </a:spcBef>
                <a:defRPr sz="2600"/>
              </a:pPr>
            </a:p>
          </p:txBody>
        </p:sp>
        <p:sp>
          <p:nvSpPr>
            <p:cNvPr id="201" name="Чтобы слайд не выглядел пустым, сюда можно поставить иллюстрацию или фотографию"/>
            <p:cNvSpPr txBox="1"/>
            <p:nvPr/>
          </p:nvSpPr>
          <p:spPr>
            <a:xfrm>
              <a:off x="1358252" y="3928926"/>
              <a:ext cx="5933830" cy="792479"/>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91438" tIns="91438" rIns="91438" bIns="91438" numCol="1" anchor="ctr">
              <a:spAutoFit/>
            </a:bodyPr>
            <a:lstStyle>
              <a:lvl1pPr algn="ctr" defTabSz="1828800">
                <a:spcBef>
                  <a:spcPts val="0"/>
                </a:spcBef>
                <a:defRPr>
                  <a:latin typeface="+mn-lt"/>
                  <a:ea typeface="+mn-ea"/>
                  <a:cs typeface="+mn-cs"/>
                  <a:sym typeface="Helvetica"/>
                </a:defRPr>
              </a:lvl1pPr>
            </a:lstStyle>
            <a:p>
              <a:pPr/>
              <a:r>
                <a:t>Чтобы слайд не выглядел пустым, сюда можно поставить иллюстрацию или фотографию</a:t>
              </a:r>
            </a:p>
          </p:txBody>
        </p:sp>
      </p:grpSp>
      <p:sp>
        <p:nvSpPr>
          <p:cNvPr id="203" name="TextBox 30"/>
          <p:cNvSpPr txBox="1"/>
          <p:nvPr/>
        </p:nvSpPr>
        <p:spPr>
          <a:xfrm>
            <a:off x="6822693" y="994629"/>
            <a:ext cx="4510612" cy="1097282"/>
          </a:xfrm>
          <a:prstGeom prst="rect">
            <a:avLst/>
          </a:prstGeom>
          <a:ln w="12700">
            <a:miter lim="400000"/>
          </a:ln>
          <a:extLst>
            <a:ext uri="{C572A759-6A51-4108-AA02-DFA0A04FC94B}">
              <ma14:wrappingTextBoxFlag xmlns:ma14="http://schemas.microsoft.com/office/mac/drawingml/2011/main" val="1"/>
            </a:ext>
          </a:extLst>
        </p:spPr>
        <p:txBody>
          <a:bodyPr lIns="91438" tIns="91438" rIns="91438" bIns="91438">
            <a:normAutofit fontScale="100000" lnSpcReduction="0"/>
          </a:bodyPr>
          <a:lstStyle>
            <a:lvl1pPr defTabSz="25146">
              <a:spcBef>
                <a:spcPts val="2300"/>
              </a:spcBef>
              <a:defRPr sz="1979">
                <a:latin typeface="+mn-lt"/>
                <a:ea typeface="+mn-ea"/>
                <a:cs typeface="+mn-cs"/>
                <a:sym typeface="Helvetica"/>
              </a:defRPr>
            </a:lvl1pPr>
          </a:lstStyle>
          <a:p>
            <a:pPr/>
            <a:r>
              <a:t>Название презентации может быть набрано в две или три строки (10pt)</a:t>
            </a:r>
          </a:p>
        </p:txBody>
      </p:sp>
      <p:sp>
        <p:nvSpPr>
          <p:cNvPr id="204" name="TextBox 31"/>
          <p:cNvSpPr txBox="1"/>
          <p:nvPr/>
        </p:nvSpPr>
        <p:spPr>
          <a:xfrm>
            <a:off x="12407675" y="994629"/>
            <a:ext cx="4510613" cy="1097282"/>
          </a:xfrm>
          <a:prstGeom prst="rect">
            <a:avLst/>
          </a:prstGeom>
          <a:ln w="12700">
            <a:miter lim="400000"/>
          </a:ln>
          <a:extLst>
            <a:ext uri="{C572A759-6A51-4108-AA02-DFA0A04FC94B}">
              <ma14:wrappingTextBoxFlag xmlns:ma14="http://schemas.microsoft.com/office/mac/drawingml/2011/main" val="1"/>
            </a:ext>
          </a:extLst>
        </p:spPr>
        <p:txBody>
          <a:bodyPr lIns="91438" tIns="91438" rIns="91438" bIns="91438">
            <a:normAutofit fontScale="100000" lnSpcReduction="0"/>
          </a:bodyPr>
          <a:lstStyle>
            <a:lvl1pPr defTabSz="25146">
              <a:spcBef>
                <a:spcPts val="2300"/>
              </a:spcBef>
              <a:defRPr sz="1979">
                <a:latin typeface="+mn-lt"/>
                <a:ea typeface="+mn-ea"/>
                <a:cs typeface="+mn-cs"/>
                <a:sym typeface="Helvetica"/>
              </a:defRPr>
            </a:lvl1pPr>
          </a:lstStyle>
          <a:p>
            <a:pPr/>
            <a:r>
              <a:t>Название раздела может быть набрано в две или три строки (10pt)</a:t>
            </a:r>
          </a:p>
        </p:txBody>
      </p:sp>
      <p:sp>
        <p:nvSpPr>
          <p:cNvPr id="205" name="TextBox 27"/>
          <p:cNvSpPr txBox="1"/>
          <p:nvPr/>
        </p:nvSpPr>
        <p:spPr>
          <a:xfrm>
            <a:off x="2207071" y="994629"/>
            <a:ext cx="4510612" cy="792482"/>
          </a:xfrm>
          <a:prstGeom prst="rect">
            <a:avLst/>
          </a:prstGeom>
          <a:ln w="12700">
            <a:miter lim="400000"/>
          </a:ln>
          <a:extLst>
            <a:ext uri="{C572A759-6A51-4108-AA02-DFA0A04FC94B}">
              <ma14:wrappingTextBoxFlag xmlns:ma14="http://schemas.microsoft.com/office/mac/drawingml/2011/main" val="1"/>
            </a:ext>
          </a:extLst>
        </p:spPr>
        <p:txBody>
          <a:bodyPr lIns="91438" tIns="91438" rIns="91438" bIns="91438">
            <a:normAutofit fontScale="100000" lnSpcReduction="0"/>
          </a:bodyPr>
          <a:lstStyle/>
          <a:p>
            <a:pPr defTabSz="24638">
              <a:spcBef>
                <a:spcPts val="2300"/>
              </a:spcBef>
              <a:buFont typeface="Arial"/>
              <a:defRPr sz="1940">
                <a:latin typeface="+mn-lt"/>
                <a:ea typeface="+mn-ea"/>
                <a:cs typeface="+mn-cs"/>
                <a:sym typeface="Helvetica"/>
              </a:defRPr>
            </a:pPr>
            <a:r>
              <a:t>Название подразделения</a:t>
            </a:r>
            <a:br/>
            <a:r>
              <a:t>в две или три строки (10pt)</a:t>
            </a:r>
          </a:p>
        </p:txBody>
      </p:sp>
    </p:spTree>
  </p:cSld>
  <p:clrMapOvr>
    <a:masterClrMapping/>
  </p:clrMapOvr>
  <p:transition xmlns:p14="http://schemas.microsoft.com/office/powerpoint/2010/main" spd="med" advClick="1"/>
</p:sld>
</file>

<file path=ppt/slides/slide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07" name="TextBox 63"/>
          <p:cNvSpPr txBox="1"/>
          <p:nvPr>
            <p:ph type="body" sz="quarter" idx="1"/>
          </p:nvPr>
        </p:nvSpPr>
        <p:spPr>
          <a:xfrm>
            <a:off x="1071391" y="2793806"/>
            <a:ext cx="20083100" cy="1582421"/>
          </a:xfrm>
          <a:prstGeom prst="rect">
            <a:avLst/>
          </a:prstGeom>
        </p:spPr>
        <p:txBody>
          <a:bodyPr/>
          <a:lstStyle/>
          <a:p>
            <a:pPr marL="0" indent="0" defTabSz="25400">
              <a:spcBef>
                <a:spcPts val="2400"/>
              </a:spcBef>
              <a:buSzTx/>
              <a:buNone/>
              <a:defRPr sz="4800">
                <a:latin typeface="+mn-lt"/>
                <a:ea typeface="+mn-ea"/>
                <a:cs typeface="+mn-cs"/>
                <a:sym typeface="Helvetica"/>
              </a:defRPr>
            </a:pPr>
            <a:r>
              <a:t>Заголовок может быть набран</a:t>
            </a:r>
            <a:br/>
            <a:r>
              <a:t>в две или три строки (24 pt)</a:t>
            </a:r>
          </a:p>
        </p:txBody>
      </p:sp>
      <p:sp>
        <p:nvSpPr>
          <p:cNvPr id="208" name="TextBox 14"/>
          <p:cNvSpPr txBox="1"/>
          <p:nvPr>
            <p:ph type="body" idx="21"/>
          </p:nvPr>
        </p:nvSpPr>
        <p:spPr>
          <a:prstGeom prst="rect">
            <a:avLst/>
          </a:prstGeom>
          <a:extLst>
            <a:ext uri="{C572A759-6A51-4108-AA02-DFA0A04FC94B}">
              <ma14:wrappingTextBoxFlag xmlns:ma14="http://schemas.microsoft.com/office/mac/drawingml/2011/main" val="1"/>
            </a:ext>
          </a:extLst>
        </p:spPr>
        <p:txBody>
          <a:bodyPr/>
          <a:lstStyle/>
          <a:p>
            <a:pPr marL="0" indent="0">
              <a:lnSpc>
                <a:spcPct val="100000"/>
              </a:lnSpc>
              <a:spcBef>
                <a:spcPts val="2400"/>
              </a:spcBef>
              <a:buSzTx/>
              <a:buFontTx/>
              <a:buNone/>
              <a:defRPr sz="2000">
                <a:latin typeface="+mn-lt"/>
                <a:ea typeface="+mn-ea"/>
                <a:cs typeface="+mn-cs"/>
                <a:sym typeface="Helvetica"/>
              </a:defRPr>
            </a:pPr>
            <a:r>
              <a:t>Если текста много, то рекомендуем набирать его в несколько колонок, две или три. Текст, набранный длинной строкой очень трудно читать, подумайте о тех, кто будет читать вашу презентацию. Старайтесь чтобы в строке было в среднем семь — девять слов. Большее количество слов в строке способствует хорошему сну, но не чтению.</a:t>
            </a:r>
          </a:p>
          <a:p>
            <a:pPr marL="0" indent="0">
              <a:lnSpc>
                <a:spcPct val="100000"/>
              </a:lnSpc>
              <a:spcBef>
                <a:spcPts val="2400"/>
              </a:spcBef>
              <a:buSzTx/>
              <a:buFontTx/>
              <a:buNone/>
              <a:defRPr sz="2000">
                <a:latin typeface="+mn-lt"/>
                <a:ea typeface="+mn-ea"/>
                <a:cs typeface="+mn-cs"/>
                <a:sym typeface="Helvetica"/>
              </a:defRPr>
            </a:pPr>
            <a:r>
              <a:t>Если текста много, то рекомендуем набирать его в несколько колонок, две или три. Текст, набранный длинной строкой очень трудно читать, подумайте о тех, кто будет читать вашу презентацию. </a:t>
            </a:r>
          </a:p>
          <a:p>
            <a:pPr marL="0" indent="0">
              <a:lnSpc>
                <a:spcPct val="100000"/>
              </a:lnSpc>
              <a:spcBef>
                <a:spcPts val="2400"/>
              </a:spcBef>
              <a:buSzTx/>
              <a:buFontTx/>
              <a:buNone/>
              <a:defRPr sz="2000">
                <a:latin typeface="+mn-lt"/>
                <a:ea typeface="+mn-ea"/>
                <a:cs typeface="+mn-cs"/>
                <a:sym typeface="Helvetica"/>
              </a:defRPr>
            </a:pPr>
            <a:r>
              <a:t>Старайтесь чтобы в строке было в среднем семь — девять слов. Большее количество слов в строке способствует хорошему сну, но не чтению.</a:t>
            </a:r>
          </a:p>
          <a:p>
            <a:pPr marL="0" indent="0">
              <a:lnSpc>
                <a:spcPct val="100000"/>
              </a:lnSpc>
              <a:spcBef>
                <a:spcPts val="2400"/>
              </a:spcBef>
              <a:buSzTx/>
              <a:buFontTx/>
              <a:buNone/>
              <a:defRPr sz="2000">
                <a:latin typeface="+mn-lt"/>
                <a:ea typeface="+mn-ea"/>
                <a:cs typeface="+mn-cs"/>
                <a:sym typeface="Helvetica"/>
              </a:defRPr>
            </a:pPr>
            <a:r>
              <a:t>Если текста много, то рекомендуем набирать его в несколько колонок, две или три. Текст, набранный длинной строкой очень трудно читать, подумайте о тех, кто будет читать вашу презентацию. Старайтесь чтобы в строке было в среднем семь — девять слов. Большее количество слов в строке способствует хорошему сну, но не чтению.</a:t>
            </a:r>
          </a:p>
          <a:p>
            <a:pPr marL="0" indent="0">
              <a:lnSpc>
                <a:spcPct val="100000"/>
              </a:lnSpc>
              <a:spcBef>
                <a:spcPts val="2400"/>
              </a:spcBef>
              <a:buSzTx/>
              <a:buFontTx/>
              <a:buNone/>
              <a:defRPr sz="2000">
                <a:latin typeface="+mn-lt"/>
                <a:ea typeface="+mn-ea"/>
                <a:cs typeface="+mn-cs"/>
                <a:sym typeface="Helvetica"/>
              </a:defRPr>
            </a:pPr>
            <a:r>
              <a:t>Если текста много, то рекомендуем набирать его в несколько колонок, две или три. Текст, набранный длинной строкой очень трудно читать, подумайте о тех, кто будет читать вашу презентацию. Старайтесь чтобы в строке было в среднем семь — девять слов. Большее количество слов в строке способствует хорошему сну, но не чтению.</a:t>
            </a:r>
          </a:p>
          <a:p>
            <a:pPr marL="0" indent="0">
              <a:lnSpc>
                <a:spcPct val="100000"/>
              </a:lnSpc>
              <a:spcBef>
                <a:spcPts val="2400"/>
              </a:spcBef>
              <a:buSzTx/>
              <a:buFontTx/>
              <a:buNone/>
              <a:defRPr sz="2000">
                <a:latin typeface="+mn-lt"/>
                <a:ea typeface="+mn-ea"/>
                <a:cs typeface="+mn-cs"/>
                <a:sym typeface="Helvetica"/>
              </a:defRPr>
            </a:pPr>
            <a:r>
              <a:t>Если текста много, то рекомендуем набирать его в несколько колонок, две или три. Текст, набранный длинной строкой очень трудно читать, подумайте о тех, кто будет читать вашу презентацию.</a:t>
            </a:r>
          </a:p>
        </p:txBody>
      </p:sp>
      <p:sp>
        <p:nvSpPr>
          <p:cNvPr id="209" name="TextBox 30"/>
          <p:cNvSpPr txBox="1"/>
          <p:nvPr/>
        </p:nvSpPr>
        <p:spPr>
          <a:xfrm>
            <a:off x="6822693" y="994629"/>
            <a:ext cx="4510612" cy="1097282"/>
          </a:xfrm>
          <a:prstGeom prst="rect">
            <a:avLst/>
          </a:prstGeom>
          <a:ln w="12700">
            <a:miter lim="400000"/>
          </a:ln>
          <a:extLst>
            <a:ext uri="{C572A759-6A51-4108-AA02-DFA0A04FC94B}">
              <ma14:wrappingTextBoxFlag xmlns:ma14="http://schemas.microsoft.com/office/mac/drawingml/2011/main" val="1"/>
            </a:ext>
          </a:extLst>
        </p:spPr>
        <p:txBody>
          <a:bodyPr lIns="91438" tIns="91438" rIns="91438" bIns="91438">
            <a:normAutofit fontScale="100000" lnSpcReduction="0"/>
          </a:bodyPr>
          <a:lstStyle>
            <a:lvl1pPr defTabSz="25146">
              <a:spcBef>
                <a:spcPts val="2300"/>
              </a:spcBef>
              <a:defRPr sz="1979">
                <a:latin typeface="+mn-lt"/>
                <a:ea typeface="+mn-ea"/>
                <a:cs typeface="+mn-cs"/>
                <a:sym typeface="Helvetica"/>
              </a:defRPr>
            </a:lvl1pPr>
          </a:lstStyle>
          <a:p>
            <a:pPr/>
            <a:r>
              <a:t>Название презентации может быть набрано в две или три строки (10pt)</a:t>
            </a:r>
          </a:p>
        </p:txBody>
      </p:sp>
      <p:sp>
        <p:nvSpPr>
          <p:cNvPr id="210" name="TextBox 31"/>
          <p:cNvSpPr txBox="1"/>
          <p:nvPr/>
        </p:nvSpPr>
        <p:spPr>
          <a:xfrm>
            <a:off x="12407675" y="994629"/>
            <a:ext cx="4510613" cy="1097282"/>
          </a:xfrm>
          <a:prstGeom prst="rect">
            <a:avLst/>
          </a:prstGeom>
          <a:ln w="12700">
            <a:miter lim="400000"/>
          </a:ln>
          <a:extLst>
            <a:ext uri="{C572A759-6A51-4108-AA02-DFA0A04FC94B}">
              <ma14:wrappingTextBoxFlag xmlns:ma14="http://schemas.microsoft.com/office/mac/drawingml/2011/main" val="1"/>
            </a:ext>
          </a:extLst>
        </p:spPr>
        <p:txBody>
          <a:bodyPr lIns="91438" tIns="91438" rIns="91438" bIns="91438">
            <a:normAutofit fontScale="100000" lnSpcReduction="0"/>
          </a:bodyPr>
          <a:lstStyle>
            <a:lvl1pPr defTabSz="25146">
              <a:spcBef>
                <a:spcPts val="2300"/>
              </a:spcBef>
              <a:defRPr sz="1979">
                <a:latin typeface="+mn-lt"/>
                <a:ea typeface="+mn-ea"/>
                <a:cs typeface="+mn-cs"/>
                <a:sym typeface="Helvetica"/>
              </a:defRPr>
            </a:lvl1pPr>
          </a:lstStyle>
          <a:p>
            <a:pPr/>
            <a:r>
              <a:t>Название раздела может быть набрано в две или три строки (10pt)</a:t>
            </a:r>
          </a:p>
        </p:txBody>
      </p:sp>
      <p:sp>
        <p:nvSpPr>
          <p:cNvPr id="211" name="TextBox 27"/>
          <p:cNvSpPr txBox="1"/>
          <p:nvPr/>
        </p:nvSpPr>
        <p:spPr>
          <a:xfrm>
            <a:off x="2207071" y="994629"/>
            <a:ext cx="4510612" cy="792482"/>
          </a:xfrm>
          <a:prstGeom prst="rect">
            <a:avLst/>
          </a:prstGeom>
          <a:ln w="12700">
            <a:miter lim="400000"/>
          </a:ln>
          <a:extLst>
            <a:ext uri="{C572A759-6A51-4108-AA02-DFA0A04FC94B}">
              <ma14:wrappingTextBoxFlag xmlns:ma14="http://schemas.microsoft.com/office/mac/drawingml/2011/main" val="1"/>
            </a:ext>
          </a:extLst>
        </p:spPr>
        <p:txBody>
          <a:bodyPr lIns="91438" tIns="91438" rIns="91438" bIns="91438">
            <a:normAutofit fontScale="100000" lnSpcReduction="0"/>
          </a:bodyPr>
          <a:lstStyle/>
          <a:p>
            <a:pPr defTabSz="24638">
              <a:spcBef>
                <a:spcPts val="2300"/>
              </a:spcBef>
              <a:buFont typeface="Arial"/>
              <a:defRPr sz="1940">
                <a:latin typeface="+mn-lt"/>
                <a:ea typeface="+mn-ea"/>
                <a:cs typeface="+mn-cs"/>
                <a:sym typeface="Helvetica"/>
              </a:defRPr>
            </a:pPr>
            <a:r>
              <a:t>Название подразделения</a:t>
            </a:r>
            <a:br/>
            <a:r>
              <a:t>в две или три строки (10pt)</a:t>
            </a:r>
          </a:p>
        </p:txBody>
      </p:sp>
    </p:spTree>
  </p:cSld>
  <p:clrMapOvr>
    <a:masterClrMapping/>
  </p:clrMapOvr>
  <p:transition xmlns:p14="http://schemas.microsoft.com/office/powerpoint/2010/main" spd="med" advClick="1"/>
</p:sld>
</file>

<file path=ppt/slides/slide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13" name="TextBox 15"/>
          <p:cNvSpPr txBox="1"/>
          <p:nvPr>
            <p:ph type="body" sz="quarter" idx="1"/>
          </p:nvPr>
        </p:nvSpPr>
        <p:spPr>
          <a:prstGeom prst="rect">
            <a:avLst/>
          </a:prstGeom>
        </p:spPr>
        <p:txBody>
          <a:bodyPr/>
          <a:lstStyle/>
          <a:p>
            <a:pPr marL="0" indent="0" defTabSz="25146">
              <a:lnSpc>
                <a:spcPct val="100000"/>
              </a:lnSpc>
              <a:spcBef>
                <a:spcPts val="2500"/>
              </a:spcBef>
              <a:buSzTx/>
              <a:buNone/>
              <a:defRPr sz="1979">
                <a:latin typeface="+mn-lt"/>
                <a:ea typeface="+mn-ea"/>
                <a:cs typeface="+mn-cs"/>
                <a:sym typeface="Helvetica"/>
              </a:defRPr>
            </a:pPr>
            <a:r>
              <a:t>Я как раз тот самый обычный текст о котором говорится справа, набирайте меня везде одинаковым кеглем (13 pt), в таком размере я хорошо читаюсь на экране и на распечатанных слайдах. Не нужно меня увеличивать без надобности, ведь всегда под рукой есть кнопка полноэкранного режима.</a:t>
            </a:r>
          </a:p>
          <a:p>
            <a:pPr marL="0" indent="0" defTabSz="25146">
              <a:lnSpc>
                <a:spcPct val="100000"/>
              </a:lnSpc>
              <a:spcBef>
                <a:spcPts val="2500"/>
              </a:spcBef>
              <a:buSzTx/>
              <a:buNone/>
              <a:defRPr sz="1979">
                <a:latin typeface="+mn-lt"/>
                <a:ea typeface="+mn-ea"/>
                <a:cs typeface="+mn-cs"/>
                <a:sym typeface="Helvetica"/>
              </a:defRPr>
            </a:pPr>
            <a:r>
              <a:t>Я как раз тот самый обычный текст о котором говорится справа, набирайте меня везде одинаковым кеглем (13 pt), в таком размере я хорошо читаюсь на экране и на распечатанных слайдах. Не нужно меня увеличивать без надобности, ведь всегда под рукой есть кнопка полноэкранного режима.</a:t>
            </a:r>
          </a:p>
        </p:txBody>
      </p:sp>
      <p:sp>
        <p:nvSpPr>
          <p:cNvPr id="214" name="TextBox 23"/>
          <p:cNvSpPr txBox="1"/>
          <p:nvPr>
            <p:ph type="body" idx="21"/>
          </p:nvPr>
        </p:nvSpPr>
        <p:spPr>
          <a:prstGeom prst="rect">
            <a:avLst/>
          </a:prstGeom>
          <a:extLst>
            <a:ext uri="{C572A759-6A51-4108-AA02-DFA0A04FC94B}">
              <ma14:wrappingTextBoxFlag xmlns:ma14="http://schemas.microsoft.com/office/mac/drawingml/2011/main" val="1"/>
            </a:ext>
          </a:extLst>
        </p:spPr>
        <p:txBody>
          <a:bodyPr/>
          <a:lstStyle>
            <a:lvl1pPr marL="0" indent="0" defTabSz="24638">
              <a:lnSpc>
                <a:spcPct val="100000"/>
              </a:lnSpc>
              <a:spcBef>
                <a:spcPts val="2300"/>
              </a:spcBef>
              <a:buSzTx/>
              <a:buFontTx/>
              <a:buNone/>
              <a:defRPr sz="1940">
                <a:latin typeface="+mn-lt"/>
                <a:ea typeface="+mn-ea"/>
                <a:cs typeface="+mn-cs"/>
                <a:sym typeface="Helvetica"/>
              </a:defRPr>
            </a:lvl1pPr>
          </a:lstStyle>
          <a:p>
            <a:pPr/>
            <a:r>
              <a:t>Примечания, или любая другая пояснительная или дополнительная информация набираются шрифтом размером 10 pt</a:t>
            </a:r>
          </a:p>
        </p:txBody>
      </p:sp>
      <p:sp>
        <p:nvSpPr>
          <p:cNvPr id="215" name="TextBox 63"/>
          <p:cNvSpPr txBox="1"/>
          <p:nvPr>
            <p:ph type="body" idx="22"/>
          </p:nvPr>
        </p:nvSpPr>
        <p:spPr>
          <a:prstGeom prst="rect">
            <a:avLst/>
          </a:prstGeom>
          <a:extLst>
            <a:ext uri="{C572A759-6A51-4108-AA02-DFA0A04FC94B}">
              <ma14:wrappingTextBoxFlag xmlns:ma14="http://schemas.microsoft.com/office/mac/drawingml/2011/main" val="1"/>
            </a:ext>
          </a:extLst>
        </p:spPr>
        <p:txBody>
          <a:bodyPr/>
          <a:lstStyle/>
          <a:p>
            <a:pPr marL="0" indent="0" defTabSz="25400">
              <a:spcBef>
                <a:spcPts val="2400"/>
              </a:spcBef>
              <a:buSzTx/>
              <a:buFontTx/>
              <a:buNone/>
              <a:defRPr sz="4800">
                <a:latin typeface="+mn-lt"/>
                <a:ea typeface="+mn-ea"/>
                <a:cs typeface="+mn-cs"/>
                <a:sym typeface="Helvetica"/>
              </a:defRPr>
            </a:pPr>
            <a:r>
              <a:t>Заголовок может быть набран</a:t>
            </a:r>
            <a:br/>
            <a:r>
              <a:t>в две или три строки (24 pt)</a:t>
            </a:r>
          </a:p>
        </p:txBody>
      </p:sp>
      <p:sp>
        <p:nvSpPr>
          <p:cNvPr id="216" name="TextBox 22"/>
          <p:cNvSpPr txBox="1"/>
          <p:nvPr>
            <p:ph type="body" idx="23"/>
          </p:nvPr>
        </p:nvSpPr>
        <p:spPr>
          <a:prstGeom prst="rect">
            <a:avLst/>
          </a:prstGeom>
          <a:extLst>
            <a:ext uri="{C572A759-6A51-4108-AA02-DFA0A04FC94B}">
              <ma14:wrappingTextBoxFlag xmlns:ma14="http://schemas.microsoft.com/office/mac/drawingml/2011/main" val="1"/>
            </a:ext>
          </a:extLst>
        </p:spPr>
        <p:txBody>
          <a:bodyPr/>
          <a:lstStyle/>
          <a:p>
            <a:pPr marL="0" indent="0" defTabSz="25400">
              <a:lnSpc>
                <a:spcPct val="100000"/>
              </a:lnSpc>
              <a:spcBef>
                <a:spcPts val="2400"/>
              </a:spcBef>
              <a:buSzTx/>
              <a:buFontTx/>
              <a:buNone/>
              <a:defRPr sz="4800">
                <a:latin typeface="+mn-lt"/>
                <a:ea typeface="+mn-ea"/>
                <a:cs typeface="+mn-cs"/>
                <a:sym typeface="Helvetica"/>
              </a:defRPr>
            </a:pPr>
            <a:r>
              <a:t>Небольшую фразу, с важной информацией, можно выделить, набрав ее более крупным кеглем, чем обычный  текст. Делать </a:t>
            </a:r>
            <a:br/>
            <a:r>
              <a:t>это часто не рекомендуется.</a:t>
            </a:r>
          </a:p>
        </p:txBody>
      </p:sp>
      <p:sp>
        <p:nvSpPr>
          <p:cNvPr id="217" name="TextBox 30"/>
          <p:cNvSpPr txBox="1"/>
          <p:nvPr/>
        </p:nvSpPr>
        <p:spPr>
          <a:xfrm>
            <a:off x="6822693" y="994629"/>
            <a:ext cx="4510612" cy="1097282"/>
          </a:xfrm>
          <a:prstGeom prst="rect">
            <a:avLst/>
          </a:prstGeom>
          <a:ln w="12700">
            <a:miter lim="400000"/>
          </a:ln>
          <a:extLst>
            <a:ext uri="{C572A759-6A51-4108-AA02-DFA0A04FC94B}">
              <ma14:wrappingTextBoxFlag xmlns:ma14="http://schemas.microsoft.com/office/mac/drawingml/2011/main" val="1"/>
            </a:ext>
          </a:extLst>
        </p:spPr>
        <p:txBody>
          <a:bodyPr lIns="91438" tIns="91438" rIns="91438" bIns="91438">
            <a:normAutofit fontScale="100000" lnSpcReduction="0"/>
          </a:bodyPr>
          <a:lstStyle>
            <a:lvl1pPr defTabSz="25146">
              <a:spcBef>
                <a:spcPts val="2300"/>
              </a:spcBef>
              <a:defRPr sz="1979">
                <a:latin typeface="+mn-lt"/>
                <a:ea typeface="+mn-ea"/>
                <a:cs typeface="+mn-cs"/>
                <a:sym typeface="Helvetica"/>
              </a:defRPr>
            </a:lvl1pPr>
          </a:lstStyle>
          <a:p>
            <a:pPr/>
            <a:r>
              <a:t>Название презентации может быть набрано в две или три строки (10pt)</a:t>
            </a:r>
          </a:p>
        </p:txBody>
      </p:sp>
      <p:sp>
        <p:nvSpPr>
          <p:cNvPr id="218" name="TextBox 31"/>
          <p:cNvSpPr txBox="1"/>
          <p:nvPr/>
        </p:nvSpPr>
        <p:spPr>
          <a:xfrm>
            <a:off x="12407675" y="994629"/>
            <a:ext cx="4510613" cy="1097282"/>
          </a:xfrm>
          <a:prstGeom prst="rect">
            <a:avLst/>
          </a:prstGeom>
          <a:ln w="12700">
            <a:miter lim="400000"/>
          </a:ln>
          <a:extLst>
            <a:ext uri="{C572A759-6A51-4108-AA02-DFA0A04FC94B}">
              <ma14:wrappingTextBoxFlag xmlns:ma14="http://schemas.microsoft.com/office/mac/drawingml/2011/main" val="1"/>
            </a:ext>
          </a:extLst>
        </p:spPr>
        <p:txBody>
          <a:bodyPr lIns="91438" tIns="91438" rIns="91438" bIns="91438">
            <a:normAutofit fontScale="100000" lnSpcReduction="0"/>
          </a:bodyPr>
          <a:lstStyle>
            <a:lvl1pPr defTabSz="25146">
              <a:spcBef>
                <a:spcPts val="2300"/>
              </a:spcBef>
              <a:defRPr sz="1979">
                <a:latin typeface="+mn-lt"/>
                <a:ea typeface="+mn-ea"/>
                <a:cs typeface="+mn-cs"/>
                <a:sym typeface="Helvetica"/>
              </a:defRPr>
            </a:lvl1pPr>
          </a:lstStyle>
          <a:p>
            <a:pPr/>
            <a:r>
              <a:t>Название раздела может быть набрано в две или три строки (10pt)</a:t>
            </a:r>
          </a:p>
        </p:txBody>
      </p:sp>
      <p:sp>
        <p:nvSpPr>
          <p:cNvPr id="219" name="TextBox 27"/>
          <p:cNvSpPr txBox="1"/>
          <p:nvPr/>
        </p:nvSpPr>
        <p:spPr>
          <a:xfrm>
            <a:off x="2207071" y="994629"/>
            <a:ext cx="4510612" cy="792482"/>
          </a:xfrm>
          <a:prstGeom prst="rect">
            <a:avLst/>
          </a:prstGeom>
          <a:ln w="12700">
            <a:miter lim="400000"/>
          </a:ln>
          <a:extLst>
            <a:ext uri="{C572A759-6A51-4108-AA02-DFA0A04FC94B}">
              <ma14:wrappingTextBoxFlag xmlns:ma14="http://schemas.microsoft.com/office/mac/drawingml/2011/main" val="1"/>
            </a:ext>
          </a:extLst>
        </p:spPr>
        <p:txBody>
          <a:bodyPr lIns="91438" tIns="91438" rIns="91438" bIns="91438">
            <a:normAutofit fontScale="100000" lnSpcReduction="0"/>
          </a:bodyPr>
          <a:lstStyle/>
          <a:p>
            <a:pPr defTabSz="24638">
              <a:spcBef>
                <a:spcPts val="2300"/>
              </a:spcBef>
              <a:buFont typeface="Arial"/>
              <a:defRPr sz="1940">
                <a:latin typeface="+mn-lt"/>
                <a:ea typeface="+mn-ea"/>
                <a:cs typeface="+mn-cs"/>
                <a:sym typeface="Helvetica"/>
              </a:defRPr>
            </a:pPr>
            <a:r>
              <a:t>Название подразделения</a:t>
            </a:r>
            <a:br/>
            <a:r>
              <a:t>в две или три строки (10pt)</a:t>
            </a:r>
          </a:p>
        </p:txBody>
      </p:sp>
    </p:spTree>
  </p:cSld>
  <p:clrMapOvr>
    <a:masterClrMapping/>
  </p:clrMapOvr>
  <p:transition xmlns:p14="http://schemas.microsoft.com/office/powerpoint/2010/main" spd="med" advClick="1"/>
</p:sld>
</file>

<file path=ppt/slides/slide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21" name="TextBox 17"/>
          <p:cNvSpPr txBox="1"/>
          <p:nvPr>
            <p:ph type="body" sz="quarter" idx="1"/>
          </p:nvPr>
        </p:nvSpPr>
        <p:spPr>
          <a:xfrm>
            <a:off x="1037232" y="2963422"/>
            <a:ext cx="7120557" cy="2113282"/>
          </a:xfrm>
          <a:prstGeom prst="rect">
            <a:avLst/>
          </a:prstGeom>
        </p:spPr>
        <p:txBody>
          <a:bodyPr/>
          <a:lstStyle/>
          <a:p>
            <a:pPr marL="0" indent="0" defTabSz="25146">
              <a:lnSpc>
                <a:spcPct val="100000"/>
              </a:lnSpc>
              <a:spcBef>
                <a:spcPts val="0"/>
              </a:spcBef>
              <a:buSzTx/>
              <a:buNone/>
              <a:defRPr sz="3168">
                <a:latin typeface="+mn-lt"/>
                <a:ea typeface="+mn-ea"/>
                <a:cs typeface="+mn-cs"/>
                <a:sym typeface="Helvetica"/>
              </a:defRPr>
            </a:pPr>
            <a:r>
              <a:t>Название графика. Обратите</a:t>
            </a:r>
            <a:br/>
            <a:r>
              <a:t>внимание, что название графика набирается меньшим кеглем, </a:t>
            </a:r>
            <a:br/>
            <a:r>
              <a:t>чем заголовок (16pt)</a:t>
            </a:r>
          </a:p>
        </p:txBody>
      </p:sp>
      <p:sp>
        <p:nvSpPr>
          <p:cNvPr id="222" name="TextBox 18"/>
          <p:cNvSpPr txBox="1"/>
          <p:nvPr>
            <p:ph type="body" idx="21"/>
          </p:nvPr>
        </p:nvSpPr>
        <p:spPr>
          <a:prstGeom prst="rect">
            <a:avLst/>
          </a:prstGeom>
          <a:extLst>
            <a:ext uri="{C572A759-6A51-4108-AA02-DFA0A04FC94B}">
              <ma14:wrappingTextBoxFlag xmlns:ma14="http://schemas.microsoft.com/office/mac/drawingml/2011/main" val="1"/>
            </a:ext>
          </a:extLst>
        </p:spPr>
        <p:txBody>
          <a:bodyPr/>
          <a:lstStyle>
            <a:lvl1pPr marL="0" indent="0" defTabSz="24638">
              <a:lnSpc>
                <a:spcPct val="100000"/>
              </a:lnSpc>
              <a:spcBef>
                <a:spcPts val="2300"/>
              </a:spcBef>
              <a:buSzTx/>
              <a:buFontTx/>
              <a:buNone/>
              <a:defRPr sz="1940">
                <a:latin typeface="+mn-lt"/>
                <a:ea typeface="+mn-ea"/>
                <a:cs typeface="+mn-cs"/>
                <a:sym typeface="Helvetica"/>
              </a:defRPr>
            </a:lvl1pPr>
          </a:lstStyle>
          <a:p>
            <a:pPr/>
            <a:r>
              <a:t>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 Excepteur sint occaecat cupidatat non proident, sunt in culpa qui officia deserunt mollit anim id est laborum. </a:t>
            </a:r>
          </a:p>
        </p:txBody>
      </p:sp>
      <p:sp>
        <p:nvSpPr>
          <p:cNvPr id="223" name="TextBox 23"/>
          <p:cNvSpPr txBox="1"/>
          <p:nvPr>
            <p:ph type="body" idx="22"/>
          </p:nvPr>
        </p:nvSpPr>
        <p:spPr>
          <a:prstGeom prst="rect">
            <a:avLst/>
          </a:prstGeom>
          <a:extLst>
            <a:ext uri="{C572A759-6A51-4108-AA02-DFA0A04FC94B}">
              <ma14:wrappingTextBoxFlag xmlns:ma14="http://schemas.microsoft.com/office/mac/drawingml/2011/main" val="1"/>
            </a:ext>
          </a:extLst>
        </p:spPr>
        <p:txBody>
          <a:bodyPr/>
          <a:lstStyle>
            <a:lvl1pPr marL="0" indent="0" defTabSz="24638">
              <a:lnSpc>
                <a:spcPct val="100000"/>
              </a:lnSpc>
              <a:spcBef>
                <a:spcPts val="2300"/>
              </a:spcBef>
              <a:buSzTx/>
              <a:buFontTx/>
              <a:buNone/>
              <a:defRPr sz="1940">
                <a:latin typeface="+mn-lt"/>
                <a:ea typeface="+mn-ea"/>
                <a:cs typeface="+mn-cs"/>
                <a:sym typeface="Helvetica"/>
              </a:defRPr>
            </a:lvl1pPr>
          </a:lstStyle>
          <a:p>
            <a:pPr/>
            <a:r>
              <a:t>Примечания, или любая другая пояснительная или дополнительная информация набираются шрифтом размером 10 pt</a:t>
            </a:r>
          </a:p>
        </p:txBody>
      </p:sp>
      <p:graphicFrame>
        <p:nvGraphicFramePr>
          <p:cNvPr id="224" name="Chart 1"/>
          <p:cNvGraphicFramePr/>
          <p:nvPr/>
        </p:nvGraphicFramePr>
        <p:xfrm>
          <a:off x="10574756" y="3420096"/>
          <a:ext cx="12513017" cy="8520479"/>
        </p:xfrm>
        <a:graphic xmlns:a="http://schemas.openxmlformats.org/drawingml/2006/main">
          <a:graphicData uri="http://schemas.openxmlformats.org/drawingml/2006/chart">
            <c:chart xmlns:c="http://schemas.openxmlformats.org/drawingml/2006/chart" r:id="rId2"/>
          </a:graphicData>
        </a:graphic>
      </p:graphicFrame>
      <p:sp>
        <p:nvSpPr>
          <p:cNvPr id="225" name="TextBox 30"/>
          <p:cNvSpPr txBox="1"/>
          <p:nvPr/>
        </p:nvSpPr>
        <p:spPr>
          <a:xfrm>
            <a:off x="6822693" y="994629"/>
            <a:ext cx="4510612" cy="1097282"/>
          </a:xfrm>
          <a:prstGeom prst="rect">
            <a:avLst/>
          </a:prstGeom>
          <a:ln w="12700">
            <a:miter lim="400000"/>
          </a:ln>
          <a:extLst>
            <a:ext uri="{C572A759-6A51-4108-AA02-DFA0A04FC94B}">
              <ma14:wrappingTextBoxFlag xmlns:ma14="http://schemas.microsoft.com/office/mac/drawingml/2011/main" val="1"/>
            </a:ext>
          </a:extLst>
        </p:spPr>
        <p:txBody>
          <a:bodyPr lIns="91438" tIns="91438" rIns="91438" bIns="91438">
            <a:normAutofit fontScale="100000" lnSpcReduction="0"/>
          </a:bodyPr>
          <a:lstStyle>
            <a:lvl1pPr defTabSz="25146">
              <a:spcBef>
                <a:spcPts val="2300"/>
              </a:spcBef>
              <a:defRPr sz="1979">
                <a:latin typeface="+mn-lt"/>
                <a:ea typeface="+mn-ea"/>
                <a:cs typeface="+mn-cs"/>
                <a:sym typeface="Helvetica"/>
              </a:defRPr>
            </a:lvl1pPr>
          </a:lstStyle>
          <a:p>
            <a:pPr/>
            <a:r>
              <a:t>Название презентации может быть набрано в две или три строки (10pt)</a:t>
            </a:r>
          </a:p>
        </p:txBody>
      </p:sp>
      <p:sp>
        <p:nvSpPr>
          <p:cNvPr id="226" name="TextBox 31"/>
          <p:cNvSpPr txBox="1"/>
          <p:nvPr/>
        </p:nvSpPr>
        <p:spPr>
          <a:xfrm>
            <a:off x="12407675" y="994629"/>
            <a:ext cx="4510613" cy="1097282"/>
          </a:xfrm>
          <a:prstGeom prst="rect">
            <a:avLst/>
          </a:prstGeom>
          <a:ln w="12700">
            <a:miter lim="400000"/>
          </a:ln>
          <a:extLst>
            <a:ext uri="{C572A759-6A51-4108-AA02-DFA0A04FC94B}">
              <ma14:wrappingTextBoxFlag xmlns:ma14="http://schemas.microsoft.com/office/mac/drawingml/2011/main" val="1"/>
            </a:ext>
          </a:extLst>
        </p:spPr>
        <p:txBody>
          <a:bodyPr lIns="91438" tIns="91438" rIns="91438" bIns="91438">
            <a:normAutofit fontScale="100000" lnSpcReduction="0"/>
          </a:bodyPr>
          <a:lstStyle>
            <a:lvl1pPr defTabSz="25146">
              <a:spcBef>
                <a:spcPts val="2300"/>
              </a:spcBef>
              <a:defRPr sz="1979">
                <a:latin typeface="+mn-lt"/>
                <a:ea typeface="+mn-ea"/>
                <a:cs typeface="+mn-cs"/>
                <a:sym typeface="Helvetica"/>
              </a:defRPr>
            </a:lvl1pPr>
          </a:lstStyle>
          <a:p>
            <a:pPr/>
            <a:r>
              <a:t>Название раздела может быть набрано в две или три строки (10pt)</a:t>
            </a:r>
          </a:p>
        </p:txBody>
      </p:sp>
      <p:sp>
        <p:nvSpPr>
          <p:cNvPr id="227" name="TextBox 27"/>
          <p:cNvSpPr txBox="1"/>
          <p:nvPr/>
        </p:nvSpPr>
        <p:spPr>
          <a:xfrm>
            <a:off x="2207071" y="994629"/>
            <a:ext cx="4510612" cy="792482"/>
          </a:xfrm>
          <a:prstGeom prst="rect">
            <a:avLst/>
          </a:prstGeom>
          <a:ln w="12700">
            <a:miter lim="400000"/>
          </a:ln>
          <a:extLst>
            <a:ext uri="{C572A759-6A51-4108-AA02-DFA0A04FC94B}">
              <ma14:wrappingTextBoxFlag xmlns:ma14="http://schemas.microsoft.com/office/mac/drawingml/2011/main" val="1"/>
            </a:ext>
          </a:extLst>
        </p:spPr>
        <p:txBody>
          <a:bodyPr lIns="91438" tIns="91438" rIns="91438" bIns="91438">
            <a:normAutofit fontScale="100000" lnSpcReduction="0"/>
          </a:bodyPr>
          <a:lstStyle/>
          <a:p>
            <a:pPr defTabSz="24638">
              <a:spcBef>
                <a:spcPts val="2300"/>
              </a:spcBef>
              <a:buFont typeface="Arial"/>
              <a:defRPr sz="1940">
                <a:latin typeface="+mn-lt"/>
                <a:ea typeface="+mn-ea"/>
                <a:cs typeface="+mn-cs"/>
                <a:sym typeface="Helvetica"/>
              </a:defRPr>
            </a:pPr>
            <a:r>
              <a:t>Название подразделения</a:t>
            </a:r>
            <a:br/>
            <a:r>
              <a:t>в две или три строки (10pt)</a:t>
            </a:r>
          </a:p>
        </p:txBody>
      </p:sp>
    </p:spTree>
  </p:cSld>
  <p:clrMapOvr>
    <a:masterClrMapping/>
  </p:clrMapOvr>
  <p:transition xmlns:p14="http://schemas.microsoft.com/office/powerpoint/2010/main" spd="med" advClick="1"/>
</p:sld>
</file>

<file path=ppt/slides/slide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29" name="TextBox 63"/>
          <p:cNvSpPr txBox="1"/>
          <p:nvPr>
            <p:ph type="body" sz="quarter" idx="1"/>
          </p:nvPr>
        </p:nvSpPr>
        <p:spPr>
          <a:xfrm>
            <a:off x="1071391" y="2793806"/>
            <a:ext cx="20083100" cy="1582421"/>
          </a:xfrm>
          <a:prstGeom prst="rect">
            <a:avLst/>
          </a:prstGeom>
        </p:spPr>
        <p:txBody>
          <a:bodyPr/>
          <a:lstStyle/>
          <a:p>
            <a:pPr marL="0" indent="0" defTabSz="25400">
              <a:spcBef>
                <a:spcPts val="2400"/>
              </a:spcBef>
              <a:buSzTx/>
              <a:buNone/>
              <a:defRPr sz="4800">
                <a:latin typeface="+mn-lt"/>
                <a:ea typeface="+mn-ea"/>
                <a:cs typeface="+mn-cs"/>
                <a:sym typeface="Helvetica"/>
              </a:defRPr>
            </a:pPr>
            <a:r>
              <a:t>Заголовок может быть набран</a:t>
            </a:r>
            <a:br/>
            <a:r>
              <a:t>в две или три строки (24 pt)</a:t>
            </a:r>
          </a:p>
        </p:txBody>
      </p:sp>
      <p:sp>
        <p:nvSpPr>
          <p:cNvPr id="230" name="TextBox 18"/>
          <p:cNvSpPr txBox="1"/>
          <p:nvPr>
            <p:ph type="body" idx="21"/>
          </p:nvPr>
        </p:nvSpPr>
        <p:spPr>
          <a:prstGeom prst="rect">
            <a:avLst/>
          </a:prstGeom>
          <a:extLst>
            <a:ext uri="{C572A759-6A51-4108-AA02-DFA0A04FC94B}">
              <ma14:wrappingTextBoxFlag xmlns:ma14="http://schemas.microsoft.com/office/mac/drawingml/2011/main" val="1"/>
            </a:ext>
          </a:extLst>
        </p:spPr>
        <p:txBody>
          <a:bodyPr/>
          <a:lstStyle>
            <a:lvl1pPr marL="0" indent="0">
              <a:lnSpc>
                <a:spcPct val="100000"/>
              </a:lnSpc>
              <a:spcBef>
                <a:spcPts val="0"/>
              </a:spcBef>
              <a:buSzTx/>
              <a:buFontTx/>
              <a:buNone/>
              <a:defRPr sz="2600">
                <a:latin typeface="+mn-lt"/>
                <a:ea typeface="+mn-ea"/>
                <a:cs typeface="+mn-cs"/>
                <a:sym typeface="Helvetica"/>
              </a:defRPr>
            </a:lvl1pPr>
          </a:lstStyle>
          <a:p>
            <a:pPr/>
            <a:r>
              <a:t>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 Excepteur sint occaecat cupidatat non proident, sunt in culpa qui officia deserunt mollit anim id est laborum. </a:t>
            </a:r>
          </a:p>
        </p:txBody>
      </p:sp>
      <p:sp>
        <p:nvSpPr>
          <p:cNvPr id="231" name="TextBox 23"/>
          <p:cNvSpPr txBox="1"/>
          <p:nvPr>
            <p:ph type="body" idx="22"/>
          </p:nvPr>
        </p:nvSpPr>
        <p:spPr>
          <a:prstGeom prst="rect">
            <a:avLst/>
          </a:prstGeom>
          <a:extLst>
            <a:ext uri="{C572A759-6A51-4108-AA02-DFA0A04FC94B}">
              <ma14:wrappingTextBoxFlag xmlns:ma14="http://schemas.microsoft.com/office/mac/drawingml/2011/main" val="1"/>
            </a:ext>
          </a:extLst>
        </p:spPr>
        <p:txBody>
          <a:bodyPr/>
          <a:lstStyle>
            <a:lvl1pPr marL="0" indent="0" defTabSz="24638">
              <a:lnSpc>
                <a:spcPct val="100000"/>
              </a:lnSpc>
              <a:spcBef>
                <a:spcPts val="2300"/>
              </a:spcBef>
              <a:buSzTx/>
              <a:buFontTx/>
              <a:buNone/>
              <a:defRPr sz="1940">
                <a:latin typeface="+mn-lt"/>
                <a:ea typeface="+mn-ea"/>
                <a:cs typeface="+mn-cs"/>
                <a:sym typeface="Helvetica"/>
              </a:defRPr>
            </a:lvl1pPr>
          </a:lstStyle>
          <a:p>
            <a:pPr/>
            <a:r>
              <a:t>Примечания, или любая другая пояснительная или дополнительная информация набираются шрифтом размером 10 pt</a:t>
            </a:r>
          </a:p>
        </p:txBody>
      </p:sp>
      <p:graphicFrame>
        <p:nvGraphicFramePr>
          <p:cNvPr id="232" name="Chart 1"/>
          <p:cNvGraphicFramePr/>
          <p:nvPr/>
        </p:nvGraphicFramePr>
        <p:xfrm>
          <a:off x="10423438" y="3163781"/>
          <a:ext cx="12945833" cy="8352768"/>
        </p:xfrm>
        <a:graphic xmlns:a="http://schemas.openxmlformats.org/drawingml/2006/main">
          <a:graphicData uri="http://schemas.openxmlformats.org/drawingml/2006/chart">
            <c:chart xmlns:c="http://schemas.openxmlformats.org/drawingml/2006/chart" r:id="rId2"/>
          </a:graphicData>
        </a:graphic>
      </p:graphicFrame>
      <p:sp>
        <p:nvSpPr>
          <p:cNvPr id="233" name="TextBox 30"/>
          <p:cNvSpPr txBox="1"/>
          <p:nvPr/>
        </p:nvSpPr>
        <p:spPr>
          <a:xfrm>
            <a:off x="6822693" y="994629"/>
            <a:ext cx="4510612" cy="1097282"/>
          </a:xfrm>
          <a:prstGeom prst="rect">
            <a:avLst/>
          </a:prstGeom>
          <a:ln w="12700">
            <a:miter lim="400000"/>
          </a:ln>
          <a:extLst>
            <a:ext uri="{C572A759-6A51-4108-AA02-DFA0A04FC94B}">
              <ma14:wrappingTextBoxFlag xmlns:ma14="http://schemas.microsoft.com/office/mac/drawingml/2011/main" val="1"/>
            </a:ext>
          </a:extLst>
        </p:spPr>
        <p:txBody>
          <a:bodyPr lIns="91438" tIns="91438" rIns="91438" bIns="91438">
            <a:normAutofit fontScale="100000" lnSpcReduction="0"/>
          </a:bodyPr>
          <a:lstStyle>
            <a:lvl1pPr defTabSz="25146">
              <a:spcBef>
                <a:spcPts val="2300"/>
              </a:spcBef>
              <a:defRPr sz="1979">
                <a:latin typeface="+mn-lt"/>
                <a:ea typeface="+mn-ea"/>
                <a:cs typeface="+mn-cs"/>
                <a:sym typeface="Helvetica"/>
              </a:defRPr>
            </a:lvl1pPr>
          </a:lstStyle>
          <a:p>
            <a:pPr/>
            <a:r>
              <a:t>Название презентации может быть набрано в две или три строки (10pt)</a:t>
            </a:r>
          </a:p>
        </p:txBody>
      </p:sp>
      <p:sp>
        <p:nvSpPr>
          <p:cNvPr id="234" name="TextBox 31"/>
          <p:cNvSpPr txBox="1"/>
          <p:nvPr/>
        </p:nvSpPr>
        <p:spPr>
          <a:xfrm>
            <a:off x="12407675" y="994629"/>
            <a:ext cx="4510613" cy="1097282"/>
          </a:xfrm>
          <a:prstGeom prst="rect">
            <a:avLst/>
          </a:prstGeom>
          <a:ln w="12700">
            <a:miter lim="400000"/>
          </a:ln>
          <a:extLst>
            <a:ext uri="{C572A759-6A51-4108-AA02-DFA0A04FC94B}">
              <ma14:wrappingTextBoxFlag xmlns:ma14="http://schemas.microsoft.com/office/mac/drawingml/2011/main" val="1"/>
            </a:ext>
          </a:extLst>
        </p:spPr>
        <p:txBody>
          <a:bodyPr lIns="91438" tIns="91438" rIns="91438" bIns="91438">
            <a:normAutofit fontScale="100000" lnSpcReduction="0"/>
          </a:bodyPr>
          <a:lstStyle>
            <a:lvl1pPr defTabSz="25146">
              <a:spcBef>
                <a:spcPts val="2300"/>
              </a:spcBef>
              <a:defRPr sz="1979">
                <a:latin typeface="+mn-lt"/>
                <a:ea typeface="+mn-ea"/>
                <a:cs typeface="+mn-cs"/>
                <a:sym typeface="Helvetica"/>
              </a:defRPr>
            </a:lvl1pPr>
          </a:lstStyle>
          <a:p>
            <a:pPr/>
            <a:r>
              <a:t>Название раздела может быть набрано в две или три строки (10pt)</a:t>
            </a:r>
          </a:p>
        </p:txBody>
      </p:sp>
      <p:sp>
        <p:nvSpPr>
          <p:cNvPr id="235" name="TextBox 27"/>
          <p:cNvSpPr txBox="1"/>
          <p:nvPr/>
        </p:nvSpPr>
        <p:spPr>
          <a:xfrm>
            <a:off x="2207071" y="994629"/>
            <a:ext cx="4510612" cy="792482"/>
          </a:xfrm>
          <a:prstGeom prst="rect">
            <a:avLst/>
          </a:prstGeom>
          <a:ln w="12700">
            <a:miter lim="400000"/>
          </a:ln>
          <a:extLst>
            <a:ext uri="{C572A759-6A51-4108-AA02-DFA0A04FC94B}">
              <ma14:wrappingTextBoxFlag xmlns:ma14="http://schemas.microsoft.com/office/mac/drawingml/2011/main" val="1"/>
            </a:ext>
          </a:extLst>
        </p:spPr>
        <p:txBody>
          <a:bodyPr lIns="91438" tIns="91438" rIns="91438" bIns="91438">
            <a:normAutofit fontScale="100000" lnSpcReduction="0"/>
          </a:bodyPr>
          <a:lstStyle/>
          <a:p>
            <a:pPr defTabSz="24638">
              <a:spcBef>
                <a:spcPts val="2300"/>
              </a:spcBef>
              <a:buFont typeface="Arial"/>
              <a:defRPr sz="1940">
                <a:latin typeface="+mn-lt"/>
                <a:ea typeface="+mn-ea"/>
                <a:cs typeface="+mn-cs"/>
                <a:sym typeface="Helvetica"/>
              </a:defRPr>
            </a:pPr>
            <a:r>
              <a:t>Название подразделения</a:t>
            </a:r>
            <a:br/>
            <a:r>
              <a:t>в две или три строки (10pt)</a:t>
            </a:r>
          </a:p>
        </p:txBody>
      </p:sp>
    </p:spTree>
  </p:cSld>
  <p:clrMapOvr>
    <a:masterClrMapping/>
  </p:clrMapOvr>
  <p:transition xmlns:p14="http://schemas.microsoft.com/office/powerpoint/2010/main" spd="med" advClick="1"/>
</p:sld>
</file>

<file path=ppt/slides/slide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37" name="TextBox 63"/>
          <p:cNvSpPr txBox="1"/>
          <p:nvPr>
            <p:ph type="body" sz="quarter" idx="1"/>
          </p:nvPr>
        </p:nvSpPr>
        <p:spPr>
          <a:xfrm>
            <a:off x="1071391" y="2793806"/>
            <a:ext cx="20083100" cy="1582421"/>
          </a:xfrm>
          <a:prstGeom prst="rect">
            <a:avLst/>
          </a:prstGeom>
        </p:spPr>
        <p:txBody>
          <a:bodyPr/>
          <a:lstStyle/>
          <a:p>
            <a:pPr marL="0" indent="0" defTabSz="25400">
              <a:spcBef>
                <a:spcPts val="2400"/>
              </a:spcBef>
              <a:buSzTx/>
              <a:buNone/>
              <a:defRPr sz="4800">
                <a:latin typeface="+mn-lt"/>
                <a:ea typeface="+mn-ea"/>
                <a:cs typeface="+mn-cs"/>
                <a:sym typeface="Helvetica"/>
              </a:defRPr>
            </a:pPr>
            <a:r>
              <a:t>Заголовок может быть набран</a:t>
            </a:r>
            <a:br/>
            <a:r>
              <a:t>в две или три строки (24 pt)</a:t>
            </a:r>
          </a:p>
        </p:txBody>
      </p:sp>
      <p:sp>
        <p:nvSpPr>
          <p:cNvPr id="238" name="TextBox 18"/>
          <p:cNvSpPr txBox="1"/>
          <p:nvPr>
            <p:ph type="body" idx="21"/>
          </p:nvPr>
        </p:nvSpPr>
        <p:spPr>
          <a:prstGeom prst="rect">
            <a:avLst/>
          </a:prstGeom>
          <a:extLst>
            <a:ext uri="{C572A759-6A51-4108-AA02-DFA0A04FC94B}">
              <ma14:wrappingTextBoxFlag xmlns:ma14="http://schemas.microsoft.com/office/mac/drawingml/2011/main" val="1"/>
            </a:ext>
          </a:extLst>
        </p:spPr>
        <p:txBody>
          <a:bodyPr/>
          <a:lstStyle>
            <a:lvl1pPr marL="0" indent="0" defTabSz="1792223">
              <a:lnSpc>
                <a:spcPct val="100000"/>
              </a:lnSpc>
              <a:spcBef>
                <a:spcPts val="0"/>
              </a:spcBef>
              <a:buSzTx/>
              <a:buFontTx/>
              <a:buNone/>
              <a:defRPr sz="2548">
                <a:latin typeface="HSE Sans Regular"/>
                <a:ea typeface="HSE Sans Regular"/>
                <a:cs typeface="HSE Sans Regular"/>
                <a:sym typeface="HSE Sans Regular"/>
              </a:defRPr>
            </a:lvl1pPr>
          </a:lstStyle>
          <a:p>
            <a:pPr/>
            <a:r>
              <a:t>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 Excepteur sint occaecat cupidatat non proident, sunt in culpa qui officia deserunt mollit anim id est laborum. </a:t>
            </a:r>
          </a:p>
        </p:txBody>
      </p:sp>
      <p:sp>
        <p:nvSpPr>
          <p:cNvPr id="239" name="TextBox 23"/>
          <p:cNvSpPr txBox="1"/>
          <p:nvPr>
            <p:ph type="body" idx="22"/>
          </p:nvPr>
        </p:nvSpPr>
        <p:spPr>
          <a:prstGeom prst="rect">
            <a:avLst/>
          </a:prstGeom>
          <a:extLst>
            <a:ext uri="{C572A759-6A51-4108-AA02-DFA0A04FC94B}">
              <ma14:wrappingTextBoxFlag xmlns:ma14="http://schemas.microsoft.com/office/mac/drawingml/2011/main" val="1"/>
            </a:ext>
          </a:extLst>
        </p:spPr>
        <p:txBody>
          <a:bodyPr/>
          <a:lstStyle>
            <a:lvl1pPr marL="0" indent="0" defTabSz="24638">
              <a:lnSpc>
                <a:spcPct val="100000"/>
              </a:lnSpc>
              <a:spcBef>
                <a:spcPts val="2300"/>
              </a:spcBef>
              <a:buSzTx/>
              <a:buFontTx/>
              <a:buNone/>
              <a:defRPr sz="1940">
                <a:latin typeface="+mn-lt"/>
                <a:ea typeface="+mn-ea"/>
                <a:cs typeface="+mn-cs"/>
                <a:sym typeface="Helvetica"/>
              </a:defRPr>
            </a:lvl1pPr>
          </a:lstStyle>
          <a:p>
            <a:pPr/>
            <a:r>
              <a:t>Примечания, или любая другая пояснительная или дополнительная информация набираются шрифтом размером 10 pt</a:t>
            </a:r>
          </a:p>
        </p:txBody>
      </p:sp>
      <p:graphicFrame>
        <p:nvGraphicFramePr>
          <p:cNvPr id="240" name="Chart 2"/>
          <p:cNvGraphicFramePr/>
          <p:nvPr/>
        </p:nvGraphicFramePr>
        <p:xfrm>
          <a:off x="12868258" y="3465803"/>
          <a:ext cx="7173860" cy="8507354"/>
        </p:xfrm>
        <a:graphic xmlns:a="http://schemas.openxmlformats.org/drawingml/2006/main">
          <a:graphicData uri="http://schemas.openxmlformats.org/drawingml/2006/chart">
            <c:chart xmlns:c="http://schemas.openxmlformats.org/drawingml/2006/chart" r:id="rId2"/>
          </a:graphicData>
        </a:graphic>
      </p:graphicFrame>
      <p:sp>
        <p:nvSpPr>
          <p:cNvPr id="241" name="TextBox 30"/>
          <p:cNvSpPr txBox="1"/>
          <p:nvPr/>
        </p:nvSpPr>
        <p:spPr>
          <a:xfrm>
            <a:off x="6822693" y="994629"/>
            <a:ext cx="4510612" cy="1097282"/>
          </a:xfrm>
          <a:prstGeom prst="rect">
            <a:avLst/>
          </a:prstGeom>
          <a:ln w="12700">
            <a:miter lim="400000"/>
          </a:ln>
          <a:extLst>
            <a:ext uri="{C572A759-6A51-4108-AA02-DFA0A04FC94B}">
              <ma14:wrappingTextBoxFlag xmlns:ma14="http://schemas.microsoft.com/office/mac/drawingml/2011/main" val="1"/>
            </a:ext>
          </a:extLst>
        </p:spPr>
        <p:txBody>
          <a:bodyPr lIns="91438" tIns="91438" rIns="91438" bIns="91438">
            <a:normAutofit fontScale="100000" lnSpcReduction="0"/>
          </a:bodyPr>
          <a:lstStyle>
            <a:lvl1pPr defTabSz="25146">
              <a:spcBef>
                <a:spcPts val="2300"/>
              </a:spcBef>
              <a:defRPr sz="1979">
                <a:latin typeface="+mn-lt"/>
                <a:ea typeface="+mn-ea"/>
                <a:cs typeface="+mn-cs"/>
                <a:sym typeface="Helvetica"/>
              </a:defRPr>
            </a:lvl1pPr>
          </a:lstStyle>
          <a:p>
            <a:pPr/>
            <a:r>
              <a:t>Название презентации может быть набрано в две или три строки (10pt)</a:t>
            </a:r>
          </a:p>
        </p:txBody>
      </p:sp>
      <p:sp>
        <p:nvSpPr>
          <p:cNvPr id="242" name="TextBox 31"/>
          <p:cNvSpPr txBox="1"/>
          <p:nvPr/>
        </p:nvSpPr>
        <p:spPr>
          <a:xfrm>
            <a:off x="12407675" y="994629"/>
            <a:ext cx="4510613" cy="1097282"/>
          </a:xfrm>
          <a:prstGeom prst="rect">
            <a:avLst/>
          </a:prstGeom>
          <a:ln w="12700">
            <a:miter lim="400000"/>
          </a:ln>
          <a:extLst>
            <a:ext uri="{C572A759-6A51-4108-AA02-DFA0A04FC94B}">
              <ma14:wrappingTextBoxFlag xmlns:ma14="http://schemas.microsoft.com/office/mac/drawingml/2011/main" val="1"/>
            </a:ext>
          </a:extLst>
        </p:spPr>
        <p:txBody>
          <a:bodyPr lIns="91438" tIns="91438" rIns="91438" bIns="91438">
            <a:normAutofit fontScale="100000" lnSpcReduction="0"/>
          </a:bodyPr>
          <a:lstStyle>
            <a:lvl1pPr defTabSz="25146">
              <a:spcBef>
                <a:spcPts val="2300"/>
              </a:spcBef>
              <a:defRPr sz="1979">
                <a:latin typeface="+mn-lt"/>
                <a:ea typeface="+mn-ea"/>
                <a:cs typeface="+mn-cs"/>
                <a:sym typeface="Helvetica"/>
              </a:defRPr>
            </a:lvl1pPr>
          </a:lstStyle>
          <a:p>
            <a:pPr/>
            <a:r>
              <a:t>Название раздела может быть набрано в две или три строки (10pt)</a:t>
            </a:r>
          </a:p>
        </p:txBody>
      </p:sp>
      <p:sp>
        <p:nvSpPr>
          <p:cNvPr id="243" name="TextBox 27"/>
          <p:cNvSpPr txBox="1"/>
          <p:nvPr/>
        </p:nvSpPr>
        <p:spPr>
          <a:xfrm>
            <a:off x="2207071" y="994629"/>
            <a:ext cx="4510612" cy="792482"/>
          </a:xfrm>
          <a:prstGeom prst="rect">
            <a:avLst/>
          </a:prstGeom>
          <a:ln w="12700">
            <a:miter lim="400000"/>
          </a:ln>
          <a:extLst>
            <a:ext uri="{C572A759-6A51-4108-AA02-DFA0A04FC94B}">
              <ma14:wrappingTextBoxFlag xmlns:ma14="http://schemas.microsoft.com/office/mac/drawingml/2011/main" val="1"/>
            </a:ext>
          </a:extLst>
        </p:spPr>
        <p:txBody>
          <a:bodyPr lIns="91438" tIns="91438" rIns="91438" bIns="91438">
            <a:normAutofit fontScale="100000" lnSpcReduction="0"/>
          </a:bodyPr>
          <a:lstStyle/>
          <a:p>
            <a:pPr defTabSz="24638">
              <a:spcBef>
                <a:spcPts val="2300"/>
              </a:spcBef>
              <a:buFont typeface="Arial"/>
              <a:defRPr sz="1940">
                <a:latin typeface="+mn-lt"/>
                <a:ea typeface="+mn-ea"/>
                <a:cs typeface="+mn-cs"/>
                <a:sym typeface="Helvetica"/>
              </a:defRPr>
            </a:pPr>
            <a:r>
              <a:t>Название подразделения</a:t>
            </a:r>
            <a:br/>
            <a:r>
              <a:t>в две или три строки (10pt)</a:t>
            </a:r>
          </a:p>
        </p:txBody>
      </p:sp>
    </p:spTree>
  </p:cSld>
  <p:clrMapOvr>
    <a:masterClrMapping/>
  </p:clrMapOvr>
  <p:transition xmlns:p14="http://schemas.microsoft.com/office/powerpoint/2010/main" spd="med" advClick="1"/>
</p:sld>
</file>

<file path=ppt/slides/slide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45" name="TextBox 16"/>
          <p:cNvSpPr txBox="1"/>
          <p:nvPr>
            <p:ph type="body" sz="quarter" idx="1"/>
          </p:nvPr>
        </p:nvSpPr>
        <p:spPr>
          <a:xfrm>
            <a:off x="1071390" y="4937092"/>
            <a:ext cx="5646296" cy="3103882"/>
          </a:xfrm>
          <a:prstGeom prst="rect">
            <a:avLst/>
          </a:prstGeom>
        </p:spPr>
        <p:txBody>
          <a:bodyPr/>
          <a:lstStyle/>
          <a:p>
            <a:pPr marL="0" indent="0" defTabSz="25146">
              <a:lnSpc>
                <a:spcPct val="100000"/>
              </a:lnSpc>
              <a:spcBef>
                <a:spcPts val="2300"/>
              </a:spcBef>
              <a:buSzTx/>
              <a:buNone/>
              <a:defRPr sz="19008">
                <a:latin typeface="+mn-lt"/>
                <a:ea typeface="+mn-ea"/>
                <a:cs typeface="+mn-cs"/>
                <a:sym typeface="Helvetica"/>
              </a:defRPr>
            </a:pPr>
            <a:r>
              <a:t>152</a:t>
            </a:r>
            <a:r>
              <a:rPr sz="3168"/>
              <a:t> МЛН</a:t>
            </a:r>
          </a:p>
        </p:txBody>
      </p:sp>
      <p:sp>
        <p:nvSpPr>
          <p:cNvPr id="246" name="TextBox 22"/>
          <p:cNvSpPr txBox="1"/>
          <p:nvPr>
            <p:ph type="body" idx="21"/>
          </p:nvPr>
        </p:nvSpPr>
        <p:spPr>
          <a:prstGeom prst="rect">
            <a:avLst/>
          </a:prstGeom>
          <a:extLst>
            <a:ext uri="{C572A759-6A51-4108-AA02-DFA0A04FC94B}">
              <ma14:wrappingTextBoxFlag xmlns:ma14="http://schemas.microsoft.com/office/mac/drawingml/2011/main" val="1"/>
            </a:ext>
          </a:extLst>
        </p:spPr>
        <p:txBody>
          <a:bodyPr/>
          <a:lstStyle/>
          <a:p>
            <a:pPr marL="0" indent="0" defTabSz="25146">
              <a:lnSpc>
                <a:spcPct val="100000"/>
              </a:lnSpc>
              <a:spcBef>
                <a:spcPts val="2300"/>
              </a:spcBef>
              <a:buSzTx/>
              <a:buFontTx/>
              <a:buNone/>
              <a:defRPr sz="19008">
                <a:latin typeface="+mn-lt"/>
                <a:ea typeface="+mn-ea"/>
                <a:cs typeface="+mn-cs"/>
                <a:sym typeface="Helvetica"/>
              </a:defRPr>
            </a:pPr>
            <a:r>
              <a:t>93,2</a:t>
            </a:r>
            <a:r>
              <a:rPr sz="3168"/>
              <a:t> МЛН</a:t>
            </a:r>
          </a:p>
        </p:txBody>
      </p:sp>
      <p:sp>
        <p:nvSpPr>
          <p:cNvPr id="247" name="TextBox 26"/>
          <p:cNvSpPr txBox="1"/>
          <p:nvPr>
            <p:ph type="body" idx="22"/>
          </p:nvPr>
        </p:nvSpPr>
        <p:spPr>
          <a:prstGeom prst="rect">
            <a:avLst/>
          </a:prstGeom>
          <a:extLst>
            <a:ext uri="{C572A759-6A51-4108-AA02-DFA0A04FC94B}">
              <ma14:wrappingTextBoxFlag xmlns:ma14="http://schemas.microsoft.com/office/mac/drawingml/2011/main" val="1"/>
            </a:ext>
          </a:extLst>
        </p:spPr>
        <p:txBody>
          <a:bodyPr/>
          <a:lstStyle/>
          <a:p>
            <a:pPr marL="0" indent="0" defTabSz="25146">
              <a:lnSpc>
                <a:spcPct val="100000"/>
              </a:lnSpc>
              <a:spcBef>
                <a:spcPts val="2300"/>
              </a:spcBef>
              <a:buSzTx/>
              <a:buFontTx/>
              <a:buNone/>
              <a:defRPr sz="19008">
                <a:latin typeface="+mn-lt"/>
                <a:ea typeface="+mn-ea"/>
                <a:cs typeface="+mn-cs"/>
                <a:sym typeface="Helvetica"/>
              </a:defRPr>
            </a:pPr>
            <a:r>
              <a:t>1,3</a:t>
            </a:r>
            <a:r>
              <a:rPr sz="3168"/>
              <a:t> МЛН</a:t>
            </a:r>
          </a:p>
        </p:txBody>
      </p:sp>
      <p:sp>
        <p:nvSpPr>
          <p:cNvPr id="248" name="TextBox 63"/>
          <p:cNvSpPr txBox="1"/>
          <p:nvPr>
            <p:ph type="body" idx="23"/>
          </p:nvPr>
        </p:nvSpPr>
        <p:spPr>
          <a:prstGeom prst="rect">
            <a:avLst/>
          </a:prstGeom>
          <a:extLst>
            <a:ext uri="{C572A759-6A51-4108-AA02-DFA0A04FC94B}">
              <ma14:wrappingTextBoxFlag xmlns:ma14="http://schemas.microsoft.com/office/mac/drawingml/2011/main" val="1"/>
            </a:ext>
          </a:extLst>
        </p:spPr>
        <p:txBody>
          <a:bodyPr/>
          <a:lstStyle/>
          <a:p>
            <a:pPr marL="0" indent="0" defTabSz="25400">
              <a:spcBef>
                <a:spcPts val="2400"/>
              </a:spcBef>
              <a:buSzTx/>
              <a:buFontTx/>
              <a:buNone/>
              <a:defRPr sz="4800">
                <a:latin typeface="+mn-lt"/>
                <a:ea typeface="+mn-ea"/>
                <a:cs typeface="+mn-cs"/>
                <a:sym typeface="Helvetica"/>
              </a:defRPr>
            </a:pPr>
            <a:r>
              <a:t>Заголовок может быть набран</a:t>
            </a:r>
            <a:br/>
            <a:r>
              <a:t>в две или три строки (24 pt)</a:t>
            </a:r>
          </a:p>
        </p:txBody>
      </p:sp>
      <p:sp>
        <p:nvSpPr>
          <p:cNvPr id="249" name="TextBox 18"/>
          <p:cNvSpPr txBox="1"/>
          <p:nvPr>
            <p:ph type="body" idx="24"/>
          </p:nvPr>
        </p:nvSpPr>
        <p:spPr>
          <a:prstGeom prst="rect">
            <a:avLst/>
          </a:prstGeom>
          <a:extLst>
            <a:ext uri="{C572A759-6A51-4108-AA02-DFA0A04FC94B}">
              <ma14:wrappingTextBoxFlag xmlns:ma14="http://schemas.microsoft.com/office/mac/drawingml/2011/main" val="1"/>
            </a:ext>
          </a:extLst>
        </p:spPr>
        <p:txBody>
          <a:bodyPr/>
          <a:lstStyle>
            <a:lvl1pPr marL="0" indent="0" defTabSz="24638">
              <a:lnSpc>
                <a:spcPct val="100000"/>
              </a:lnSpc>
              <a:spcBef>
                <a:spcPts val="2300"/>
              </a:spcBef>
              <a:buSzTx/>
              <a:buFontTx/>
              <a:buNone/>
              <a:defRPr sz="1940">
                <a:latin typeface="+mn-lt"/>
                <a:ea typeface="+mn-ea"/>
                <a:cs typeface="+mn-cs"/>
                <a:sym typeface="Helvetica"/>
              </a:defRPr>
            </a:lvl1pPr>
          </a:lstStyle>
          <a:p>
            <a:pPr/>
            <a:r>
              <a:t>Если у вас мало данных, то не переживайте. Сделайте несколько крупных цифр и аккуратные подписи к ним, это позволит подать информацию красиво и аккуратно. (13 pt)</a:t>
            </a:r>
          </a:p>
        </p:txBody>
      </p:sp>
      <p:sp>
        <p:nvSpPr>
          <p:cNvPr id="250" name="TextBox 20"/>
          <p:cNvSpPr txBox="1"/>
          <p:nvPr>
            <p:ph type="body" idx="25"/>
          </p:nvPr>
        </p:nvSpPr>
        <p:spPr>
          <a:prstGeom prst="rect">
            <a:avLst/>
          </a:prstGeom>
          <a:extLst>
            <a:ext uri="{C572A759-6A51-4108-AA02-DFA0A04FC94B}">
              <ma14:wrappingTextBoxFlag xmlns:ma14="http://schemas.microsoft.com/office/mac/drawingml/2011/main" val="1"/>
            </a:ext>
          </a:extLst>
        </p:spPr>
        <p:txBody>
          <a:bodyPr/>
          <a:lstStyle>
            <a:lvl1pPr marL="0" indent="0" defTabSz="24638">
              <a:lnSpc>
                <a:spcPct val="100000"/>
              </a:lnSpc>
              <a:spcBef>
                <a:spcPts val="2300"/>
              </a:spcBef>
              <a:buSzTx/>
              <a:buFontTx/>
              <a:buNone/>
              <a:defRPr sz="1940">
                <a:latin typeface="+mn-lt"/>
                <a:ea typeface="+mn-ea"/>
                <a:cs typeface="+mn-cs"/>
                <a:sym typeface="Helvetica"/>
              </a:defRPr>
            </a:lvl1pPr>
          </a:lstStyle>
          <a:p>
            <a:pPr/>
            <a:r>
              <a:t>Если у вас мало данных, то не переживайте. Сделайте несколько крупных цифр и аккуратные подписи к ним, это позволит подать информацию красиво и аккуратно. (13 pt)</a:t>
            </a:r>
          </a:p>
        </p:txBody>
      </p:sp>
      <p:sp>
        <p:nvSpPr>
          <p:cNvPr id="251" name="TextBox 23"/>
          <p:cNvSpPr txBox="1"/>
          <p:nvPr>
            <p:ph type="body" idx="26"/>
          </p:nvPr>
        </p:nvSpPr>
        <p:spPr>
          <a:prstGeom prst="rect">
            <a:avLst/>
          </a:prstGeom>
          <a:extLst>
            <a:ext uri="{C572A759-6A51-4108-AA02-DFA0A04FC94B}">
              <ma14:wrappingTextBoxFlag xmlns:ma14="http://schemas.microsoft.com/office/mac/drawingml/2011/main" val="1"/>
            </a:ext>
          </a:extLst>
        </p:spPr>
        <p:txBody>
          <a:bodyPr/>
          <a:lstStyle>
            <a:lvl1pPr marL="0" indent="0" defTabSz="24638">
              <a:lnSpc>
                <a:spcPct val="100000"/>
              </a:lnSpc>
              <a:spcBef>
                <a:spcPts val="2300"/>
              </a:spcBef>
              <a:buSzTx/>
              <a:buFontTx/>
              <a:buNone/>
              <a:defRPr sz="1940">
                <a:latin typeface="+mn-lt"/>
                <a:ea typeface="+mn-ea"/>
                <a:cs typeface="+mn-cs"/>
                <a:sym typeface="Helvetica"/>
              </a:defRPr>
            </a:lvl1pPr>
          </a:lstStyle>
          <a:p>
            <a:pPr/>
            <a:r>
              <a:t>Если у вас мало данных, то не переживайте. Сделайте несколько крупных цифр и аккуратные подписи к ним, это позволит подать информацию красиво и аккуратно. (13 pt)</a:t>
            </a:r>
          </a:p>
        </p:txBody>
      </p:sp>
      <p:sp>
        <p:nvSpPr>
          <p:cNvPr id="252" name="TextBox 30"/>
          <p:cNvSpPr txBox="1"/>
          <p:nvPr/>
        </p:nvSpPr>
        <p:spPr>
          <a:xfrm>
            <a:off x="6822693" y="994629"/>
            <a:ext cx="4510612" cy="1097282"/>
          </a:xfrm>
          <a:prstGeom prst="rect">
            <a:avLst/>
          </a:prstGeom>
          <a:ln w="12700">
            <a:miter lim="400000"/>
          </a:ln>
          <a:extLst>
            <a:ext uri="{C572A759-6A51-4108-AA02-DFA0A04FC94B}">
              <ma14:wrappingTextBoxFlag xmlns:ma14="http://schemas.microsoft.com/office/mac/drawingml/2011/main" val="1"/>
            </a:ext>
          </a:extLst>
        </p:spPr>
        <p:txBody>
          <a:bodyPr lIns="91438" tIns="91438" rIns="91438" bIns="91438">
            <a:normAutofit fontScale="100000" lnSpcReduction="0"/>
          </a:bodyPr>
          <a:lstStyle>
            <a:lvl1pPr defTabSz="25146">
              <a:spcBef>
                <a:spcPts val="2300"/>
              </a:spcBef>
              <a:defRPr sz="1979">
                <a:latin typeface="+mn-lt"/>
                <a:ea typeface="+mn-ea"/>
                <a:cs typeface="+mn-cs"/>
                <a:sym typeface="Helvetica"/>
              </a:defRPr>
            </a:lvl1pPr>
          </a:lstStyle>
          <a:p>
            <a:pPr/>
            <a:r>
              <a:t>Название презентации может быть набрано в две или три строки (10pt)</a:t>
            </a:r>
          </a:p>
        </p:txBody>
      </p:sp>
      <p:sp>
        <p:nvSpPr>
          <p:cNvPr id="253" name="TextBox 31"/>
          <p:cNvSpPr txBox="1"/>
          <p:nvPr/>
        </p:nvSpPr>
        <p:spPr>
          <a:xfrm>
            <a:off x="12407675" y="994629"/>
            <a:ext cx="4510613" cy="1097282"/>
          </a:xfrm>
          <a:prstGeom prst="rect">
            <a:avLst/>
          </a:prstGeom>
          <a:ln w="12700">
            <a:miter lim="400000"/>
          </a:ln>
          <a:extLst>
            <a:ext uri="{C572A759-6A51-4108-AA02-DFA0A04FC94B}">
              <ma14:wrappingTextBoxFlag xmlns:ma14="http://schemas.microsoft.com/office/mac/drawingml/2011/main" val="1"/>
            </a:ext>
          </a:extLst>
        </p:spPr>
        <p:txBody>
          <a:bodyPr lIns="91438" tIns="91438" rIns="91438" bIns="91438">
            <a:normAutofit fontScale="100000" lnSpcReduction="0"/>
          </a:bodyPr>
          <a:lstStyle>
            <a:lvl1pPr defTabSz="25146">
              <a:spcBef>
                <a:spcPts val="2300"/>
              </a:spcBef>
              <a:defRPr sz="1979">
                <a:latin typeface="+mn-lt"/>
                <a:ea typeface="+mn-ea"/>
                <a:cs typeface="+mn-cs"/>
                <a:sym typeface="Helvetica"/>
              </a:defRPr>
            </a:lvl1pPr>
          </a:lstStyle>
          <a:p>
            <a:pPr/>
            <a:r>
              <a:t>Название раздела может быть набрано в две или три строки (10pt)</a:t>
            </a:r>
          </a:p>
        </p:txBody>
      </p:sp>
      <p:sp>
        <p:nvSpPr>
          <p:cNvPr id="254" name="TextBox 27"/>
          <p:cNvSpPr txBox="1"/>
          <p:nvPr/>
        </p:nvSpPr>
        <p:spPr>
          <a:xfrm>
            <a:off x="2207071" y="994629"/>
            <a:ext cx="4510612" cy="792482"/>
          </a:xfrm>
          <a:prstGeom prst="rect">
            <a:avLst/>
          </a:prstGeom>
          <a:ln w="12700">
            <a:miter lim="400000"/>
          </a:ln>
          <a:extLst>
            <a:ext uri="{C572A759-6A51-4108-AA02-DFA0A04FC94B}">
              <ma14:wrappingTextBoxFlag xmlns:ma14="http://schemas.microsoft.com/office/mac/drawingml/2011/main" val="1"/>
            </a:ext>
          </a:extLst>
        </p:spPr>
        <p:txBody>
          <a:bodyPr lIns="91438" tIns="91438" rIns="91438" bIns="91438">
            <a:normAutofit fontScale="100000" lnSpcReduction="0"/>
          </a:bodyPr>
          <a:lstStyle/>
          <a:p>
            <a:pPr defTabSz="24638">
              <a:spcBef>
                <a:spcPts val="2300"/>
              </a:spcBef>
              <a:buFont typeface="Arial"/>
              <a:defRPr sz="1940">
                <a:latin typeface="+mn-lt"/>
                <a:ea typeface="+mn-ea"/>
                <a:cs typeface="+mn-cs"/>
                <a:sym typeface="Helvetica"/>
              </a:defRPr>
            </a:pPr>
            <a:r>
              <a:t>Название подразделения</a:t>
            </a:r>
            <a:br/>
            <a:r>
              <a:t>в две или три строки (10pt)</a:t>
            </a:r>
          </a:p>
        </p:txBody>
      </p:sp>
    </p:spTree>
  </p:cSld>
  <p:clrMapOvr>
    <a:masterClrMapping/>
  </p:clrMapOvr>
  <p:transition xmlns:p14="http://schemas.microsoft.com/office/powerpoint/2010/main" spd="med" advClick="1"/>
</p:sld>
</file>

<file path=ppt/slides/slide9.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56" name="TextBox 28"/>
          <p:cNvSpPr txBox="1"/>
          <p:nvPr>
            <p:ph type="body" sz="quarter" idx="1"/>
          </p:nvPr>
        </p:nvSpPr>
        <p:spPr>
          <a:xfrm>
            <a:off x="1071390" y="2793806"/>
            <a:ext cx="15527372" cy="1148082"/>
          </a:xfrm>
          <a:prstGeom prst="rect">
            <a:avLst/>
          </a:prstGeom>
        </p:spPr>
        <p:txBody>
          <a:bodyPr/>
          <a:lstStyle/>
          <a:p>
            <a:pPr marL="0" indent="0" defTabSz="25146">
              <a:lnSpc>
                <a:spcPct val="100000"/>
              </a:lnSpc>
              <a:spcBef>
                <a:spcPts val="0"/>
              </a:spcBef>
              <a:buSzTx/>
              <a:buNone/>
              <a:defRPr sz="3168">
                <a:latin typeface="+mn-lt"/>
                <a:ea typeface="+mn-ea"/>
                <a:cs typeface="+mn-cs"/>
                <a:sym typeface="Helvetica"/>
              </a:defRPr>
            </a:pPr>
            <a:r>
              <a:t>Название таблицы. Обратите внимание, что название графика </a:t>
            </a:r>
          </a:p>
          <a:p>
            <a:pPr marL="0" indent="0" defTabSz="25146">
              <a:lnSpc>
                <a:spcPct val="100000"/>
              </a:lnSpc>
              <a:spcBef>
                <a:spcPts val="0"/>
              </a:spcBef>
              <a:buSzTx/>
              <a:buNone/>
              <a:defRPr sz="3168">
                <a:latin typeface="+mn-lt"/>
                <a:ea typeface="+mn-ea"/>
                <a:cs typeface="+mn-cs"/>
                <a:sym typeface="Helvetica"/>
              </a:defRPr>
            </a:pPr>
            <a:r>
              <a:t>набирается меньшим кеглем, чем заголовок (16pt)</a:t>
            </a:r>
          </a:p>
        </p:txBody>
      </p:sp>
      <p:sp>
        <p:nvSpPr>
          <p:cNvPr id="257" name="TextBox 29"/>
          <p:cNvSpPr txBox="1"/>
          <p:nvPr>
            <p:ph type="body" idx="21"/>
          </p:nvPr>
        </p:nvSpPr>
        <p:spPr>
          <a:prstGeom prst="rect">
            <a:avLst/>
          </a:prstGeom>
          <a:extLst>
            <a:ext uri="{C572A759-6A51-4108-AA02-DFA0A04FC94B}">
              <ma14:wrappingTextBoxFlag xmlns:ma14="http://schemas.microsoft.com/office/mac/drawingml/2011/main" val="1"/>
            </a:ext>
          </a:extLst>
        </p:spPr>
        <p:txBody>
          <a:bodyPr/>
          <a:lstStyle>
            <a:lvl1pPr marL="0" indent="0" defTabSz="24638">
              <a:lnSpc>
                <a:spcPct val="100000"/>
              </a:lnSpc>
              <a:spcBef>
                <a:spcPts val="1100"/>
              </a:spcBef>
              <a:buSzTx/>
              <a:buFontTx/>
              <a:buNone/>
              <a:defRPr sz="1940">
                <a:latin typeface="+mn-lt"/>
                <a:ea typeface="+mn-ea"/>
                <a:cs typeface="+mn-cs"/>
                <a:sym typeface="Helvetica"/>
              </a:defRPr>
            </a:lvl1pPr>
          </a:lstStyle>
          <a:p>
            <a:pPr/>
            <a:r>
              <a:t>Мы рекомендуем очень аккуратно использовать жирное начертание, старайтесь выделять жирным самое важное. Также старайтесь не использовать выделение жирным начертанием вместе с заливкой ячеек каким-либо цветом, достаточно и одного акцента.</a:t>
            </a:r>
          </a:p>
        </p:txBody>
      </p:sp>
      <p:graphicFrame>
        <p:nvGraphicFramePr>
          <p:cNvPr id="258" name="Table 2"/>
          <p:cNvGraphicFramePr/>
          <p:nvPr/>
        </p:nvGraphicFramePr>
        <p:xfrm>
          <a:off x="1034398" y="4549714"/>
          <a:ext cx="22240632" cy="5977175"/>
        </p:xfrm>
        <a:graphic xmlns:a="http://schemas.openxmlformats.org/drawingml/2006/main">
          <a:graphicData uri="http://schemas.openxmlformats.org/drawingml/2006/table">
            <a:tbl>
              <a:tblPr firstCol="0" firstRow="1" lastCol="0" lastRow="0" bandCol="0" bandRow="0" rtl="0">
                <a:tableStyleId>{4C3C2611-4C71-4FC5-86AE-919BDF0F9419}</a:tableStyleId>
              </a:tblPr>
              <a:tblGrid>
                <a:gridCol w="6354467"/>
                <a:gridCol w="3177233"/>
                <a:gridCol w="3177233"/>
                <a:gridCol w="3177233"/>
                <a:gridCol w="3177233"/>
                <a:gridCol w="3177233"/>
              </a:tblGrid>
              <a:tr h="1195435">
                <a:tc>
                  <a:txBody>
                    <a:bodyPr/>
                    <a:lstStyle/>
                    <a:p>
                      <a:pPr algn="l">
                        <a:defRPr sz="1800">
                          <a:solidFill>
                            <a:srgbClr val="000000"/>
                          </a:solidFill>
                        </a:defRPr>
                      </a:pPr>
                      <a:r>
                        <a:rPr sz="2600">
                          <a:solidFill>
                            <a:srgbClr val="102D69"/>
                          </a:solidFill>
                          <a:latin typeface="+mn-lt"/>
                          <a:ea typeface="+mn-ea"/>
                          <a:cs typeface="+mn-cs"/>
                          <a:sym typeface="Helvetica"/>
                        </a:rPr>
                        <a:t>Название столбца</a:t>
                      </a:r>
                    </a:p>
                  </a:txBody>
                  <a:tcPr marL="45720" marR="45720" marT="45720" marB="45720" anchor="t" anchorCtr="0" horzOverflow="overflow">
                    <a:lnL w="12700">
                      <a:miter lim="400000"/>
                    </a:lnL>
                  </a:tcPr>
                </a:tc>
                <a:tc>
                  <a:txBody>
                    <a:bodyPr/>
                    <a:lstStyle/>
                    <a:p>
                      <a:pPr>
                        <a:defRPr sz="1800">
                          <a:solidFill>
                            <a:srgbClr val="000000"/>
                          </a:solidFill>
                        </a:defRPr>
                      </a:pPr>
                      <a:r>
                        <a:rPr sz="2600">
                          <a:solidFill>
                            <a:srgbClr val="102D69"/>
                          </a:solidFill>
                          <a:latin typeface="+mn-lt"/>
                          <a:ea typeface="+mn-ea"/>
                          <a:cs typeface="+mn-cs"/>
                          <a:sym typeface="Helvetica"/>
                        </a:rPr>
                        <a:t>Кооперация</a:t>
                      </a:r>
                    </a:p>
                  </a:txBody>
                  <a:tcPr marL="45720" marR="45720" marT="45720" marB="45720" anchor="t" anchorCtr="0" horzOverflow="overflow"/>
                </a:tc>
                <a:tc>
                  <a:txBody>
                    <a:bodyPr/>
                    <a:lstStyle/>
                    <a:p>
                      <a:pPr>
                        <a:defRPr sz="1800">
                          <a:solidFill>
                            <a:srgbClr val="000000"/>
                          </a:solidFill>
                        </a:defRPr>
                      </a:pPr>
                      <a:r>
                        <a:rPr sz="2600">
                          <a:solidFill>
                            <a:srgbClr val="102D69"/>
                          </a:solidFill>
                          <a:latin typeface="+mn-lt"/>
                          <a:ea typeface="+mn-ea"/>
                          <a:cs typeface="+mn-cs"/>
                          <a:sym typeface="Helvetica"/>
                        </a:rPr>
                        <a:t>Минимизация</a:t>
                      </a:r>
                    </a:p>
                  </a:txBody>
                  <a:tcPr marL="45720" marR="45720" marT="45720" marB="45720" anchor="t" anchorCtr="0" horzOverflow="overflow"/>
                </a:tc>
                <a:tc>
                  <a:txBody>
                    <a:bodyPr/>
                    <a:lstStyle/>
                    <a:p>
                      <a:pPr>
                        <a:defRPr sz="1800">
                          <a:solidFill>
                            <a:srgbClr val="000000"/>
                          </a:solidFill>
                        </a:defRPr>
                      </a:pPr>
                      <a:r>
                        <a:rPr sz="2600">
                          <a:solidFill>
                            <a:srgbClr val="102D69"/>
                          </a:solidFill>
                          <a:latin typeface="+mn-lt"/>
                          <a:ea typeface="+mn-ea"/>
                          <a:cs typeface="+mn-cs"/>
                          <a:sym typeface="Helvetica"/>
                        </a:rPr>
                        <a:t>Актуализация</a:t>
                      </a:r>
                    </a:p>
                  </a:txBody>
                  <a:tcPr marL="45720" marR="45720" marT="45720" marB="45720" anchor="t" anchorCtr="0" horzOverflow="overflow"/>
                </a:tc>
                <a:tc>
                  <a:txBody>
                    <a:bodyPr/>
                    <a:lstStyle/>
                    <a:p>
                      <a:pPr>
                        <a:defRPr sz="1800">
                          <a:solidFill>
                            <a:srgbClr val="000000"/>
                          </a:solidFill>
                        </a:defRPr>
                      </a:pPr>
                      <a:r>
                        <a:rPr sz="2600">
                          <a:solidFill>
                            <a:srgbClr val="102D69"/>
                          </a:solidFill>
                          <a:latin typeface="+mn-lt"/>
                          <a:ea typeface="+mn-ea"/>
                          <a:cs typeface="+mn-cs"/>
                          <a:sym typeface="Helvetica"/>
                        </a:rPr>
                        <a:t>Верификация</a:t>
                      </a:r>
                    </a:p>
                  </a:txBody>
                  <a:tcPr marL="45720" marR="45720" marT="45720" marB="45720" anchor="t" anchorCtr="0" horzOverflow="overflow"/>
                </a:tc>
                <a:tc>
                  <a:txBody>
                    <a:bodyPr/>
                    <a:lstStyle/>
                    <a:p>
                      <a:pPr>
                        <a:defRPr sz="1800">
                          <a:solidFill>
                            <a:srgbClr val="000000"/>
                          </a:solidFill>
                        </a:defRPr>
                      </a:pPr>
                      <a:r>
                        <a:rPr sz="2600">
                          <a:solidFill>
                            <a:srgbClr val="102D69"/>
                          </a:solidFill>
                          <a:latin typeface="+mn-lt"/>
                          <a:ea typeface="+mn-ea"/>
                          <a:cs typeface="+mn-cs"/>
                          <a:sym typeface="Helvetica"/>
                        </a:rPr>
                        <a:t>Буферизация</a:t>
                      </a:r>
                    </a:p>
                  </a:txBody>
                  <a:tcPr marL="45720" marR="45720" marT="45720" marB="45720" anchor="t" anchorCtr="0" horzOverflow="overflow">
                    <a:lnR w="12700">
                      <a:miter lim="400000"/>
                    </a:lnR>
                  </a:tcPr>
                </a:tc>
              </a:tr>
              <a:tr h="1195435">
                <a:tc>
                  <a:txBody>
                    <a:bodyPr/>
                    <a:lstStyle/>
                    <a:p>
                      <a:pPr algn="l">
                        <a:defRPr sz="1800">
                          <a:solidFill>
                            <a:srgbClr val="000000"/>
                          </a:solidFill>
                        </a:defRPr>
                      </a:pPr>
                      <a:r>
                        <a:rPr sz="2600">
                          <a:solidFill>
                            <a:srgbClr val="102D69"/>
                          </a:solidFill>
                          <a:latin typeface="+mn-lt"/>
                          <a:ea typeface="+mn-ea"/>
                          <a:cs typeface="+mn-cs"/>
                          <a:sym typeface="Helvetica"/>
                        </a:rPr>
                        <a:t>Показатели эффективности</a:t>
                      </a:r>
                    </a:p>
                  </a:txBody>
                  <a:tcPr marL="45720" marR="45720" marT="45720" marB="45720" anchor="t" anchorCtr="0" horzOverflow="overflow">
                    <a:lnL w="12700">
                      <a:miter lim="400000"/>
                    </a:lnL>
                  </a:tcPr>
                </a:tc>
                <a:tc>
                  <a:txBody>
                    <a:bodyPr/>
                    <a:lstStyle/>
                    <a:p>
                      <a:pPr>
                        <a:defRPr sz="1800">
                          <a:solidFill>
                            <a:srgbClr val="000000"/>
                          </a:solidFill>
                        </a:defRPr>
                      </a:pPr>
                      <a:r>
                        <a:rPr sz="2600">
                          <a:solidFill>
                            <a:srgbClr val="102D69"/>
                          </a:solidFill>
                          <a:latin typeface="+mn-lt"/>
                          <a:ea typeface="+mn-ea"/>
                          <a:cs typeface="+mn-cs"/>
                          <a:sym typeface="Helvetica"/>
                        </a:rPr>
                        <a:t>12 343 567</a:t>
                      </a:r>
                    </a:p>
                  </a:txBody>
                  <a:tcPr marL="45720" marR="45720" marT="45720" marB="45720" anchor="t" anchorCtr="0" horzOverflow="overflow"/>
                </a:tc>
                <a:tc>
                  <a:txBody>
                    <a:bodyPr/>
                    <a:lstStyle/>
                    <a:p>
                      <a:pPr>
                        <a:defRPr sz="1800">
                          <a:solidFill>
                            <a:srgbClr val="000000"/>
                          </a:solidFill>
                        </a:defRPr>
                      </a:pPr>
                      <a:r>
                        <a:rPr sz="2600">
                          <a:solidFill>
                            <a:srgbClr val="102D69"/>
                          </a:solidFill>
                          <a:latin typeface="+mn-lt"/>
                          <a:ea typeface="+mn-ea"/>
                          <a:cs typeface="+mn-cs"/>
                          <a:sym typeface="Helvetica"/>
                        </a:rPr>
                        <a:t>3 287 498</a:t>
                      </a:r>
                    </a:p>
                  </a:txBody>
                  <a:tcPr marL="45720" marR="45720" marT="45720" marB="45720" anchor="t" anchorCtr="0" horzOverflow="overflow"/>
                </a:tc>
                <a:tc>
                  <a:txBody>
                    <a:bodyPr/>
                    <a:lstStyle/>
                    <a:p>
                      <a:pPr>
                        <a:defRPr sz="1800">
                          <a:solidFill>
                            <a:srgbClr val="000000"/>
                          </a:solidFill>
                        </a:defRPr>
                      </a:pPr>
                      <a:r>
                        <a:rPr sz="2600">
                          <a:solidFill>
                            <a:srgbClr val="102D69"/>
                          </a:solidFill>
                          <a:latin typeface="+mn-lt"/>
                          <a:ea typeface="+mn-ea"/>
                          <a:cs typeface="+mn-cs"/>
                          <a:sym typeface="Helvetica"/>
                        </a:rPr>
                        <a:t>34 353</a:t>
                      </a:r>
                    </a:p>
                  </a:txBody>
                  <a:tcPr marL="45720" marR="45720" marT="45720" marB="45720" anchor="t" anchorCtr="0" horzOverflow="overflow"/>
                </a:tc>
                <a:tc>
                  <a:txBody>
                    <a:bodyPr/>
                    <a:lstStyle/>
                    <a:p>
                      <a:pPr>
                        <a:defRPr sz="1800">
                          <a:solidFill>
                            <a:srgbClr val="000000"/>
                          </a:solidFill>
                        </a:defRPr>
                      </a:pPr>
                      <a:r>
                        <a:rPr sz="2600">
                          <a:solidFill>
                            <a:srgbClr val="102D69"/>
                          </a:solidFill>
                          <a:latin typeface="+mn-lt"/>
                          <a:ea typeface="+mn-ea"/>
                          <a:cs typeface="+mn-cs"/>
                          <a:sym typeface="Helvetica"/>
                        </a:rPr>
                        <a:t>456 578 678</a:t>
                      </a:r>
                    </a:p>
                  </a:txBody>
                  <a:tcPr marL="45720" marR="45720" marT="45720" marB="45720" anchor="t" anchorCtr="0" horzOverflow="overflow"/>
                </a:tc>
                <a:tc>
                  <a:txBody>
                    <a:bodyPr/>
                    <a:lstStyle/>
                    <a:p>
                      <a:pPr>
                        <a:defRPr sz="1800">
                          <a:solidFill>
                            <a:srgbClr val="000000"/>
                          </a:solidFill>
                        </a:defRPr>
                      </a:pPr>
                      <a:r>
                        <a:rPr sz="2600">
                          <a:solidFill>
                            <a:srgbClr val="102D69"/>
                          </a:solidFill>
                          <a:latin typeface="+mn-lt"/>
                          <a:ea typeface="+mn-ea"/>
                          <a:cs typeface="+mn-cs"/>
                          <a:sym typeface="Helvetica"/>
                        </a:rPr>
                        <a:t>23 424</a:t>
                      </a:r>
                    </a:p>
                  </a:txBody>
                  <a:tcPr marL="45720" marR="45720" marT="45720" marB="45720" anchor="t" anchorCtr="0" horzOverflow="overflow">
                    <a:lnR w="12700">
                      <a:miter lim="400000"/>
                    </a:lnR>
                  </a:tcPr>
                </a:tc>
              </a:tr>
              <a:tr h="1195435">
                <a:tc>
                  <a:txBody>
                    <a:bodyPr/>
                    <a:lstStyle/>
                    <a:p>
                      <a:pPr algn="l">
                        <a:defRPr sz="1800">
                          <a:solidFill>
                            <a:srgbClr val="000000"/>
                          </a:solidFill>
                        </a:defRPr>
                      </a:pPr>
                      <a:r>
                        <a:rPr sz="2600">
                          <a:solidFill>
                            <a:srgbClr val="102D69"/>
                          </a:solidFill>
                          <a:latin typeface="+mn-lt"/>
                          <a:ea typeface="+mn-ea"/>
                          <a:cs typeface="+mn-cs"/>
                          <a:sym typeface="Helvetica"/>
                        </a:rPr>
                        <a:t>Еще показатели,  но эффективности ли?</a:t>
                      </a:r>
                    </a:p>
                  </a:txBody>
                  <a:tcPr marL="45720" marR="45720" marT="45720" marB="45720" anchor="t" anchorCtr="0" horzOverflow="overflow">
                    <a:lnL w="12700">
                      <a:miter lim="400000"/>
                    </a:lnL>
                  </a:tcPr>
                </a:tc>
                <a:tc>
                  <a:txBody>
                    <a:bodyPr/>
                    <a:lstStyle/>
                    <a:p>
                      <a:pPr>
                        <a:defRPr sz="1800">
                          <a:solidFill>
                            <a:srgbClr val="000000"/>
                          </a:solidFill>
                        </a:defRPr>
                      </a:pPr>
                      <a:r>
                        <a:rPr sz="2600">
                          <a:solidFill>
                            <a:srgbClr val="102D69"/>
                          </a:solidFill>
                          <a:latin typeface="+mn-lt"/>
                          <a:ea typeface="+mn-ea"/>
                          <a:cs typeface="+mn-cs"/>
                          <a:sym typeface="Helvetica"/>
                        </a:rPr>
                        <a:t>345 353</a:t>
                      </a:r>
                    </a:p>
                  </a:txBody>
                  <a:tcPr marL="45720" marR="45720" marT="45720" marB="45720" anchor="t" anchorCtr="0" horzOverflow="overflow"/>
                </a:tc>
                <a:tc>
                  <a:txBody>
                    <a:bodyPr/>
                    <a:lstStyle/>
                    <a:p>
                      <a:pPr>
                        <a:defRPr sz="1800">
                          <a:solidFill>
                            <a:srgbClr val="000000"/>
                          </a:solidFill>
                        </a:defRPr>
                      </a:pPr>
                      <a:r>
                        <a:rPr sz="2600">
                          <a:solidFill>
                            <a:srgbClr val="102D69"/>
                          </a:solidFill>
                          <a:latin typeface="+mn-lt"/>
                          <a:ea typeface="+mn-ea"/>
                          <a:cs typeface="+mn-cs"/>
                          <a:sym typeface="Helvetica"/>
                        </a:rPr>
                        <a:t>28 764</a:t>
                      </a:r>
                    </a:p>
                  </a:txBody>
                  <a:tcPr marL="45720" marR="45720" marT="45720" marB="45720" anchor="t" anchorCtr="0" horzOverflow="overflow"/>
                </a:tc>
                <a:tc>
                  <a:txBody>
                    <a:bodyPr/>
                    <a:lstStyle/>
                    <a:p>
                      <a:pPr>
                        <a:defRPr sz="1800">
                          <a:solidFill>
                            <a:srgbClr val="000000"/>
                          </a:solidFill>
                        </a:defRPr>
                      </a:pPr>
                      <a:r>
                        <a:rPr sz="2600">
                          <a:solidFill>
                            <a:srgbClr val="102D69"/>
                          </a:solidFill>
                          <a:latin typeface="+mn-lt"/>
                          <a:ea typeface="+mn-ea"/>
                          <a:cs typeface="+mn-cs"/>
                          <a:sym typeface="Helvetica"/>
                        </a:rPr>
                        <a:t>67 868</a:t>
                      </a:r>
                    </a:p>
                  </a:txBody>
                  <a:tcPr marL="45720" marR="45720" marT="45720" marB="45720" anchor="t" anchorCtr="0" horzOverflow="overflow"/>
                </a:tc>
                <a:tc>
                  <a:txBody>
                    <a:bodyPr/>
                    <a:lstStyle/>
                    <a:p>
                      <a:pPr>
                        <a:defRPr sz="1800">
                          <a:solidFill>
                            <a:srgbClr val="000000"/>
                          </a:solidFill>
                        </a:defRPr>
                      </a:pPr>
                      <a:r>
                        <a:rPr sz="2600">
                          <a:solidFill>
                            <a:srgbClr val="102D69"/>
                          </a:solidFill>
                          <a:latin typeface="+mn-lt"/>
                          <a:ea typeface="+mn-ea"/>
                          <a:cs typeface="+mn-cs"/>
                          <a:sym typeface="Helvetica"/>
                        </a:rPr>
                        <a:t>909 837 459</a:t>
                      </a:r>
                    </a:p>
                  </a:txBody>
                  <a:tcPr marL="45720" marR="45720" marT="45720" marB="45720" anchor="t" anchorCtr="0" horzOverflow="overflow"/>
                </a:tc>
                <a:tc>
                  <a:txBody>
                    <a:bodyPr/>
                    <a:lstStyle/>
                    <a:p>
                      <a:pPr>
                        <a:defRPr sz="1800">
                          <a:solidFill>
                            <a:srgbClr val="000000"/>
                          </a:solidFill>
                        </a:defRPr>
                      </a:pPr>
                      <a:r>
                        <a:rPr sz="2600">
                          <a:solidFill>
                            <a:srgbClr val="102D69"/>
                          </a:solidFill>
                          <a:latin typeface="+mn-lt"/>
                          <a:ea typeface="+mn-ea"/>
                          <a:cs typeface="+mn-cs"/>
                          <a:sym typeface="Helvetica"/>
                        </a:rPr>
                        <a:t>900 077</a:t>
                      </a:r>
                    </a:p>
                  </a:txBody>
                  <a:tcPr marL="45720" marR="45720" marT="45720" marB="45720" anchor="t" anchorCtr="0" horzOverflow="overflow">
                    <a:lnR w="12700">
                      <a:miter lim="400000"/>
                    </a:lnR>
                  </a:tcPr>
                </a:tc>
              </a:tr>
              <a:tr h="1195435">
                <a:tc>
                  <a:txBody>
                    <a:bodyPr/>
                    <a:lstStyle/>
                    <a:p>
                      <a:pPr algn="l">
                        <a:defRPr sz="1800">
                          <a:solidFill>
                            <a:srgbClr val="000000"/>
                          </a:solidFill>
                        </a:defRPr>
                      </a:pPr>
                      <a:r>
                        <a:rPr sz="2600">
                          <a:solidFill>
                            <a:srgbClr val="102D69"/>
                          </a:solidFill>
                          <a:latin typeface="+mn-lt"/>
                          <a:ea typeface="+mn-ea"/>
                          <a:cs typeface="+mn-cs"/>
                          <a:sym typeface="Helvetica"/>
                        </a:rPr>
                        <a:t>И еще немного показателей</a:t>
                      </a:r>
                    </a:p>
                  </a:txBody>
                  <a:tcPr marL="45720" marR="45720" marT="45720" marB="45720" anchor="t" anchorCtr="0" horzOverflow="overflow">
                    <a:lnL w="12700">
                      <a:miter lim="400000"/>
                    </a:lnL>
                  </a:tcPr>
                </a:tc>
                <a:tc>
                  <a:txBody>
                    <a:bodyPr/>
                    <a:lstStyle/>
                    <a:p>
                      <a:pPr>
                        <a:defRPr sz="1800">
                          <a:solidFill>
                            <a:srgbClr val="000000"/>
                          </a:solidFill>
                        </a:defRPr>
                      </a:pPr>
                      <a:r>
                        <a:rPr sz="2600">
                          <a:solidFill>
                            <a:srgbClr val="102D69"/>
                          </a:solidFill>
                          <a:latin typeface="+mn-lt"/>
                          <a:ea typeface="+mn-ea"/>
                          <a:cs typeface="+mn-cs"/>
                          <a:sym typeface="Helvetica"/>
                        </a:rPr>
                        <a:t>67 868</a:t>
                      </a:r>
                    </a:p>
                  </a:txBody>
                  <a:tcPr marL="45720" marR="45720" marT="45720" marB="45720" anchor="t" anchorCtr="0" horzOverflow="overflow"/>
                </a:tc>
                <a:tc>
                  <a:txBody>
                    <a:bodyPr/>
                    <a:lstStyle/>
                    <a:p>
                      <a:pPr>
                        <a:defRPr sz="1800">
                          <a:solidFill>
                            <a:srgbClr val="000000"/>
                          </a:solidFill>
                        </a:defRPr>
                      </a:pPr>
                      <a:r>
                        <a:rPr sz="2600">
                          <a:solidFill>
                            <a:srgbClr val="102D69"/>
                          </a:solidFill>
                          <a:latin typeface="+mn-lt"/>
                          <a:ea typeface="+mn-ea"/>
                          <a:cs typeface="+mn-cs"/>
                          <a:sym typeface="Helvetica"/>
                        </a:rPr>
                        <a:t>1 293 090</a:t>
                      </a:r>
                    </a:p>
                  </a:txBody>
                  <a:tcPr marL="45720" marR="45720" marT="45720" marB="45720" anchor="t" anchorCtr="0" horzOverflow="overflow"/>
                </a:tc>
                <a:tc>
                  <a:txBody>
                    <a:bodyPr/>
                    <a:lstStyle/>
                    <a:p>
                      <a:pPr>
                        <a:defRPr sz="1800">
                          <a:solidFill>
                            <a:srgbClr val="000000"/>
                          </a:solidFill>
                        </a:defRPr>
                      </a:pPr>
                      <a:r>
                        <a:rPr sz="2600">
                          <a:solidFill>
                            <a:srgbClr val="102D69"/>
                          </a:solidFill>
                          <a:latin typeface="+mn-lt"/>
                          <a:ea typeface="+mn-ea"/>
                          <a:cs typeface="+mn-cs"/>
                          <a:sym typeface="Helvetica"/>
                        </a:rPr>
                        <a:t>23 324 213</a:t>
                      </a:r>
                    </a:p>
                  </a:txBody>
                  <a:tcPr marL="45720" marR="45720" marT="45720" marB="45720" anchor="t" anchorCtr="0" horzOverflow="overflow"/>
                </a:tc>
                <a:tc>
                  <a:txBody>
                    <a:bodyPr/>
                    <a:lstStyle/>
                    <a:p>
                      <a:pPr>
                        <a:defRPr sz="1800">
                          <a:solidFill>
                            <a:srgbClr val="000000"/>
                          </a:solidFill>
                        </a:defRPr>
                      </a:pPr>
                      <a:r>
                        <a:rPr sz="2600">
                          <a:solidFill>
                            <a:srgbClr val="102D69"/>
                          </a:solidFill>
                          <a:latin typeface="+mn-lt"/>
                          <a:ea typeface="+mn-ea"/>
                          <a:cs typeface="+mn-cs"/>
                          <a:sym typeface="Helvetica"/>
                        </a:rPr>
                        <a:t>12 334</a:t>
                      </a:r>
                    </a:p>
                  </a:txBody>
                  <a:tcPr marL="45720" marR="45720" marT="45720" marB="45720" anchor="t" anchorCtr="0" horzOverflow="overflow"/>
                </a:tc>
                <a:tc>
                  <a:txBody>
                    <a:bodyPr/>
                    <a:lstStyle/>
                    <a:p>
                      <a:pPr>
                        <a:defRPr sz="1800">
                          <a:solidFill>
                            <a:srgbClr val="000000"/>
                          </a:solidFill>
                        </a:defRPr>
                      </a:pPr>
                      <a:r>
                        <a:rPr sz="2600">
                          <a:solidFill>
                            <a:srgbClr val="102D69"/>
                          </a:solidFill>
                          <a:latin typeface="+mn-lt"/>
                          <a:ea typeface="+mn-ea"/>
                          <a:cs typeface="+mn-cs"/>
                          <a:sym typeface="Helvetica"/>
                        </a:rPr>
                        <a:t>34 567</a:t>
                      </a:r>
                    </a:p>
                  </a:txBody>
                  <a:tcPr marL="45720" marR="45720" marT="45720" marB="45720" anchor="t" anchorCtr="0" horzOverflow="overflow">
                    <a:lnR w="12700">
                      <a:miter lim="400000"/>
                    </a:lnR>
                  </a:tcPr>
                </a:tc>
              </a:tr>
              <a:tr h="1195435">
                <a:tc>
                  <a:txBody>
                    <a:bodyPr/>
                    <a:lstStyle/>
                    <a:p>
                      <a:pPr algn="l">
                        <a:defRPr sz="1800">
                          <a:solidFill>
                            <a:srgbClr val="000000"/>
                          </a:solidFill>
                        </a:defRPr>
                      </a:pPr>
                      <a:r>
                        <a:rPr b="1" sz="2600">
                          <a:solidFill>
                            <a:srgbClr val="102D69"/>
                          </a:solidFill>
                          <a:latin typeface="+mn-lt"/>
                          <a:ea typeface="+mn-ea"/>
                          <a:cs typeface="+mn-cs"/>
                          <a:sym typeface="Helvetica"/>
                        </a:rPr>
                        <a:t>ИТОГО</a:t>
                      </a:r>
                    </a:p>
                  </a:txBody>
                  <a:tcPr marL="45720" marR="45720" marT="45720" marB="45720" anchor="t" anchorCtr="0" horzOverflow="overflow">
                    <a:lnL w="12700">
                      <a:miter lim="400000"/>
                    </a:lnL>
                  </a:tcPr>
                </a:tc>
                <a:tc>
                  <a:txBody>
                    <a:bodyPr/>
                    <a:lstStyle/>
                    <a:p>
                      <a:pPr>
                        <a:defRPr sz="1800">
                          <a:solidFill>
                            <a:srgbClr val="000000"/>
                          </a:solidFill>
                        </a:defRPr>
                      </a:pPr>
                      <a:r>
                        <a:rPr b="1" sz="2600">
                          <a:solidFill>
                            <a:srgbClr val="102D69"/>
                          </a:solidFill>
                          <a:latin typeface="+mn-lt"/>
                          <a:ea typeface="+mn-ea"/>
                          <a:cs typeface="+mn-cs"/>
                          <a:sym typeface="Helvetica"/>
                        </a:rPr>
                        <a:t>63 836 746</a:t>
                      </a:r>
                    </a:p>
                  </a:txBody>
                  <a:tcPr marL="45720" marR="45720" marT="45720" marB="45720" anchor="t" anchorCtr="0" horzOverflow="overflow"/>
                </a:tc>
                <a:tc>
                  <a:txBody>
                    <a:bodyPr/>
                    <a:lstStyle/>
                    <a:p>
                      <a:pPr>
                        <a:defRPr sz="1800">
                          <a:solidFill>
                            <a:srgbClr val="000000"/>
                          </a:solidFill>
                        </a:defRPr>
                      </a:pPr>
                      <a:r>
                        <a:rPr b="1" sz="2600">
                          <a:solidFill>
                            <a:srgbClr val="102D69"/>
                          </a:solidFill>
                          <a:latin typeface="+mn-lt"/>
                          <a:ea typeface="+mn-ea"/>
                          <a:cs typeface="+mn-cs"/>
                          <a:sym typeface="Helvetica"/>
                        </a:rPr>
                        <a:t>35 216 735</a:t>
                      </a:r>
                    </a:p>
                  </a:txBody>
                  <a:tcPr marL="45720" marR="45720" marT="45720" marB="45720" anchor="t" anchorCtr="0" horzOverflow="overflow"/>
                </a:tc>
                <a:tc>
                  <a:txBody>
                    <a:bodyPr/>
                    <a:lstStyle/>
                    <a:p>
                      <a:pPr>
                        <a:defRPr sz="1800">
                          <a:solidFill>
                            <a:srgbClr val="000000"/>
                          </a:solidFill>
                        </a:defRPr>
                      </a:pPr>
                      <a:r>
                        <a:rPr b="1" sz="2600">
                          <a:solidFill>
                            <a:srgbClr val="102D69"/>
                          </a:solidFill>
                          <a:latin typeface="+mn-lt"/>
                          <a:ea typeface="+mn-ea"/>
                          <a:cs typeface="+mn-cs"/>
                          <a:sym typeface="Helvetica"/>
                        </a:rPr>
                        <a:t>75 984 375</a:t>
                      </a:r>
                    </a:p>
                  </a:txBody>
                  <a:tcPr marL="45720" marR="45720" marT="45720" marB="45720" anchor="t" anchorCtr="0" horzOverflow="overflow"/>
                </a:tc>
                <a:tc>
                  <a:txBody>
                    <a:bodyPr/>
                    <a:lstStyle/>
                    <a:p>
                      <a:pPr>
                        <a:defRPr sz="1800">
                          <a:solidFill>
                            <a:srgbClr val="000000"/>
                          </a:solidFill>
                        </a:defRPr>
                      </a:pPr>
                      <a:r>
                        <a:rPr b="1" sz="2600">
                          <a:solidFill>
                            <a:srgbClr val="102D69"/>
                          </a:solidFill>
                          <a:latin typeface="+mn-lt"/>
                          <a:ea typeface="+mn-ea"/>
                          <a:cs typeface="+mn-cs"/>
                          <a:sym typeface="Helvetica"/>
                        </a:rPr>
                        <a:t>3 984 759 835</a:t>
                      </a:r>
                    </a:p>
                  </a:txBody>
                  <a:tcPr marL="45720" marR="45720" marT="45720" marB="45720" anchor="t" anchorCtr="0" horzOverflow="overflow"/>
                </a:tc>
                <a:tc>
                  <a:txBody>
                    <a:bodyPr/>
                    <a:lstStyle/>
                    <a:p>
                      <a:pPr>
                        <a:defRPr sz="1800">
                          <a:solidFill>
                            <a:srgbClr val="000000"/>
                          </a:solidFill>
                        </a:defRPr>
                      </a:pPr>
                      <a:r>
                        <a:rPr b="1" sz="2600">
                          <a:solidFill>
                            <a:srgbClr val="102D69"/>
                          </a:solidFill>
                          <a:latin typeface="+mn-lt"/>
                          <a:ea typeface="+mn-ea"/>
                          <a:cs typeface="+mn-cs"/>
                          <a:sym typeface="Helvetica"/>
                        </a:rPr>
                        <a:t>34 785</a:t>
                      </a:r>
                    </a:p>
                  </a:txBody>
                  <a:tcPr marL="45720" marR="45720" marT="45720" marB="45720" anchor="t" anchorCtr="0" horzOverflow="overflow">
                    <a:lnR w="12700">
                      <a:miter lim="400000"/>
                    </a:lnR>
                  </a:tcPr>
                </a:tc>
              </a:tr>
            </a:tbl>
          </a:graphicData>
        </a:graphic>
      </p:graphicFrame>
      <p:sp>
        <p:nvSpPr>
          <p:cNvPr id="259" name="TextBox 30"/>
          <p:cNvSpPr txBox="1"/>
          <p:nvPr/>
        </p:nvSpPr>
        <p:spPr>
          <a:xfrm>
            <a:off x="6822693" y="994629"/>
            <a:ext cx="4510612" cy="1097282"/>
          </a:xfrm>
          <a:prstGeom prst="rect">
            <a:avLst/>
          </a:prstGeom>
          <a:ln w="12700">
            <a:miter lim="400000"/>
          </a:ln>
          <a:extLst>
            <a:ext uri="{C572A759-6A51-4108-AA02-DFA0A04FC94B}">
              <ma14:wrappingTextBoxFlag xmlns:ma14="http://schemas.microsoft.com/office/mac/drawingml/2011/main" val="1"/>
            </a:ext>
          </a:extLst>
        </p:spPr>
        <p:txBody>
          <a:bodyPr lIns="91438" tIns="91438" rIns="91438" bIns="91438">
            <a:normAutofit fontScale="100000" lnSpcReduction="0"/>
          </a:bodyPr>
          <a:lstStyle>
            <a:lvl1pPr defTabSz="25146">
              <a:spcBef>
                <a:spcPts val="2300"/>
              </a:spcBef>
              <a:defRPr sz="1979">
                <a:latin typeface="+mn-lt"/>
                <a:ea typeface="+mn-ea"/>
                <a:cs typeface="+mn-cs"/>
                <a:sym typeface="Helvetica"/>
              </a:defRPr>
            </a:lvl1pPr>
          </a:lstStyle>
          <a:p>
            <a:pPr/>
            <a:r>
              <a:t>Название презентации может быть набрано в две или три строки (10pt)</a:t>
            </a:r>
          </a:p>
        </p:txBody>
      </p:sp>
      <p:sp>
        <p:nvSpPr>
          <p:cNvPr id="260" name="TextBox 31"/>
          <p:cNvSpPr txBox="1"/>
          <p:nvPr/>
        </p:nvSpPr>
        <p:spPr>
          <a:xfrm>
            <a:off x="12407675" y="994629"/>
            <a:ext cx="4510613" cy="1097282"/>
          </a:xfrm>
          <a:prstGeom prst="rect">
            <a:avLst/>
          </a:prstGeom>
          <a:ln w="12700">
            <a:miter lim="400000"/>
          </a:ln>
          <a:extLst>
            <a:ext uri="{C572A759-6A51-4108-AA02-DFA0A04FC94B}">
              <ma14:wrappingTextBoxFlag xmlns:ma14="http://schemas.microsoft.com/office/mac/drawingml/2011/main" val="1"/>
            </a:ext>
          </a:extLst>
        </p:spPr>
        <p:txBody>
          <a:bodyPr lIns="91438" tIns="91438" rIns="91438" bIns="91438">
            <a:normAutofit fontScale="100000" lnSpcReduction="0"/>
          </a:bodyPr>
          <a:lstStyle>
            <a:lvl1pPr defTabSz="25146">
              <a:spcBef>
                <a:spcPts val="2300"/>
              </a:spcBef>
              <a:defRPr sz="1979">
                <a:latin typeface="+mn-lt"/>
                <a:ea typeface="+mn-ea"/>
                <a:cs typeface="+mn-cs"/>
                <a:sym typeface="Helvetica"/>
              </a:defRPr>
            </a:lvl1pPr>
          </a:lstStyle>
          <a:p>
            <a:pPr/>
            <a:r>
              <a:t>Название раздела может быть набрано в две или три строки (10pt)</a:t>
            </a:r>
          </a:p>
        </p:txBody>
      </p:sp>
      <p:sp>
        <p:nvSpPr>
          <p:cNvPr id="261" name="TextBox 27"/>
          <p:cNvSpPr txBox="1"/>
          <p:nvPr/>
        </p:nvSpPr>
        <p:spPr>
          <a:xfrm>
            <a:off x="2207071" y="994629"/>
            <a:ext cx="4510612" cy="792482"/>
          </a:xfrm>
          <a:prstGeom prst="rect">
            <a:avLst/>
          </a:prstGeom>
          <a:ln w="12700">
            <a:miter lim="400000"/>
          </a:ln>
          <a:extLst>
            <a:ext uri="{C572A759-6A51-4108-AA02-DFA0A04FC94B}">
              <ma14:wrappingTextBoxFlag xmlns:ma14="http://schemas.microsoft.com/office/mac/drawingml/2011/main" val="1"/>
            </a:ext>
          </a:extLst>
        </p:spPr>
        <p:txBody>
          <a:bodyPr lIns="91438" tIns="91438" rIns="91438" bIns="91438">
            <a:normAutofit fontScale="100000" lnSpcReduction="0"/>
          </a:bodyPr>
          <a:lstStyle/>
          <a:p>
            <a:pPr defTabSz="24638">
              <a:spcBef>
                <a:spcPts val="2300"/>
              </a:spcBef>
              <a:buFont typeface="Arial"/>
              <a:defRPr sz="1940">
                <a:latin typeface="+mn-lt"/>
                <a:ea typeface="+mn-ea"/>
                <a:cs typeface="+mn-cs"/>
                <a:sym typeface="Helvetica"/>
              </a:defRPr>
            </a:pPr>
            <a:r>
              <a:t>Название подразделения</a:t>
            </a:r>
            <a:br/>
            <a:r>
              <a:t>в две или три строки (10pt)</a:t>
            </a:r>
          </a:p>
        </p:txBody>
      </p:sp>
    </p:spTree>
  </p:cSld>
  <p:clrMapOvr>
    <a:masterClrMapping/>
  </p:clrMapOvr>
  <p:transition xmlns:p14="http://schemas.microsoft.com/office/powerpoint/2010/main" spd="med" advClick="1"/>
</p:sld>
</file>

<file path=ppt/theme/theme1.xml><?xml version="1.0" encoding="utf-8"?>
<a:theme xmlns:a="http://schemas.openxmlformats.org/drawingml/2006/main" xmlns:r="http://schemas.openxmlformats.org/officeDocument/2006/relationships" name="Office Theme">
  <a:themeElements>
    <a:clrScheme name="Office Theme">
      <a:dk1>
        <a:srgbClr val="000000"/>
      </a:dk1>
      <a:lt1>
        <a:srgbClr val="FFFFFF"/>
      </a:lt1>
      <a:dk2>
        <a:srgbClr val="A7A7A7"/>
      </a:dk2>
      <a:lt2>
        <a:srgbClr val="535353"/>
      </a:lt2>
      <a:accent1>
        <a:srgbClr val="4472C4"/>
      </a:accent1>
      <a:accent2>
        <a:srgbClr val="ED7D31"/>
      </a:accent2>
      <a:accent3>
        <a:srgbClr val="A5A5A5"/>
      </a:accent3>
      <a:accent4>
        <a:srgbClr val="FFC000"/>
      </a:accent4>
      <a:accent5>
        <a:srgbClr val="5B9BD5"/>
      </a:accent5>
      <a:accent6>
        <a:srgbClr val="70AD47"/>
      </a:accent6>
      <a:hlink>
        <a:srgbClr val="0000FF"/>
      </a:hlink>
      <a:folHlink>
        <a:srgbClr val="FF00FF"/>
      </a:folHlink>
    </a:clrScheme>
    <a:fontScheme name="Office Theme">
      <a:majorFont>
        <a:latin typeface="Calibri"/>
        <a:ea typeface="Calibri"/>
        <a:cs typeface="Calibri"/>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91438" tIns="91438" rIns="91438" bIns="91438" numCol="1" spcCol="38100" rtlCol="0" anchor="ctr" upright="0">
        <a:spAutoFit/>
      </a:bodyPr>
      <a:lstStyle>
        <a:defPPr marL="0" marR="0" indent="0" algn="l" defTabSz="25400" rtl="0" fontAlgn="auto" latinLnBrk="0" hangingPunct="0">
          <a:lnSpc>
            <a:spcPct val="100000"/>
          </a:lnSpc>
          <a:spcBef>
            <a:spcPts val="2400"/>
          </a:spcBef>
          <a:spcAft>
            <a:spcPts val="0"/>
          </a:spcAft>
          <a:buClrTx/>
          <a:buSzTx/>
          <a:buFontTx/>
          <a:buNone/>
          <a:tabLst/>
          <a:defRPr b="0" baseline="0" cap="none" i="0" spc="0" strike="noStrike" sz="2000" u="none" kumimoji="0" normalizeH="0">
            <a:ln>
              <a:noFill/>
            </a:ln>
            <a:solidFill>
              <a:srgbClr val="000000"/>
            </a:solidFill>
            <a:effectLst/>
            <a:uFillTx/>
            <a:latin typeface="HSE Sans Regular"/>
            <a:ea typeface="HSE Sans Regular"/>
            <a:cs typeface="HSE Sans Regular"/>
            <a:sym typeface="HSE Sans Regular"/>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91438" tIns="91438" rIns="91438" bIns="91438" numCol="1" spcCol="38100" rtlCol="0" anchor="t" upright="0">
        <a:spAutoFit/>
      </a:bodyPr>
      <a:lstStyle>
        <a:defPPr marL="0" marR="0" indent="0" algn="l" defTabSz="25400" rtl="0" fontAlgn="auto" latinLnBrk="0" hangingPunct="0">
          <a:lnSpc>
            <a:spcPct val="100000"/>
          </a:lnSpc>
          <a:spcBef>
            <a:spcPts val="2400"/>
          </a:spcBef>
          <a:spcAft>
            <a:spcPts val="0"/>
          </a:spcAft>
          <a:buClrTx/>
          <a:buSzTx/>
          <a:buFontTx/>
          <a:buNone/>
          <a:tabLst/>
          <a:defRPr b="0" baseline="0" cap="none" i="0" spc="0" strike="noStrike" sz="2000" u="none" kumimoji="0" normalizeH="0">
            <a:ln>
              <a:noFill/>
            </a:ln>
            <a:solidFill>
              <a:srgbClr val="000000"/>
            </a:solidFill>
            <a:effectLst/>
            <a:uFillTx/>
            <a:latin typeface="HSE Sans Regular"/>
            <a:ea typeface="HSE Sans Regular"/>
            <a:cs typeface="HSE Sans Regular"/>
            <a:sym typeface="HSE Sans Regular"/>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ppt/theme/theme2.xml><?xml version="1.0" encoding="utf-8"?>
<a:theme xmlns:a="http://schemas.openxmlformats.org/drawingml/2006/main" xmlns:r="http://schemas.openxmlformats.org/officeDocument/2006/relationships" name="Office Theme">
  <a:themeElements>
    <a:clrScheme name="Office Theme">
      <a:dk1>
        <a:srgbClr val="000000"/>
      </a:dk1>
      <a:lt1>
        <a:srgbClr val="FFFFFF"/>
      </a:lt1>
      <a:dk2>
        <a:srgbClr val="A7A7A7"/>
      </a:dk2>
      <a:lt2>
        <a:srgbClr val="535353"/>
      </a:lt2>
      <a:accent1>
        <a:srgbClr val="4472C4"/>
      </a:accent1>
      <a:accent2>
        <a:srgbClr val="ED7D31"/>
      </a:accent2>
      <a:accent3>
        <a:srgbClr val="A5A5A5"/>
      </a:accent3>
      <a:accent4>
        <a:srgbClr val="FFC000"/>
      </a:accent4>
      <a:accent5>
        <a:srgbClr val="5B9BD5"/>
      </a:accent5>
      <a:accent6>
        <a:srgbClr val="70AD47"/>
      </a:accent6>
      <a:hlink>
        <a:srgbClr val="0000FF"/>
      </a:hlink>
      <a:folHlink>
        <a:srgbClr val="FF00FF"/>
      </a:folHlink>
    </a:clrScheme>
    <a:fontScheme name="Office Theme">
      <a:majorFont>
        <a:latin typeface="Calibri"/>
        <a:ea typeface="Calibri"/>
        <a:cs typeface="Calibri"/>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91438" tIns="91438" rIns="91438" bIns="91438" numCol="1" spcCol="38100" rtlCol="0" anchor="ctr" upright="0">
        <a:spAutoFit/>
      </a:bodyPr>
      <a:lstStyle>
        <a:defPPr marL="0" marR="0" indent="0" algn="l" defTabSz="25400" rtl="0" fontAlgn="auto" latinLnBrk="0" hangingPunct="0">
          <a:lnSpc>
            <a:spcPct val="100000"/>
          </a:lnSpc>
          <a:spcBef>
            <a:spcPts val="2400"/>
          </a:spcBef>
          <a:spcAft>
            <a:spcPts val="0"/>
          </a:spcAft>
          <a:buClrTx/>
          <a:buSzTx/>
          <a:buFontTx/>
          <a:buNone/>
          <a:tabLst/>
          <a:defRPr b="0" baseline="0" cap="none" i="0" spc="0" strike="noStrike" sz="2000" u="none" kumimoji="0" normalizeH="0">
            <a:ln>
              <a:noFill/>
            </a:ln>
            <a:solidFill>
              <a:srgbClr val="000000"/>
            </a:solidFill>
            <a:effectLst/>
            <a:uFillTx/>
            <a:latin typeface="HSE Sans Regular"/>
            <a:ea typeface="HSE Sans Regular"/>
            <a:cs typeface="HSE Sans Regular"/>
            <a:sym typeface="HSE Sans Regular"/>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91438" tIns="91438" rIns="91438" bIns="91438" numCol="1" spcCol="38100" rtlCol="0" anchor="t" upright="0">
        <a:spAutoFit/>
      </a:bodyPr>
      <a:lstStyle>
        <a:defPPr marL="0" marR="0" indent="0" algn="l" defTabSz="25400" rtl="0" fontAlgn="auto" latinLnBrk="0" hangingPunct="0">
          <a:lnSpc>
            <a:spcPct val="100000"/>
          </a:lnSpc>
          <a:spcBef>
            <a:spcPts val="2400"/>
          </a:spcBef>
          <a:spcAft>
            <a:spcPts val="0"/>
          </a:spcAft>
          <a:buClrTx/>
          <a:buSzTx/>
          <a:buFontTx/>
          <a:buNone/>
          <a:tabLst/>
          <a:defRPr b="0" baseline="0" cap="none" i="0" spc="0" strike="noStrike" sz="2000" u="none" kumimoji="0" normalizeH="0">
            <a:ln>
              <a:noFill/>
            </a:ln>
            <a:solidFill>
              <a:srgbClr val="000000"/>
            </a:solidFill>
            <a:effectLst/>
            <a:uFillTx/>
            <a:latin typeface="HSE Sans Regular"/>
            <a:ea typeface="HSE Sans Regular"/>
            <a:cs typeface="HSE Sans Regular"/>
            <a:sym typeface="HSE Sans Regular"/>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docProps/app.xml><?xml version="1.0" encoding="utf-8"?>
<Properties xmlns="http://schemas.openxmlformats.org/officeDocument/2006/extended-properties" xmlns:vt="http://schemas.openxmlformats.org/officeDocument/2006/docPropsVTypes"/>
</file>

<file path=docProps/core.xml><?xml version="1.0" encoding="utf-8"?>
<cp:coreProperties xmlns:cp="http://schemas.openxmlformats.org/package/2006/metadata/core-properties" xmlns:dc="http://purl.org/dc/elements/1.1/" xmlns:dcterms="http://purl.org/dc/terms/" xmlns:xsi="http://www.w3.org/2001/XMLSchema-instance"/>
</file>